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8"/>
  </p:notesMasterIdLst>
  <p:handoutMasterIdLst>
    <p:handoutMasterId r:id="rId129"/>
  </p:handoutMasterIdLst>
  <p:sldIdLst>
    <p:sldId id="257" r:id="rId2"/>
    <p:sldId id="914" r:id="rId3"/>
    <p:sldId id="605" r:id="rId4"/>
    <p:sldId id="764" r:id="rId5"/>
    <p:sldId id="843" r:id="rId6"/>
    <p:sldId id="844" r:id="rId7"/>
    <p:sldId id="845" r:id="rId8"/>
    <p:sldId id="846" r:id="rId9"/>
    <p:sldId id="406" r:id="rId10"/>
    <p:sldId id="722" r:id="rId11"/>
    <p:sldId id="765" r:id="rId12"/>
    <p:sldId id="609" r:id="rId13"/>
    <p:sldId id="726" r:id="rId14"/>
    <p:sldId id="766" r:id="rId15"/>
    <p:sldId id="428" r:id="rId16"/>
    <p:sldId id="767" r:id="rId17"/>
    <p:sldId id="768" r:id="rId18"/>
    <p:sldId id="847" r:id="rId19"/>
    <p:sldId id="501" r:id="rId20"/>
    <p:sldId id="848" r:id="rId21"/>
    <p:sldId id="771" r:id="rId22"/>
    <p:sldId id="777" r:id="rId23"/>
    <p:sldId id="779" r:id="rId24"/>
    <p:sldId id="502" r:id="rId25"/>
    <p:sldId id="780" r:id="rId26"/>
    <p:sldId id="782" r:id="rId27"/>
    <p:sldId id="783" r:id="rId28"/>
    <p:sldId id="784" r:id="rId29"/>
    <p:sldId id="849" r:id="rId30"/>
    <p:sldId id="850" r:id="rId31"/>
    <p:sldId id="851" r:id="rId32"/>
    <p:sldId id="832" r:id="rId33"/>
    <p:sldId id="908" r:id="rId34"/>
    <p:sldId id="833" r:id="rId35"/>
    <p:sldId id="834" r:id="rId36"/>
    <p:sldId id="835" r:id="rId37"/>
    <p:sldId id="836" r:id="rId38"/>
    <p:sldId id="837" r:id="rId39"/>
    <p:sldId id="838" r:id="rId40"/>
    <p:sldId id="839" r:id="rId41"/>
    <p:sldId id="840" r:id="rId42"/>
    <p:sldId id="852" r:id="rId43"/>
    <p:sldId id="841" r:id="rId44"/>
    <p:sldId id="853" r:id="rId45"/>
    <p:sldId id="778" r:id="rId46"/>
    <p:sldId id="903" r:id="rId47"/>
    <p:sldId id="781" r:id="rId48"/>
    <p:sldId id="905" r:id="rId49"/>
    <p:sldId id="906" r:id="rId50"/>
    <p:sldId id="907" r:id="rId51"/>
    <p:sldId id="785" r:id="rId52"/>
    <p:sldId id="854" r:id="rId53"/>
    <p:sldId id="439" r:id="rId54"/>
    <p:sldId id="787" r:id="rId55"/>
    <p:sldId id="432" r:id="rId56"/>
    <p:sldId id="408" r:id="rId57"/>
    <p:sldId id="855" r:id="rId58"/>
    <p:sldId id="856" r:id="rId59"/>
    <p:sldId id="563" r:id="rId60"/>
    <p:sldId id="857" r:id="rId61"/>
    <p:sldId id="788" r:id="rId62"/>
    <p:sldId id="858" r:id="rId63"/>
    <p:sldId id="789" r:id="rId64"/>
    <p:sldId id="830" r:id="rId65"/>
    <p:sldId id="509" r:id="rId66"/>
    <p:sldId id="859" r:id="rId67"/>
    <p:sldId id="860" r:id="rId68"/>
    <p:sldId id="861" r:id="rId69"/>
    <p:sldId id="863" r:id="rId70"/>
    <p:sldId id="635" r:id="rId71"/>
    <p:sldId id="864" r:id="rId72"/>
    <p:sldId id="865" r:id="rId73"/>
    <p:sldId id="754" r:id="rId74"/>
    <p:sldId id="519" r:id="rId75"/>
    <p:sldId id="740" r:id="rId76"/>
    <p:sldId id="571" r:id="rId77"/>
    <p:sldId id="867" r:id="rId78"/>
    <p:sldId id="868" r:id="rId79"/>
    <p:sldId id="869" r:id="rId80"/>
    <p:sldId id="871" r:id="rId81"/>
    <p:sldId id="741" r:id="rId82"/>
    <p:sldId id="872" r:id="rId83"/>
    <p:sldId id="793" r:id="rId84"/>
    <p:sldId id="912" r:id="rId85"/>
    <p:sldId id="798" r:id="rId86"/>
    <p:sldId id="799" r:id="rId87"/>
    <p:sldId id="870" r:id="rId88"/>
    <p:sldId id="809" r:id="rId89"/>
    <p:sldId id="810" r:id="rId90"/>
    <p:sldId id="811" r:id="rId91"/>
    <p:sldId id="873" r:id="rId92"/>
    <p:sldId id="874" r:id="rId93"/>
    <p:sldId id="812" r:id="rId94"/>
    <p:sldId id="875" r:id="rId95"/>
    <p:sldId id="815" r:id="rId96"/>
    <p:sldId id="876" r:id="rId97"/>
    <p:sldId id="817" r:id="rId98"/>
    <p:sldId id="816" r:id="rId99"/>
    <p:sldId id="877" r:id="rId100"/>
    <p:sldId id="818" r:id="rId101"/>
    <p:sldId id="819" r:id="rId102"/>
    <p:sldId id="522" r:id="rId103"/>
    <p:sldId id="821" r:id="rId104"/>
    <p:sldId id="831" r:id="rId105"/>
    <p:sldId id="826" r:id="rId106"/>
    <p:sldId id="822" r:id="rId107"/>
    <p:sldId id="824" r:id="rId108"/>
    <p:sldId id="823" r:id="rId109"/>
    <p:sldId id="662" r:id="rId110"/>
    <p:sldId id="827" r:id="rId111"/>
    <p:sldId id="828" r:id="rId112"/>
    <p:sldId id="878" r:id="rId113"/>
    <p:sldId id="896" r:id="rId114"/>
    <p:sldId id="879" r:id="rId115"/>
    <p:sldId id="880" r:id="rId116"/>
    <p:sldId id="881" r:id="rId117"/>
    <p:sldId id="882" r:id="rId118"/>
    <p:sldId id="883" r:id="rId119"/>
    <p:sldId id="884" r:id="rId120"/>
    <p:sldId id="886" r:id="rId121"/>
    <p:sldId id="898" r:id="rId122"/>
    <p:sldId id="899" r:id="rId123"/>
    <p:sldId id="893" r:id="rId124"/>
    <p:sldId id="894" r:id="rId125"/>
    <p:sldId id="900" r:id="rId126"/>
    <p:sldId id="592"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ih_P_Fitrianto" initials="G" lastIdx="1" clrIdx="0">
    <p:extLst>
      <p:ext uri="{19B8F6BF-5375-455C-9EA6-DF929625EA0E}">
        <p15:presenceInfo xmlns:p15="http://schemas.microsoft.com/office/powerpoint/2012/main" userId="S-1-5-21-2078274474-486724840-2475996293-381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BDB4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35" autoAdjust="0"/>
    <p:restoredTop sz="94660" autoAdjust="0"/>
  </p:normalViewPr>
  <p:slideViewPr>
    <p:cSldViewPr snapToGrid="0">
      <p:cViewPr varScale="1">
        <p:scale>
          <a:sx n="69" d="100"/>
          <a:sy n="69" d="100"/>
        </p:scale>
        <p:origin x="438" y="7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4" d="100"/>
          <a:sy n="54" d="100"/>
        </p:scale>
        <p:origin x="2898"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4EDE0251-43AB-4BED-A71A-098A5A930F8E}">
      <dgm:prSet phldrT="[Text]" custT="1"/>
      <dgm:spPr>
        <a:xfrm rot="10800000">
          <a:off x="1612781" y="1865"/>
          <a:ext cx="4339282" cy="2079218"/>
        </a:xfrm>
      </dgm:spPr>
      <dgm:t>
        <a:bodyPr/>
        <a:lstStyle/>
        <a:p>
          <a:pPr marL="82550" indent="-82550" algn="just"/>
          <a:endParaRPr lang="en-US" sz="2400" b="0" dirty="0">
            <a:solidFill>
              <a:schemeClr val="tx1"/>
            </a:solidFill>
            <a:latin typeface="Calibri"/>
            <a:ea typeface="+mn-ea"/>
            <a:cs typeface="+mn-cs"/>
          </a:endParaRPr>
        </a:p>
      </dgm:t>
    </dgm:pt>
    <dgm:pt modelId="{6BED1E76-4331-4355-A781-9248F47E5EA6}" type="parTrans" cxnId="{0123BF22-D0B9-43C8-BFB8-3232C9014BED}">
      <dgm:prSet/>
      <dgm:spPr/>
      <dgm:t>
        <a:bodyPr/>
        <a:lstStyle/>
        <a:p>
          <a:endParaRPr lang="en-US"/>
        </a:p>
      </dgm:t>
    </dgm:pt>
    <dgm:pt modelId="{97378F11-B4B3-4875-ADE8-941FEE663EFB}" type="sibTrans" cxnId="{0123BF22-D0B9-43C8-BFB8-3232C9014BED}">
      <dgm:prSet/>
      <dgm:spPr/>
      <dgm:t>
        <a:bodyPr/>
        <a:lstStyle/>
        <a:p>
          <a:endParaRPr lang="en-US"/>
        </a:p>
      </dgm:t>
    </dgm:pt>
    <dgm:pt modelId="{870269B6-4112-4E4F-ABD8-795DDFDD3198}">
      <dgm:prSet phldrT="[Text]" custT="1"/>
      <dgm:spPr>
        <a:xfrm rot="10800000">
          <a:off x="1612781" y="1865"/>
          <a:ext cx="4339282" cy="2079218"/>
        </a:xfrm>
      </dgm:spPr>
      <dgm:t>
        <a:bodyPr/>
        <a:lstStyle/>
        <a:p>
          <a:pPr marL="82550" indent="-82550" algn="l"/>
          <a:r>
            <a:rPr lang="en-US" sz="2800" dirty="0">
              <a:solidFill>
                <a:srgbClr val="2F2B20"/>
              </a:solidFill>
              <a:latin typeface="Cambria"/>
              <a:cs typeface="Times New Roman" panose="02020603050405020304" pitchFamily="18" charset="0"/>
            </a:rPr>
            <a:t>2. </a:t>
          </a:r>
          <a:r>
            <a:rPr lang="en-US" sz="2800" b="1" dirty="0">
              <a:solidFill>
                <a:srgbClr val="2F2B20"/>
              </a:solidFill>
              <a:latin typeface="Trebuchet MS" pitchFamily="34" charset="0"/>
            </a:rPr>
            <a:t>Project team Assignments</a:t>
          </a:r>
          <a:endParaRPr lang="en-US" sz="24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0123BF22-D0B9-43C8-BFB8-3232C9014BED}" srcId="{870269B6-4112-4E4F-ABD8-795DDFDD3198}" destId="{4EDE0251-43AB-4BED-A71A-098A5A930F8E}" srcOrd="0" destOrd="0" parTransId="{6BED1E76-4331-4355-A781-9248F47E5EA6}" sibTransId="{97378F11-B4B3-4875-ADE8-941FEE663EFB}"/>
    <dgm:cxn modelId="{8A93CE34-F5A0-4257-92E8-82B269381BE8}" type="presOf" srcId="{7BE175C2-43D5-BF47-B71D-4EF4D2107E03}" destId="{224CF469-C495-45B8-9E4A-119EC6AA03FC}" srcOrd="0" destOrd="0" presId="urn:microsoft.com/office/officeart/2005/8/layout/vList2"/>
    <dgm:cxn modelId="{8C66533B-C189-4606-B5F6-5D0197066189}" type="presOf" srcId="{870269B6-4112-4E4F-ABD8-795DDFDD3198}" destId="{CA5515A7-FA4D-4B85-9DD9-17359CF050D2}" srcOrd="0" destOrd="0" presId="urn:microsoft.com/office/officeart/2005/8/layout/vList2"/>
    <dgm:cxn modelId="{423FFE92-A424-45F0-87DA-808CA18A203B}" type="presOf" srcId="{4EDE0251-43AB-4BED-A71A-098A5A930F8E}" destId="{44DBF284-EFB8-48CB-AA9A-57838DF88D90}" srcOrd="0" destOrd="0" presId="urn:microsoft.com/office/officeart/2005/8/layout/vList2"/>
    <dgm:cxn modelId="{2587C176-5A4E-459E-98D0-23841C40DF51}" type="presParOf" srcId="{224CF469-C495-45B8-9E4A-119EC6AA03FC}" destId="{CA5515A7-FA4D-4B85-9DD9-17359CF050D2}" srcOrd="0" destOrd="0" presId="urn:microsoft.com/office/officeart/2005/8/layout/vList2"/>
    <dgm:cxn modelId="{61422D50-543D-4456-9D6C-EE971977577D}"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0A4BEBCF-87A5-4F6E-BFC3-6B19486675E0}">
      <dgm:prSet phldrT="[Text]" custT="1"/>
      <dgm:spPr>
        <a:xfrm rot="10800000">
          <a:off x="1612781" y="1865"/>
          <a:ext cx="4339282" cy="2079218"/>
        </a:xfrm>
      </dgm:spPr>
      <dgm:t>
        <a:bodyPr/>
        <a:lstStyle/>
        <a:p>
          <a:pPr marL="82550" indent="-82550" algn="l"/>
          <a:r>
            <a:rPr lang="en-US" sz="2800" b="0" dirty="0">
              <a:solidFill>
                <a:schemeClr val="tx1"/>
              </a:solidFill>
              <a:latin typeface="Calibri"/>
              <a:ea typeface="+mn-ea"/>
              <a:cs typeface="+mn-cs"/>
            </a:rPr>
            <a:t>Lesson Learned Register</a:t>
          </a:r>
        </a:p>
      </dgm:t>
    </dgm:pt>
    <dgm:pt modelId="{473CEEE5-D871-457D-9B2D-A437F784A0A6}" type="parTrans" cxnId="{33188FC0-25FC-44B5-8BDE-FD11C0DD04F6}">
      <dgm:prSet/>
      <dgm:spPr/>
      <dgm:t>
        <a:bodyPr/>
        <a:lstStyle/>
        <a:p>
          <a:endParaRPr lang="en-US"/>
        </a:p>
      </dgm:t>
    </dgm:pt>
    <dgm:pt modelId="{C96318B7-453A-4467-9C66-ADA2B798FF53}" type="sibTrans" cxnId="{33188FC0-25FC-44B5-8BDE-FD11C0DD04F6}">
      <dgm:prSet/>
      <dgm:spPr/>
      <dgm:t>
        <a:bodyPr/>
        <a:lstStyle/>
        <a:p>
          <a:endParaRPr lang="en-US"/>
        </a:p>
      </dgm:t>
    </dgm:pt>
    <dgm:pt modelId="{8439D491-993D-4C13-AAA6-05412EE8263C}">
      <dgm:prSet phldrT="[Text]" custT="1"/>
      <dgm:spPr>
        <a:xfrm rot="10800000">
          <a:off x="1612781" y="1865"/>
          <a:ext cx="4339282" cy="2079218"/>
        </a:xfrm>
      </dgm:spPr>
      <dgm:t>
        <a:bodyPr/>
        <a:lstStyle/>
        <a:p>
          <a:pPr marL="82550" indent="-82550" algn="l"/>
          <a:r>
            <a:rPr lang="en-US" sz="2800" b="0" dirty="0" err="1">
              <a:solidFill>
                <a:schemeClr val="tx1"/>
              </a:solidFill>
              <a:latin typeface="Calibri"/>
              <a:ea typeface="+mn-ea"/>
              <a:cs typeface="+mn-cs"/>
            </a:rPr>
            <a:t>Pelajaran</a:t>
          </a:r>
          <a:r>
            <a:rPr lang="en-US" sz="2800" b="0" dirty="0">
              <a:solidFill>
                <a:schemeClr val="tx1"/>
              </a:solidFill>
              <a:latin typeface="Calibri"/>
              <a:ea typeface="+mn-ea"/>
              <a:cs typeface="+mn-cs"/>
            </a:rPr>
            <a:t> yang </a:t>
          </a:r>
          <a:r>
            <a:rPr lang="en-US" sz="2800" b="0" dirty="0" err="1">
              <a:solidFill>
                <a:schemeClr val="tx1"/>
              </a:solidFill>
              <a:latin typeface="Calibri"/>
              <a:ea typeface="+mn-ea"/>
              <a:cs typeface="+mn-cs"/>
            </a:rPr>
            <a:t>dipelajari</a:t>
          </a:r>
          <a:r>
            <a:rPr lang="en-US" sz="2800" b="0" dirty="0">
              <a:solidFill>
                <a:schemeClr val="tx1"/>
              </a:solidFill>
              <a:latin typeface="Calibri"/>
              <a:ea typeface="+mn-ea"/>
              <a:cs typeface="+mn-cs"/>
            </a:rPr>
            <a:t> </a:t>
          </a:r>
          <a:r>
            <a:rPr lang="en-US" sz="2800" b="0" dirty="0" err="1">
              <a:solidFill>
                <a:schemeClr val="tx1"/>
              </a:solidFill>
              <a:latin typeface="Calibri"/>
              <a:ea typeface="+mn-ea"/>
              <a:cs typeface="+mn-cs"/>
            </a:rPr>
            <a:t>sebelumnya</a:t>
          </a:r>
          <a:r>
            <a:rPr lang="en-US" sz="2800" b="0" dirty="0">
              <a:solidFill>
                <a:schemeClr val="tx1"/>
              </a:solidFill>
              <a:latin typeface="Calibri"/>
              <a:ea typeface="+mn-ea"/>
              <a:cs typeface="+mn-cs"/>
            </a:rPr>
            <a:t> </a:t>
          </a:r>
          <a:r>
            <a:rPr lang="en-US" sz="2800" b="0" dirty="0" err="1">
              <a:solidFill>
                <a:schemeClr val="tx1"/>
              </a:solidFill>
              <a:latin typeface="Calibri"/>
              <a:ea typeface="+mn-ea"/>
              <a:cs typeface="+mn-cs"/>
            </a:rPr>
            <a:t>dalam</a:t>
          </a:r>
          <a:r>
            <a:rPr lang="en-US" sz="2800" b="0" dirty="0">
              <a:solidFill>
                <a:schemeClr val="tx1"/>
              </a:solidFill>
              <a:latin typeface="Calibri"/>
              <a:ea typeface="+mn-ea"/>
              <a:cs typeface="+mn-cs"/>
            </a:rPr>
            <a:t> </a:t>
          </a:r>
          <a:r>
            <a:rPr lang="en-US" sz="2800" b="0" dirty="0" err="1">
              <a:solidFill>
                <a:schemeClr val="tx1"/>
              </a:solidFill>
              <a:latin typeface="Calibri"/>
              <a:ea typeface="+mn-ea"/>
              <a:cs typeface="+mn-cs"/>
            </a:rPr>
            <a:t>proyek</a:t>
          </a:r>
          <a:r>
            <a:rPr lang="en-US" sz="2800" b="0" dirty="0">
              <a:solidFill>
                <a:schemeClr val="tx1"/>
              </a:solidFill>
              <a:latin typeface="Calibri"/>
              <a:ea typeface="+mn-ea"/>
              <a:cs typeface="+mn-cs"/>
            </a:rPr>
            <a:t> </a:t>
          </a:r>
          <a:r>
            <a:rPr lang="en-US" sz="2800" b="0" dirty="0" err="1">
              <a:solidFill>
                <a:schemeClr val="tx1"/>
              </a:solidFill>
              <a:latin typeface="Calibri"/>
              <a:ea typeface="+mn-ea"/>
              <a:cs typeface="+mn-cs"/>
            </a:rPr>
            <a:t>berkenaan</a:t>
          </a:r>
          <a:r>
            <a:rPr lang="en-US" sz="2800" b="0" dirty="0">
              <a:solidFill>
                <a:schemeClr val="tx1"/>
              </a:solidFill>
              <a:latin typeface="Calibri"/>
              <a:ea typeface="+mn-ea"/>
              <a:cs typeface="+mn-cs"/>
            </a:rPr>
            <a:t> </a:t>
          </a:r>
          <a:r>
            <a:rPr lang="en-US" sz="2800" b="0" dirty="0" err="1">
              <a:solidFill>
                <a:schemeClr val="tx1"/>
              </a:solidFill>
              <a:latin typeface="Calibri"/>
              <a:ea typeface="+mn-ea"/>
              <a:cs typeface="+mn-cs"/>
            </a:rPr>
            <a:t>dengan</a:t>
          </a:r>
          <a:r>
            <a:rPr lang="en-US" sz="2800" b="0" dirty="0">
              <a:solidFill>
                <a:schemeClr val="tx1"/>
              </a:solidFill>
              <a:latin typeface="Calibri"/>
              <a:ea typeface="+mn-ea"/>
              <a:cs typeface="+mn-cs"/>
            </a:rPr>
            <a:t> </a:t>
          </a:r>
          <a:r>
            <a:rPr lang="en-US" sz="2800" b="0" dirty="0" err="1">
              <a:solidFill>
                <a:schemeClr val="tx1"/>
              </a:solidFill>
              <a:latin typeface="Calibri"/>
              <a:ea typeface="+mn-ea"/>
              <a:cs typeface="+mn-cs"/>
            </a:rPr>
            <a:t>pengembangan</a:t>
          </a:r>
          <a:r>
            <a:rPr lang="en-US" sz="2800" b="0" dirty="0">
              <a:solidFill>
                <a:schemeClr val="tx1"/>
              </a:solidFill>
              <a:latin typeface="Calibri"/>
              <a:ea typeface="+mn-ea"/>
              <a:cs typeface="+mn-cs"/>
            </a:rPr>
            <a:t> </a:t>
          </a:r>
          <a:r>
            <a:rPr lang="en-US" sz="2800" b="0" dirty="0" err="1">
              <a:solidFill>
                <a:schemeClr val="tx1"/>
              </a:solidFill>
              <a:latin typeface="Calibri"/>
              <a:ea typeface="+mn-ea"/>
              <a:cs typeface="+mn-cs"/>
            </a:rPr>
            <a:t>tim</a:t>
          </a:r>
          <a:r>
            <a:rPr lang="en-US" sz="2800" b="0" dirty="0">
              <a:solidFill>
                <a:schemeClr val="tx1"/>
              </a:solidFill>
              <a:latin typeface="Calibri"/>
              <a:ea typeface="+mn-ea"/>
              <a:cs typeface="+mn-cs"/>
            </a:rPr>
            <a:t> </a:t>
          </a:r>
          <a:r>
            <a:rPr lang="en-US" sz="2800" b="0" dirty="0" err="1">
              <a:solidFill>
                <a:schemeClr val="tx1"/>
              </a:solidFill>
              <a:latin typeface="Calibri"/>
              <a:ea typeface="+mn-ea"/>
              <a:cs typeface="+mn-cs"/>
            </a:rPr>
            <a:t>dapat</a:t>
          </a:r>
          <a:r>
            <a:rPr lang="en-US" sz="2800" b="0" dirty="0">
              <a:solidFill>
                <a:schemeClr val="tx1"/>
              </a:solidFill>
              <a:latin typeface="Calibri"/>
              <a:ea typeface="+mn-ea"/>
              <a:cs typeface="+mn-cs"/>
            </a:rPr>
            <a:t> </a:t>
          </a:r>
          <a:r>
            <a:rPr lang="en-US" sz="2800" b="0" dirty="0" err="1">
              <a:solidFill>
                <a:schemeClr val="tx1"/>
              </a:solidFill>
              <a:latin typeface="Calibri"/>
              <a:ea typeface="+mn-ea"/>
              <a:cs typeface="+mn-cs"/>
            </a:rPr>
            <a:t>diterapkan</a:t>
          </a:r>
          <a:r>
            <a:rPr lang="en-US" sz="2800" b="0" dirty="0">
              <a:solidFill>
                <a:schemeClr val="tx1"/>
              </a:solidFill>
              <a:latin typeface="Calibri"/>
              <a:ea typeface="+mn-ea"/>
              <a:cs typeface="+mn-cs"/>
            </a:rPr>
            <a:t> </a:t>
          </a:r>
          <a:r>
            <a:rPr lang="en-US" sz="2800" b="0" dirty="0" err="1">
              <a:solidFill>
                <a:schemeClr val="tx1"/>
              </a:solidFill>
              <a:latin typeface="Calibri"/>
              <a:ea typeface="+mn-ea"/>
              <a:cs typeface="+mn-cs"/>
            </a:rPr>
            <a:t>pada</a:t>
          </a:r>
          <a:r>
            <a:rPr lang="en-US" sz="2800" b="0" dirty="0">
              <a:solidFill>
                <a:schemeClr val="tx1"/>
              </a:solidFill>
              <a:latin typeface="Calibri"/>
              <a:ea typeface="+mn-ea"/>
              <a:cs typeface="+mn-cs"/>
            </a:rPr>
            <a:t> </a:t>
          </a:r>
          <a:r>
            <a:rPr lang="en-US" sz="2800" b="0" dirty="0" err="1">
              <a:solidFill>
                <a:schemeClr val="tx1"/>
              </a:solidFill>
              <a:latin typeface="Calibri"/>
              <a:ea typeface="+mn-ea"/>
              <a:cs typeface="+mn-cs"/>
            </a:rPr>
            <a:t>fase</a:t>
          </a:r>
          <a:r>
            <a:rPr lang="en-US" sz="2800" b="0" dirty="0">
              <a:solidFill>
                <a:schemeClr val="tx1"/>
              </a:solidFill>
              <a:latin typeface="Calibri"/>
              <a:ea typeface="+mn-ea"/>
              <a:cs typeface="+mn-cs"/>
            </a:rPr>
            <a:t> </a:t>
          </a:r>
          <a:r>
            <a:rPr lang="en-US" sz="2800" b="0" dirty="0" err="1">
              <a:solidFill>
                <a:schemeClr val="tx1"/>
              </a:solidFill>
              <a:latin typeface="Calibri"/>
              <a:ea typeface="+mn-ea"/>
              <a:cs typeface="+mn-cs"/>
            </a:rPr>
            <a:t>selanjutnya</a:t>
          </a:r>
          <a:r>
            <a:rPr lang="en-US" sz="2800" b="0" dirty="0">
              <a:solidFill>
                <a:schemeClr val="tx1"/>
              </a:solidFill>
              <a:latin typeface="Calibri"/>
              <a:ea typeface="+mn-ea"/>
              <a:cs typeface="+mn-cs"/>
            </a:rPr>
            <a:t> </a:t>
          </a:r>
          <a:r>
            <a:rPr lang="en-US" sz="2800" b="0" dirty="0" err="1">
              <a:solidFill>
                <a:schemeClr val="tx1"/>
              </a:solidFill>
              <a:latin typeface="Calibri"/>
              <a:ea typeface="+mn-ea"/>
              <a:cs typeface="+mn-cs"/>
            </a:rPr>
            <a:t>dalam</a:t>
          </a:r>
          <a:r>
            <a:rPr lang="en-US" sz="2800" b="0" dirty="0">
              <a:solidFill>
                <a:schemeClr val="tx1"/>
              </a:solidFill>
              <a:latin typeface="Calibri"/>
              <a:ea typeface="+mn-ea"/>
              <a:cs typeface="+mn-cs"/>
            </a:rPr>
            <a:t> </a:t>
          </a:r>
          <a:r>
            <a:rPr lang="en-US" sz="2800" b="0" dirty="0" err="1">
              <a:solidFill>
                <a:schemeClr val="tx1"/>
              </a:solidFill>
              <a:latin typeface="Calibri"/>
              <a:ea typeface="+mn-ea"/>
              <a:cs typeface="+mn-cs"/>
            </a:rPr>
            <a:t>proyek</a:t>
          </a:r>
          <a:r>
            <a:rPr lang="en-US" sz="2800" b="0" dirty="0">
              <a:solidFill>
                <a:schemeClr val="tx1"/>
              </a:solidFill>
              <a:latin typeface="Calibri"/>
              <a:ea typeface="+mn-ea"/>
              <a:cs typeface="+mn-cs"/>
            </a:rPr>
            <a:t> </a:t>
          </a:r>
          <a:r>
            <a:rPr lang="en-US" sz="2800" b="0" dirty="0" err="1">
              <a:solidFill>
                <a:schemeClr val="tx1"/>
              </a:solidFill>
              <a:latin typeface="Calibri"/>
              <a:ea typeface="+mn-ea"/>
              <a:cs typeface="+mn-cs"/>
            </a:rPr>
            <a:t>untuk</a:t>
          </a:r>
          <a:r>
            <a:rPr lang="en-US" sz="2800" b="0" dirty="0">
              <a:solidFill>
                <a:schemeClr val="tx1"/>
              </a:solidFill>
              <a:latin typeface="Calibri"/>
              <a:ea typeface="+mn-ea"/>
              <a:cs typeface="+mn-cs"/>
            </a:rPr>
            <a:t> </a:t>
          </a:r>
          <a:r>
            <a:rPr lang="en-US" sz="2800" b="0" dirty="0" err="1">
              <a:solidFill>
                <a:schemeClr val="tx1"/>
              </a:solidFill>
              <a:latin typeface="Calibri"/>
              <a:ea typeface="+mn-ea"/>
              <a:cs typeface="+mn-cs"/>
            </a:rPr>
            <a:t>meningkatkan</a:t>
          </a:r>
          <a:r>
            <a:rPr lang="en-US" sz="2800" b="0" dirty="0">
              <a:solidFill>
                <a:schemeClr val="tx1"/>
              </a:solidFill>
              <a:latin typeface="Calibri"/>
              <a:ea typeface="+mn-ea"/>
              <a:cs typeface="+mn-cs"/>
            </a:rPr>
            <a:t> </a:t>
          </a:r>
          <a:r>
            <a:rPr lang="en-US" sz="2800" b="0" dirty="0" err="1">
              <a:solidFill>
                <a:schemeClr val="tx1"/>
              </a:solidFill>
              <a:latin typeface="Calibri"/>
              <a:ea typeface="+mn-ea"/>
              <a:cs typeface="+mn-cs"/>
            </a:rPr>
            <a:t>kinerja</a:t>
          </a:r>
          <a:r>
            <a:rPr lang="en-US" sz="2800" b="0" dirty="0">
              <a:solidFill>
                <a:schemeClr val="tx1"/>
              </a:solidFill>
              <a:latin typeface="Calibri"/>
              <a:ea typeface="+mn-ea"/>
              <a:cs typeface="+mn-cs"/>
            </a:rPr>
            <a:t> </a:t>
          </a:r>
          <a:r>
            <a:rPr lang="en-US" sz="2800" b="0" dirty="0" err="1">
              <a:solidFill>
                <a:schemeClr val="tx1"/>
              </a:solidFill>
              <a:latin typeface="Calibri"/>
              <a:ea typeface="+mn-ea"/>
              <a:cs typeface="+mn-cs"/>
            </a:rPr>
            <a:t>tim</a:t>
          </a:r>
          <a:endParaRPr lang="en-US" sz="2800" b="0" dirty="0">
            <a:solidFill>
              <a:schemeClr val="tx1"/>
            </a:solidFill>
            <a:latin typeface="Calibri"/>
            <a:ea typeface="+mn-ea"/>
            <a:cs typeface="+mn-cs"/>
          </a:endParaRPr>
        </a:p>
      </dgm:t>
    </dgm:pt>
    <dgm:pt modelId="{FD4C3FC2-5F07-4234-AAF7-5A17B56F9C81}" type="parTrans" cxnId="{27F3E4AD-C68A-4B52-AF36-AB034178069F}">
      <dgm:prSet/>
      <dgm:spPr/>
      <dgm:t>
        <a:bodyPr/>
        <a:lstStyle/>
        <a:p>
          <a:endParaRPr lang="en-US"/>
        </a:p>
      </dgm:t>
    </dgm:pt>
    <dgm:pt modelId="{DC4C92AC-641D-46CA-94D9-10158E0C5E09}" type="sibTrans" cxnId="{27F3E4AD-C68A-4B52-AF36-AB034178069F}">
      <dgm:prSet/>
      <dgm:spPr/>
      <dgm:t>
        <a:bodyPr/>
        <a:lstStyle/>
        <a:p>
          <a:endParaRPr lang="en-US"/>
        </a:p>
      </dgm:t>
    </dgm:pt>
    <dgm:pt modelId="{BAF69448-4171-45BE-A131-AF6FE32A8184}">
      <dgm:prSet phldrT="[Text]" custT="1"/>
      <dgm:spPr>
        <a:xfrm rot="10800000">
          <a:off x="1612781" y="1865"/>
          <a:ext cx="4339282" cy="2079218"/>
        </a:xfrm>
      </dgm:spPr>
      <dgm:t>
        <a:bodyPr/>
        <a:lstStyle/>
        <a:p>
          <a:pPr marL="82550" indent="-82550" algn="l"/>
          <a:r>
            <a:rPr lang="en-US" sz="2800" b="0" dirty="0">
              <a:solidFill>
                <a:schemeClr val="tx1"/>
              </a:solidFill>
              <a:latin typeface="Calibri"/>
              <a:ea typeface="+mn-ea"/>
              <a:cs typeface="+mn-cs"/>
            </a:rPr>
            <a:t>Project Schedule</a:t>
          </a:r>
        </a:p>
      </dgm:t>
    </dgm:pt>
    <dgm:pt modelId="{203E9F04-470D-4B6D-A433-EA05885E1CB9}" type="parTrans" cxnId="{23D4FEF0-6819-4B45-8A6D-C0541D17D1E9}">
      <dgm:prSet/>
      <dgm:spPr/>
      <dgm:t>
        <a:bodyPr/>
        <a:lstStyle/>
        <a:p>
          <a:endParaRPr lang="en-US"/>
        </a:p>
      </dgm:t>
    </dgm:pt>
    <dgm:pt modelId="{56DD2150-B358-40D2-A3C5-502D20DE9C28}" type="sibTrans" cxnId="{23D4FEF0-6819-4B45-8A6D-C0541D17D1E9}">
      <dgm:prSet/>
      <dgm:spPr/>
      <dgm:t>
        <a:bodyPr/>
        <a:lstStyle/>
        <a:p>
          <a:endParaRPr lang="en-US"/>
        </a:p>
      </dgm:t>
    </dgm:pt>
    <dgm:pt modelId="{C9E552AC-93CE-4DB1-BC66-6BC2336F8753}">
      <dgm:prSet phldrT="[Text]" custT="1"/>
      <dgm:spPr>
        <a:xfrm rot="10800000">
          <a:off x="1612781" y="1865"/>
          <a:ext cx="4339282" cy="2079218"/>
        </a:xfrm>
      </dgm:spPr>
      <dgm:t>
        <a:bodyPr/>
        <a:lstStyle/>
        <a:p>
          <a:pPr marL="82550" indent="-82550" algn="l"/>
          <a:r>
            <a:rPr lang="sv-SE" sz="2800" b="0" dirty="0">
              <a:solidFill>
                <a:schemeClr val="tx1"/>
              </a:solidFill>
              <a:latin typeface="Calibri"/>
              <a:ea typeface="+mn-ea"/>
              <a:cs typeface="+mn-cs"/>
            </a:rPr>
            <a:t>Jadwal proyek menentukan bagaimana dan kapan memberikan pelatihan</a:t>
          </a:r>
          <a:endParaRPr lang="en-US" sz="2800" b="0" dirty="0">
            <a:solidFill>
              <a:schemeClr val="tx1"/>
            </a:solidFill>
            <a:latin typeface="Calibri"/>
            <a:ea typeface="+mn-ea"/>
            <a:cs typeface="+mn-cs"/>
          </a:endParaRPr>
        </a:p>
      </dgm:t>
    </dgm:pt>
    <dgm:pt modelId="{6E4641CE-477A-419F-A81E-1E9D681ADD50}" type="parTrans" cxnId="{35C03C57-D8D6-4D52-B0FA-AA59570FF1FC}">
      <dgm:prSet/>
      <dgm:spPr/>
      <dgm:t>
        <a:bodyPr/>
        <a:lstStyle/>
        <a:p>
          <a:endParaRPr lang="en-US"/>
        </a:p>
      </dgm:t>
    </dgm:pt>
    <dgm:pt modelId="{8B3F020C-6ADB-4818-BD94-0F0C751ACFFD}" type="sibTrans" cxnId="{35C03C57-D8D6-4D52-B0FA-AA59570FF1FC}">
      <dgm:prSet/>
      <dgm:spPr/>
      <dgm:t>
        <a:bodyPr/>
        <a:lstStyle/>
        <a:p>
          <a:endParaRPr lang="en-US"/>
        </a:p>
      </dgm:t>
    </dgm:pt>
    <dgm:pt modelId="{A07C7623-70DB-423B-A950-6D11E374B431}">
      <dgm:prSet custT="1"/>
      <dgm:spPr/>
      <dgm:t>
        <a:bodyPr/>
        <a:lstStyle/>
        <a:p>
          <a:r>
            <a:rPr lang="en-US" sz="2800" b="0" dirty="0">
              <a:solidFill>
                <a:schemeClr val="tx1"/>
              </a:solidFill>
              <a:latin typeface="Calibri"/>
              <a:ea typeface="+mn-ea"/>
              <a:cs typeface="+mn-cs"/>
            </a:rPr>
            <a:t>kepada tim proyek dan mengembangkan kompetensi yang diperlukan pada fase yang berbeda. Ini mengidentifikasi perlunya strategi pengembangan tim berdasarkan variasi, jika ada, selama pelaksanaan proyek</a:t>
          </a:r>
        </a:p>
      </dgm:t>
    </dgm:pt>
    <dgm:pt modelId="{2D0D8B5E-C9CA-4390-97C3-946482A7C145}" type="parTrans" cxnId="{775566E6-37E1-4F8B-A38D-42C3C6A7A39F}">
      <dgm:prSet/>
      <dgm:spPr/>
      <dgm:t>
        <a:bodyPr/>
        <a:lstStyle/>
        <a:p>
          <a:endParaRPr lang="en-US"/>
        </a:p>
      </dgm:t>
    </dgm:pt>
    <dgm:pt modelId="{EE9D5557-6F1B-46F7-89F9-C774464DC1D4}" type="sibTrans" cxnId="{775566E6-37E1-4F8B-A38D-42C3C6A7A39F}">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03C5189E-640A-4958-9E29-BA5FC7DCEA83}" type="pres">
      <dgm:prSet presAssocID="{0A4BEBCF-87A5-4F6E-BFC3-6B19486675E0}" presName="parentText" presStyleLbl="node1" presStyleIdx="0" presStyleCnt="2">
        <dgm:presLayoutVars>
          <dgm:chMax val="0"/>
          <dgm:bulletEnabled val="1"/>
        </dgm:presLayoutVars>
      </dgm:prSet>
      <dgm:spPr/>
    </dgm:pt>
    <dgm:pt modelId="{EC9C9486-ABD7-46F9-ACC9-BC28CF298BBA}" type="pres">
      <dgm:prSet presAssocID="{0A4BEBCF-87A5-4F6E-BFC3-6B19486675E0}" presName="childText" presStyleLbl="revTx" presStyleIdx="0" presStyleCnt="2">
        <dgm:presLayoutVars>
          <dgm:bulletEnabled val="1"/>
        </dgm:presLayoutVars>
      </dgm:prSet>
      <dgm:spPr/>
    </dgm:pt>
    <dgm:pt modelId="{02D837A0-E90F-430A-B968-F9C8F6D1044B}" type="pres">
      <dgm:prSet presAssocID="{BAF69448-4171-45BE-A131-AF6FE32A8184}" presName="parentText" presStyleLbl="node1" presStyleIdx="1" presStyleCnt="2">
        <dgm:presLayoutVars>
          <dgm:chMax val="0"/>
          <dgm:bulletEnabled val="1"/>
        </dgm:presLayoutVars>
      </dgm:prSet>
      <dgm:spPr/>
    </dgm:pt>
    <dgm:pt modelId="{065737C9-024D-450B-96D9-2075E4D5D7C7}" type="pres">
      <dgm:prSet presAssocID="{BAF69448-4171-45BE-A131-AF6FE32A8184}" presName="childText" presStyleLbl="revTx" presStyleIdx="1" presStyleCnt="2">
        <dgm:presLayoutVars>
          <dgm:bulletEnabled val="1"/>
        </dgm:presLayoutVars>
      </dgm:prSet>
      <dgm:spPr/>
    </dgm:pt>
  </dgm:ptLst>
  <dgm:cxnLst>
    <dgm:cxn modelId="{02038E4E-EE54-473D-9438-47209E92B3A8}" type="presOf" srcId="{A07C7623-70DB-423B-A950-6D11E374B431}" destId="{065737C9-024D-450B-96D9-2075E4D5D7C7}" srcOrd="0" destOrd="1" presId="urn:microsoft.com/office/officeart/2005/8/layout/vList2"/>
    <dgm:cxn modelId="{35C03C57-D8D6-4D52-B0FA-AA59570FF1FC}" srcId="{BAF69448-4171-45BE-A131-AF6FE32A8184}" destId="{C9E552AC-93CE-4DB1-BC66-6BC2336F8753}" srcOrd="0" destOrd="0" parTransId="{6E4641CE-477A-419F-A81E-1E9D681ADD50}" sibTransId="{8B3F020C-6ADB-4818-BD94-0F0C751ACFFD}"/>
    <dgm:cxn modelId="{92B1A55A-EA09-4FCD-AA63-9709A3F6E44C}" type="presOf" srcId="{C9E552AC-93CE-4DB1-BC66-6BC2336F8753}" destId="{065737C9-024D-450B-96D9-2075E4D5D7C7}" srcOrd="0" destOrd="0" presId="urn:microsoft.com/office/officeart/2005/8/layout/vList2"/>
    <dgm:cxn modelId="{42664E8B-4C8D-41CB-80BD-DC90CCAD840A}" type="presOf" srcId="{0A4BEBCF-87A5-4F6E-BFC3-6B19486675E0}" destId="{03C5189E-640A-4958-9E29-BA5FC7DCEA83}" srcOrd="0" destOrd="0" presId="urn:microsoft.com/office/officeart/2005/8/layout/vList2"/>
    <dgm:cxn modelId="{E550DC92-8D28-4903-BBBE-4F77A1A55969}" type="presOf" srcId="{7BE175C2-43D5-BF47-B71D-4EF4D2107E03}" destId="{224CF469-C495-45B8-9E4A-119EC6AA03FC}" srcOrd="0" destOrd="0" presId="urn:microsoft.com/office/officeart/2005/8/layout/vList2"/>
    <dgm:cxn modelId="{43CE2BA8-5E97-4880-8159-51B385B10E6D}" type="presOf" srcId="{8439D491-993D-4C13-AAA6-05412EE8263C}" destId="{EC9C9486-ABD7-46F9-ACC9-BC28CF298BBA}" srcOrd="0" destOrd="0" presId="urn:microsoft.com/office/officeart/2005/8/layout/vList2"/>
    <dgm:cxn modelId="{27F3E4AD-C68A-4B52-AF36-AB034178069F}" srcId="{0A4BEBCF-87A5-4F6E-BFC3-6B19486675E0}" destId="{8439D491-993D-4C13-AAA6-05412EE8263C}" srcOrd="0" destOrd="0" parTransId="{FD4C3FC2-5F07-4234-AAF7-5A17B56F9C81}" sibTransId="{DC4C92AC-641D-46CA-94D9-10158E0C5E09}"/>
    <dgm:cxn modelId="{33188FC0-25FC-44B5-8BDE-FD11C0DD04F6}" srcId="{7BE175C2-43D5-BF47-B71D-4EF4D2107E03}" destId="{0A4BEBCF-87A5-4F6E-BFC3-6B19486675E0}" srcOrd="0" destOrd="0" parTransId="{473CEEE5-D871-457D-9B2D-A437F784A0A6}" sibTransId="{C96318B7-453A-4467-9C66-ADA2B798FF53}"/>
    <dgm:cxn modelId="{775566E6-37E1-4F8B-A38D-42C3C6A7A39F}" srcId="{BAF69448-4171-45BE-A131-AF6FE32A8184}" destId="{A07C7623-70DB-423B-A950-6D11E374B431}" srcOrd="1" destOrd="0" parTransId="{2D0D8B5E-C9CA-4390-97C3-946482A7C145}" sibTransId="{EE9D5557-6F1B-46F7-89F9-C774464DC1D4}"/>
    <dgm:cxn modelId="{23D4FEF0-6819-4B45-8A6D-C0541D17D1E9}" srcId="{7BE175C2-43D5-BF47-B71D-4EF4D2107E03}" destId="{BAF69448-4171-45BE-A131-AF6FE32A8184}" srcOrd="1" destOrd="0" parTransId="{203E9F04-470D-4B6D-A433-EA05885E1CB9}" sibTransId="{56DD2150-B358-40D2-A3C5-502D20DE9C28}"/>
    <dgm:cxn modelId="{294F65FA-36EC-47CC-BDAF-2EDC67357902}" type="presOf" srcId="{BAF69448-4171-45BE-A131-AF6FE32A8184}" destId="{02D837A0-E90F-430A-B968-F9C8F6D1044B}" srcOrd="0" destOrd="0" presId="urn:microsoft.com/office/officeart/2005/8/layout/vList2"/>
    <dgm:cxn modelId="{641FF7B6-FB0D-461F-B648-7FAB5EF55BE5}" type="presParOf" srcId="{224CF469-C495-45B8-9E4A-119EC6AA03FC}" destId="{03C5189E-640A-4958-9E29-BA5FC7DCEA83}" srcOrd="0" destOrd="0" presId="urn:microsoft.com/office/officeart/2005/8/layout/vList2"/>
    <dgm:cxn modelId="{5671CF4D-2B1D-462A-8A9B-4FAD423B7D9F}" type="presParOf" srcId="{224CF469-C495-45B8-9E4A-119EC6AA03FC}" destId="{EC9C9486-ABD7-46F9-ACC9-BC28CF298BBA}" srcOrd="1" destOrd="0" presId="urn:microsoft.com/office/officeart/2005/8/layout/vList2"/>
    <dgm:cxn modelId="{21B6EC4A-6B7A-44F3-8EE5-478396F9631D}" type="presParOf" srcId="{224CF469-C495-45B8-9E4A-119EC6AA03FC}" destId="{02D837A0-E90F-430A-B968-F9C8F6D1044B}" srcOrd="2" destOrd="0" presId="urn:microsoft.com/office/officeart/2005/8/layout/vList2"/>
    <dgm:cxn modelId="{C51CC833-986B-4450-84C9-01A7BE9BA669}" type="presParOf" srcId="{224CF469-C495-45B8-9E4A-119EC6AA03FC}" destId="{065737C9-024D-450B-96D9-2075E4D5D7C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 sz="2800" dirty="0">
              <a:solidFill>
                <a:schemeClr val="tx1"/>
              </a:solidFill>
            </a:rPr>
            <a:t>Project Team Assignments</a:t>
          </a:r>
          <a:endParaRPr lang="en-US" sz="28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3528E10F-83B6-42A8-8E03-67F33E8ED842}">
      <dgm:prSet/>
      <dgm:spPr/>
      <dgm:t>
        <a:bodyPr/>
        <a:lstStyle/>
        <a:p>
          <a:r>
            <a:rPr lang="en-US" dirty="0" err="1">
              <a:solidFill>
                <a:srgbClr val="2F2B20"/>
              </a:solidFill>
              <a:latin typeface="Trebuchet MS" pitchFamily="34" charset="0"/>
            </a:rPr>
            <a:t>Pengembangan</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a:t>
          </a:r>
          <a:r>
            <a:rPr lang="en-US" dirty="0" err="1">
              <a:solidFill>
                <a:srgbClr val="2F2B20"/>
              </a:solidFill>
              <a:latin typeface="Trebuchet MS" pitchFamily="34" charset="0"/>
            </a:rPr>
            <a:t>dimulai</a:t>
          </a:r>
          <a:r>
            <a:rPr lang="en-US" dirty="0">
              <a:solidFill>
                <a:srgbClr val="2F2B20"/>
              </a:solidFill>
              <a:latin typeface="Trebuchet MS" pitchFamily="34" charset="0"/>
            </a:rPr>
            <a:t> </a:t>
          </a:r>
          <a:r>
            <a:rPr lang="en-US" dirty="0" err="1">
              <a:solidFill>
                <a:srgbClr val="2F2B20"/>
              </a:solidFill>
              <a:latin typeface="Trebuchet MS" pitchFamily="34" charset="0"/>
            </a:rPr>
            <a:t>dengan</a:t>
          </a:r>
          <a:r>
            <a:rPr lang="en-US" dirty="0">
              <a:solidFill>
                <a:srgbClr val="2F2B20"/>
              </a:solidFill>
              <a:latin typeface="Trebuchet MS" pitchFamily="34" charset="0"/>
            </a:rPr>
            <a:t> </a:t>
          </a:r>
          <a:r>
            <a:rPr lang="en-US" dirty="0" err="1">
              <a:solidFill>
                <a:srgbClr val="2F2B20"/>
              </a:solidFill>
              <a:latin typeface="Trebuchet MS" pitchFamily="34" charset="0"/>
            </a:rPr>
            <a:t>daftar</a:t>
          </a:r>
          <a:r>
            <a:rPr lang="en-US" dirty="0">
              <a:solidFill>
                <a:srgbClr val="2F2B20"/>
              </a:solidFill>
              <a:latin typeface="Trebuchet MS" pitchFamily="34" charset="0"/>
            </a:rPr>
            <a:t> </a:t>
          </a:r>
          <a:r>
            <a:rPr lang="en-US" dirty="0" err="1">
              <a:solidFill>
                <a:srgbClr val="2F2B20"/>
              </a:solidFill>
              <a:latin typeface="Trebuchet MS" pitchFamily="34" charset="0"/>
            </a:rPr>
            <a:t>anggota</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Dokumen</a:t>
          </a:r>
          <a:r>
            <a:rPr lang="en-US" dirty="0">
              <a:solidFill>
                <a:srgbClr val="2F2B20"/>
              </a:solidFill>
              <a:latin typeface="Trebuchet MS" pitchFamily="34" charset="0"/>
            </a:rPr>
            <a:t> </a:t>
          </a:r>
          <a:r>
            <a:rPr lang="en-US" dirty="0" err="1">
              <a:solidFill>
                <a:srgbClr val="2F2B20"/>
              </a:solidFill>
              <a:latin typeface="Trebuchet MS" pitchFamily="34" charset="0"/>
            </a:rPr>
            <a:t>staf</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penugasan</a:t>
          </a:r>
          <a:r>
            <a:rPr lang="en-US" dirty="0">
              <a:solidFill>
                <a:srgbClr val="2F2B20"/>
              </a:solidFill>
              <a:latin typeface="Trebuchet MS" pitchFamily="34" charset="0"/>
            </a:rPr>
            <a:t> (</a:t>
          </a:r>
          <a:r>
            <a:rPr lang="en-US" i="1" dirty="0">
              <a:solidFill>
                <a:srgbClr val="2F2B20"/>
              </a:solidFill>
              <a:latin typeface="Trebuchet MS" pitchFamily="34" charset="0"/>
            </a:rPr>
            <a:t>Project Staff Assignments</a:t>
          </a:r>
          <a:r>
            <a:rPr lang="en-US" dirty="0">
              <a:solidFill>
                <a:srgbClr val="2F2B20"/>
              </a:solidFill>
              <a:latin typeface="Trebuchet MS" pitchFamily="34" charset="0"/>
            </a:rPr>
            <a:t>) </a:t>
          </a:r>
          <a:r>
            <a:rPr lang="en-US" dirty="0" err="1">
              <a:solidFill>
                <a:srgbClr val="2F2B20"/>
              </a:solidFill>
              <a:latin typeface="Trebuchet MS" pitchFamily="34" charset="0"/>
            </a:rPr>
            <a:t>mengidentifikasi</a:t>
          </a:r>
          <a:r>
            <a:rPr lang="en-US" dirty="0">
              <a:solidFill>
                <a:srgbClr val="2F2B20"/>
              </a:solidFill>
              <a:latin typeface="Trebuchet MS" pitchFamily="34" charset="0"/>
            </a:rPr>
            <a:t> orang-orang yang </a:t>
          </a:r>
          <a:r>
            <a:rPr lang="en-US" dirty="0" err="1">
              <a:solidFill>
                <a:srgbClr val="2F2B20"/>
              </a:solidFill>
              <a:latin typeface="Trebuchet MS" pitchFamily="34" charset="0"/>
            </a:rPr>
            <a:t>berada</a:t>
          </a:r>
          <a:r>
            <a:rPr lang="en-US" dirty="0">
              <a:solidFill>
                <a:srgbClr val="2F2B20"/>
              </a:solidFill>
              <a:latin typeface="Trebuchet MS" pitchFamily="34" charset="0"/>
            </a:rPr>
            <a:t> di </a:t>
          </a:r>
          <a:r>
            <a:rPr lang="en-US" dirty="0" err="1">
              <a:solidFill>
                <a:srgbClr val="2F2B20"/>
              </a:solidFill>
              <a:latin typeface="Trebuchet MS" pitchFamily="34" charset="0"/>
            </a:rPr>
            <a:t>tim.</a:t>
          </a:r>
          <a:r>
            <a:rPr lang="en-US" dirty="0">
              <a:solidFill>
                <a:schemeClr val="tx1"/>
              </a:solidFill>
            </a:rPr>
            <a:t>.</a:t>
          </a:r>
          <a:endParaRPr lang="id-ID" b="0" dirty="0">
            <a:solidFill>
              <a:schemeClr val="tx1"/>
            </a:solidFill>
          </a:endParaRPr>
        </a:p>
      </dgm:t>
    </dgm:pt>
    <dgm:pt modelId="{934619FC-00FF-4020-9C56-AF37F29BA592}" type="parTrans" cxnId="{A8F298B0-80E2-4A2E-83A7-F565CDFBF24A}">
      <dgm:prSet/>
      <dgm:spPr/>
      <dgm:t>
        <a:bodyPr/>
        <a:lstStyle/>
        <a:p>
          <a:endParaRPr lang="en-US"/>
        </a:p>
      </dgm:t>
    </dgm:pt>
    <dgm:pt modelId="{E8D384CA-6124-476F-8D26-4FA6655CDA30}" type="sibTrans" cxnId="{A8F298B0-80E2-4A2E-83A7-F565CDFBF24A}">
      <dgm:prSet/>
      <dgm:spPr/>
      <dgm:t>
        <a:bodyPr/>
        <a:lstStyle/>
        <a:p>
          <a:endParaRPr lang="en-US"/>
        </a:p>
      </dgm:t>
    </dgm:pt>
    <dgm:pt modelId="{D635A737-53BB-40E8-9F7E-25DEA43723DD}">
      <dgm:prSet/>
      <dgm:spPr/>
      <dgm:t>
        <a:bodyPr/>
        <a:lstStyle/>
        <a:p>
          <a:pPr rtl="0"/>
          <a:r>
            <a:rPr lang="en" dirty="0">
              <a:solidFill>
                <a:srgbClr val="2F2B20"/>
              </a:solidFill>
            </a:rPr>
            <a:t>Resource Calendars</a:t>
          </a:r>
          <a:endParaRPr kumimoji="0" lang="en-US" b="0" i="0" u="none" strike="noStrike" cap="none" spc="-4" normalizeH="0" baseline="0" noProof="0" dirty="0">
            <a:ln>
              <a:noFill/>
            </a:ln>
            <a:solidFill>
              <a:schemeClr val="tx1"/>
            </a:solidFill>
            <a:effectLst/>
            <a:uLnTx/>
            <a:uFillTx/>
            <a:latin typeface="Calibri"/>
            <a:ea typeface="+mn-ea"/>
            <a:cs typeface="Comic Sans MS"/>
          </a:endParaRPr>
        </a:p>
      </dgm:t>
    </dgm:pt>
    <dgm:pt modelId="{8247C81B-FDFF-4054-A23C-1AECAC06F9F8}" type="parTrans" cxnId="{4ACF9381-91EC-4005-A57D-5DEC0ACBA719}">
      <dgm:prSet/>
      <dgm:spPr/>
      <dgm:t>
        <a:bodyPr/>
        <a:lstStyle/>
        <a:p>
          <a:endParaRPr lang="en-US"/>
        </a:p>
      </dgm:t>
    </dgm:pt>
    <dgm:pt modelId="{5D28FE61-DB11-44E5-A34F-D18CA074F14E}" type="sibTrans" cxnId="{4ACF9381-91EC-4005-A57D-5DEC0ACBA719}">
      <dgm:prSet/>
      <dgm:spPr/>
      <dgm:t>
        <a:bodyPr/>
        <a:lstStyle/>
        <a:p>
          <a:endParaRPr lang="en-US"/>
        </a:p>
      </dgm:t>
    </dgm:pt>
    <dgm:pt modelId="{FA84C9E6-EC54-4D7A-8A9B-1FDF486AE5E6}">
      <dgm:prSet/>
      <dgm:spPr/>
      <dgm:t>
        <a:bodyPr/>
        <a:lstStyle/>
        <a:p>
          <a:pPr rtl="0"/>
          <a:r>
            <a:rPr lang="en-US" dirty="0" err="1">
              <a:solidFill>
                <a:srgbClr val="2F2B20"/>
              </a:solidFill>
              <a:latin typeface="Trebuchet MS" pitchFamily="34" charset="0"/>
            </a:rPr>
            <a:t>Kalender</a:t>
          </a:r>
          <a:r>
            <a:rPr lang="en-US" dirty="0">
              <a:solidFill>
                <a:srgbClr val="2F2B20"/>
              </a:solidFill>
              <a:latin typeface="Trebuchet MS" pitchFamily="34" charset="0"/>
            </a:rPr>
            <a:t> </a:t>
          </a: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 (</a:t>
          </a:r>
          <a:r>
            <a:rPr lang="en-US" i="1" dirty="0">
              <a:solidFill>
                <a:srgbClr val="2F2B20"/>
              </a:solidFill>
              <a:latin typeface="Trebuchet MS" pitchFamily="34" charset="0"/>
            </a:rPr>
            <a:t>resource calendars</a:t>
          </a:r>
          <a:r>
            <a:rPr lang="en-US" dirty="0">
              <a:solidFill>
                <a:srgbClr val="2F2B20"/>
              </a:solidFill>
              <a:latin typeface="Trebuchet MS" pitchFamily="34" charset="0"/>
            </a:rPr>
            <a:t>) </a:t>
          </a:r>
          <a:r>
            <a:rPr lang="en-US" dirty="0" err="1">
              <a:solidFill>
                <a:srgbClr val="2F2B20"/>
              </a:solidFill>
              <a:latin typeface="Trebuchet MS" pitchFamily="34" charset="0"/>
            </a:rPr>
            <a:t>mengidentifikasi</a:t>
          </a:r>
          <a:r>
            <a:rPr lang="en-US" dirty="0">
              <a:solidFill>
                <a:srgbClr val="2F2B20"/>
              </a:solidFill>
              <a:latin typeface="Trebuchet MS" pitchFamily="34" charset="0"/>
            </a:rPr>
            <a:t> </a:t>
          </a:r>
          <a:r>
            <a:rPr lang="en-US" dirty="0" err="1">
              <a:solidFill>
                <a:srgbClr val="2F2B20"/>
              </a:solidFill>
              <a:latin typeface="Trebuchet MS" pitchFamily="34" charset="0"/>
            </a:rPr>
            <a:t>saat-saat</a:t>
          </a:r>
          <a:r>
            <a:rPr lang="en-US" dirty="0">
              <a:solidFill>
                <a:srgbClr val="2F2B20"/>
              </a:solidFill>
              <a:latin typeface="Trebuchet MS" pitchFamily="34" charset="0"/>
            </a:rPr>
            <a:t> </a:t>
          </a:r>
          <a:r>
            <a:rPr lang="en-US" dirty="0" err="1">
              <a:solidFill>
                <a:srgbClr val="2F2B20"/>
              </a:solidFill>
              <a:latin typeface="Trebuchet MS" pitchFamily="34" charset="0"/>
            </a:rPr>
            <a:t>ketika</a:t>
          </a:r>
          <a:r>
            <a:rPr lang="en-US" dirty="0">
              <a:solidFill>
                <a:srgbClr val="2F2B20"/>
              </a:solidFill>
              <a:latin typeface="Trebuchet MS" pitchFamily="34" charset="0"/>
            </a:rPr>
            <a:t> </a:t>
          </a:r>
          <a:r>
            <a:rPr lang="en-US" dirty="0" err="1">
              <a:solidFill>
                <a:srgbClr val="2F2B20"/>
              </a:solidFill>
              <a:latin typeface="Trebuchet MS" pitchFamily="34" charset="0"/>
            </a:rPr>
            <a:t>anggota</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dapat</a:t>
          </a:r>
          <a:r>
            <a:rPr lang="en-US" dirty="0">
              <a:solidFill>
                <a:srgbClr val="2F2B20"/>
              </a:solidFill>
              <a:latin typeface="Trebuchet MS" pitchFamily="34" charset="0"/>
            </a:rPr>
            <a:t> </a:t>
          </a:r>
          <a:r>
            <a:rPr lang="en-US" dirty="0" err="1">
              <a:solidFill>
                <a:srgbClr val="2F2B20"/>
              </a:solidFill>
              <a:latin typeface="Trebuchet MS" pitchFamily="34" charset="0"/>
            </a:rPr>
            <a:t>berpartisipasi</a:t>
          </a:r>
          <a:r>
            <a:rPr lang="en-US" dirty="0">
              <a:solidFill>
                <a:srgbClr val="2F2B20"/>
              </a:solidFill>
              <a:latin typeface="Trebuchet MS" pitchFamily="34" charset="0"/>
            </a:rPr>
            <a:t> </a:t>
          </a:r>
          <a:r>
            <a:rPr lang="en-US" dirty="0" err="1">
              <a:solidFill>
                <a:srgbClr val="2F2B20"/>
              </a:solidFill>
              <a:latin typeface="Trebuchet MS" pitchFamily="34" charset="0"/>
            </a:rPr>
            <a:t>dalam</a:t>
          </a:r>
          <a:r>
            <a:rPr lang="en-US" dirty="0">
              <a:solidFill>
                <a:srgbClr val="2F2B20"/>
              </a:solidFill>
              <a:latin typeface="Trebuchet MS" pitchFamily="34" charset="0"/>
            </a:rPr>
            <a:t> </a:t>
          </a:r>
          <a:r>
            <a:rPr lang="en-US" dirty="0" err="1">
              <a:solidFill>
                <a:srgbClr val="2F2B20"/>
              </a:solidFill>
              <a:latin typeface="Trebuchet MS" pitchFamily="34" charset="0"/>
            </a:rPr>
            <a:t>kegiatan</a:t>
          </a:r>
          <a:r>
            <a:rPr lang="en-US" dirty="0">
              <a:solidFill>
                <a:srgbClr val="2F2B20"/>
              </a:solidFill>
              <a:latin typeface="Trebuchet MS" pitchFamily="34" charset="0"/>
            </a:rPr>
            <a:t> </a:t>
          </a:r>
          <a:r>
            <a:rPr lang="en-US" dirty="0" err="1">
              <a:solidFill>
                <a:srgbClr val="2F2B20"/>
              </a:solidFill>
              <a:latin typeface="Trebuchet MS" pitchFamily="34" charset="0"/>
            </a:rPr>
            <a:t>pengembangan</a:t>
          </a:r>
          <a:r>
            <a:rPr lang="en-US" dirty="0">
              <a:solidFill>
                <a:srgbClr val="2F2B20"/>
              </a:solidFill>
              <a:latin typeface="Trebuchet MS" pitchFamily="34" charset="0"/>
            </a:rPr>
            <a:t> </a:t>
          </a:r>
          <a:r>
            <a:rPr lang="en-US" dirty="0" err="1">
              <a:solidFill>
                <a:srgbClr val="2F2B20"/>
              </a:solidFill>
              <a:latin typeface="Trebuchet MS" pitchFamily="34" charset="0"/>
            </a:rPr>
            <a:t>tim.</a:t>
          </a:r>
          <a:endParaRPr kumimoji="0" lang="en-US" b="0" i="0" u="none" strike="noStrike" cap="none" spc="-4" normalizeH="0" baseline="0" noProof="0" dirty="0">
            <a:ln>
              <a:noFill/>
            </a:ln>
            <a:solidFill>
              <a:schemeClr val="tx1"/>
            </a:solidFill>
            <a:effectLst/>
            <a:uLnTx/>
            <a:uFillTx/>
            <a:latin typeface="Calibri"/>
            <a:ea typeface="+mn-ea"/>
            <a:cs typeface="Comic Sans MS"/>
          </a:endParaRPr>
        </a:p>
      </dgm:t>
    </dgm:pt>
    <dgm:pt modelId="{3F949E46-9D3E-497B-9B2D-AFDF41980D01}" type="parTrans" cxnId="{5AC33E0A-90B1-42B1-8AC1-A9E598D32E30}">
      <dgm:prSet/>
      <dgm:spPr/>
      <dgm:t>
        <a:bodyPr/>
        <a:lstStyle/>
        <a:p>
          <a:endParaRPr lang="en-US"/>
        </a:p>
      </dgm:t>
    </dgm:pt>
    <dgm:pt modelId="{4D4F38B3-2DC5-4E77-848D-1737FBB7787D}" type="sibTrans" cxnId="{5AC33E0A-90B1-42B1-8AC1-A9E598D32E30}">
      <dgm:prSet/>
      <dgm:spPr/>
      <dgm:t>
        <a:bodyPr/>
        <a:lstStyle/>
        <a:p>
          <a:endParaRPr lang="en-US"/>
        </a:p>
      </dgm:t>
    </dgm:pt>
    <dgm:pt modelId="{D738977E-59E2-464D-890B-A1C53790F542}">
      <dgm:prSet/>
      <dgm:spPr/>
      <dgm:t>
        <a:bodyPr/>
        <a:lstStyle/>
        <a:p>
          <a:pPr rtl="0"/>
          <a:r>
            <a:rPr kumimoji="0" lang="en-US" b="0" i="0" u="none" strike="noStrike" cap="none" spc="-4" normalizeH="0" baseline="0" noProof="0" dirty="0">
              <a:ln>
                <a:noFill/>
              </a:ln>
              <a:solidFill>
                <a:schemeClr val="tx1"/>
              </a:solidFill>
              <a:effectLst/>
              <a:uLnTx/>
              <a:uFillTx/>
              <a:latin typeface="Calibri"/>
              <a:ea typeface="+mn-ea"/>
              <a:cs typeface="Comic Sans MS"/>
            </a:rPr>
            <a:t>Project Charter</a:t>
          </a:r>
        </a:p>
      </dgm:t>
    </dgm:pt>
    <dgm:pt modelId="{FE0D300A-F2D3-4D45-8510-8C3AA2D1D00E}" type="parTrans" cxnId="{E7D6A9B5-2577-49E9-9382-FC11D00D694C}">
      <dgm:prSet/>
      <dgm:spPr/>
    </dgm:pt>
    <dgm:pt modelId="{93B9A636-4386-419B-B1C2-0E2CAA1B42D3}" type="sibTrans" cxnId="{E7D6A9B5-2577-49E9-9382-FC11D00D694C}">
      <dgm:prSet/>
      <dgm:spPr/>
    </dgm:pt>
    <dgm:pt modelId="{2D08F2BE-616B-438D-AD94-078F369A1726}">
      <dgm:prSet/>
      <dgm:spPr/>
      <dgm:t>
        <a:bodyPr/>
        <a:lstStyle/>
        <a:p>
          <a:pPr rtl="0"/>
          <a:r>
            <a:rPr kumimoji="0" lang="en-US" b="0" i="0" u="none" strike="noStrike" cap="none" spc="-4" normalizeH="0" baseline="0" noProof="0" dirty="0">
              <a:ln>
                <a:noFill/>
              </a:ln>
              <a:solidFill>
                <a:schemeClr val="tx1"/>
              </a:solidFill>
              <a:effectLst/>
              <a:uLnTx/>
              <a:uFillTx/>
              <a:latin typeface="Calibri"/>
              <a:ea typeface="+mn-ea"/>
            </a:rPr>
            <a:t>Project Charter </a:t>
          </a:r>
          <a:r>
            <a:rPr kumimoji="0" lang="en-US" b="0" i="0" u="none" strike="noStrike" cap="none" spc="-4" normalizeH="0" baseline="0" noProof="0" dirty="0" err="1">
              <a:ln>
                <a:noFill/>
              </a:ln>
              <a:solidFill>
                <a:schemeClr val="tx1"/>
              </a:solidFill>
              <a:effectLst/>
              <a:uLnTx/>
              <a:uFillTx/>
              <a:latin typeface="Calibri"/>
              <a:ea typeface="+mn-ea"/>
            </a:rPr>
            <a:t>adalah</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tempat</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pedoman</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operasi</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tim</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berada</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didokumentasikan</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Nilai-nilai</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tim</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dan</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pedoman</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operasi</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memberikan</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struktur</a:t>
          </a:r>
          <a:r>
            <a:rPr kumimoji="0" lang="en-US" b="0" i="0" u="none" strike="noStrike" cap="none" spc="-4" normalizeH="0" baseline="0" noProof="0" dirty="0">
              <a:ln>
                <a:noFill/>
              </a:ln>
              <a:solidFill>
                <a:schemeClr val="tx1"/>
              </a:solidFill>
              <a:effectLst/>
              <a:uLnTx/>
              <a:uFillTx/>
              <a:latin typeface="Calibri"/>
              <a:ea typeface="+mn-ea"/>
            </a:rPr>
            <a:t> yang </a:t>
          </a:r>
          <a:r>
            <a:rPr kumimoji="0" lang="en-US" b="0" i="0" u="none" strike="noStrike" cap="none" spc="-4" normalizeH="0" baseline="0" noProof="0" dirty="0" err="1">
              <a:ln>
                <a:noFill/>
              </a:ln>
              <a:solidFill>
                <a:schemeClr val="tx1"/>
              </a:solidFill>
              <a:effectLst/>
              <a:uLnTx/>
              <a:uFillTx/>
              <a:latin typeface="Calibri"/>
              <a:ea typeface="+mn-ea"/>
            </a:rPr>
            <a:t>menggambarkan</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bagaimana</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tim</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akan</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beroperasi</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bersama</a:t>
          </a:r>
          <a:r>
            <a:rPr kumimoji="0" lang="en-US" b="0" i="0" u="none" strike="noStrike" cap="none" spc="-4" normalizeH="0" baseline="0" noProof="0" dirty="0">
              <a:ln>
                <a:noFill/>
              </a:ln>
              <a:solidFill>
                <a:schemeClr val="tx1"/>
              </a:solidFill>
              <a:effectLst/>
              <a:uLnTx/>
              <a:uFillTx/>
              <a:latin typeface="Calibri"/>
              <a:ea typeface="+mn-ea"/>
            </a:rPr>
            <a:t>.</a:t>
          </a:r>
          <a:endParaRPr kumimoji="0" lang="en-US" b="0" i="0" u="none" strike="noStrike" cap="none" spc="-4" normalizeH="0" baseline="0" noProof="0" dirty="0">
            <a:ln>
              <a:noFill/>
            </a:ln>
            <a:solidFill>
              <a:schemeClr val="tx1"/>
            </a:solidFill>
            <a:effectLst/>
            <a:uLnTx/>
            <a:uFillTx/>
            <a:latin typeface="Calibri"/>
            <a:ea typeface="+mn-ea"/>
            <a:cs typeface="Comic Sans MS"/>
          </a:endParaRPr>
        </a:p>
      </dgm:t>
    </dgm:pt>
    <dgm:pt modelId="{EEA3952A-DC21-4501-A7E1-776E0414952C}" type="parTrans" cxnId="{D2B3C76A-00AF-4F68-862F-189BB7B672D6}">
      <dgm:prSet/>
      <dgm:spPr/>
    </dgm:pt>
    <dgm:pt modelId="{0BF8D001-7EEA-40AB-B335-117CD08EAF71}" type="sibTrans" cxnId="{D2B3C76A-00AF-4F68-862F-189BB7B672D6}">
      <dgm:prSet/>
      <dgm:spPr/>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3"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3">
        <dgm:presLayoutVars>
          <dgm:bulletEnabled val="1"/>
        </dgm:presLayoutVars>
      </dgm:prSet>
      <dgm:spPr/>
    </dgm:pt>
    <dgm:pt modelId="{BDFA52F3-62EA-4C96-BB5C-8FB251B716DA}" type="pres">
      <dgm:prSet presAssocID="{D635A737-53BB-40E8-9F7E-25DEA43723DD}" presName="parentText" presStyleLbl="node1" presStyleIdx="1" presStyleCnt="3">
        <dgm:presLayoutVars>
          <dgm:chMax val="0"/>
          <dgm:bulletEnabled val="1"/>
        </dgm:presLayoutVars>
      </dgm:prSet>
      <dgm:spPr/>
    </dgm:pt>
    <dgm:pt modelId="{BF6C7C5C-4DA7-4263-BB84-81A1AE71CD95}" type="pres">
      <dgm:prSet presAssocID="{D635A737-53BB-40E8-9F7E-25DEA43723DD}" presName="childText" presStyleLbl="revTx" presStyleIdx="1" presStyleCnt="3">
        <dgm:presLayoutVars>
          <dgm:bulletEnabled val="1"/>
        </dgm:presLayoutVars>
      </dgm:prSet>
      <dgm:spPr/>
    </dgm:pt>
    <dgm:pt modelId="{665A229F-CC22-4402-8DDB-74C979ACE0F2}" type="pres">
      <dgm:prSet presAssocID="{D738977E-59E2-464D-890B-A1C53790F542}" presName="parentText" presStyleLbl="node1" presStyleIdx="2" presStyleCnt="3">
        <dgm:presLayoutVars>
          <dgm:chMax val="0"/>
          <dgm:bulletEnabled val="1"/>
        </dgm:presLayoutVars>
      </dgm:prSet>
      <dgm:spPr/>
    </dgm:pt>
    <dgm:pt modelId="{B7A87DB8-F022-472C-946D-E03376AC2983}" type="pres">
      <dgm:prSet presAssocID="{D738977E-59E2-464D-890B-A1C53790F542}" presName="childText" presStyleLbl="revTx" presStyleIdx="2" presStyleCnt="3">
        <dgm:presLayoutVars>
          <dgm:bulletEnabled val="1"/>
        </dgm:presLayoutVars>
      </dgm:prSet>
      <dgm:spPr/>
    </dgm:pt>
  </dgm:ptLst>
  <dgm:cxnLst>
    <dgm:cxn modelId="{C87FB100-3B8F-436F-970B-B3D54D263038}" type="presOf" srcId="{3528E10F-83B6-42A8-8E03-67F33E8ED842}" destId="{44DBF284-EFB8-48CB-AA9A-57838DF88D90}" srcOrd="0" destOrd="0" presId="urn:microsoft.com/office/officeart/2005/8/layout/vList2"/>
    <dgm:cxn modelId="{5AC33E0A-90B1-42B1-8AC1-A9E598D32E30}" srcId="{D635A737-53BB-40E8-9F7E-25DEA43723DD}" destId="{FA84C9E6-EC54-4D7A-8A9B-1FDF486AE5E6}" srcOrd="0" destOrd="0" parTransId="{3F949E46-9D3E-497B-9B2D-AFDF41980D01}" sibTransId="{4D4F38B3-2DC5-4E77-848D-1737FBB7787D}"/>
    <dgm:cxn modelId="{570D5515-5B4D-4D48-A9AC-6316C6642F67}" type="presOf" srcId="{2D08F2BE-616B-438D-AD94-078F369A1726}" destId="{B7A87DB8-F022-472C-946D-E03376AC2983}" srcOrd="0" destOrd="0" presId="urn:microsoft.com/office/officeart/2005/8/layout/vList2"/>
    <dgm:cxn modelId="{6F59A517-5FE5-4250-BA89-15D8E0768053}" type="presOf" srcId="{7BE175C2-43D5-BF47-B71D-4EF4D2107E03}" destId="{224CF469-C495-45B8-9E4A-119EC6AA03FC}" srcOrd="0" destOrd="0" presId="urn:microsoft.com/office/officeart/2005/8/layout/vList2"/>
    <dgm:cxn modelId="{E6D25622-EABD-044C-816E-41F198C2B326}" srcId="{7BE175C2-43D5-BF47-B71D-4EF4D2107E03}" destId="{870269B6-4112-4E4F-ABD8-795DDFDD3198}" srcOrd="0" destOrd="0" parTransId="{A1011F09-7E36-094F-8195-C8FACF5F9B59}" sibTransId="{9CF3B767-8600-AA44-91F2-FBC1438A0182}"/>
    <dgm:cxn modelId="{D2B3C76A-00AF-4F68-862F-189BB7B672D6}" srcId="{D738977E-59E2-464D-890B-A1C53790F542}" destId="{2D08F2BE-616B-438D-AD94-078F369A1726}" srcOrd="0" destOrd="0" parTransId="{EEA3952A-DC21-4501-A7E1-776E0414952C}" sibTransId="{0BF8D001-7EEA-40AB-B335-117CD08EAF71}"/>
    <dgm:cxn modelId="{D668F675-0DDF-4F7F-9FD0-412FF9DA9500}" type="presOf" srcId="{FA84C9E6-EC54-4D7A-8A9B-1FDF486AE5E6}" destId="{BF6C7C5C-4DA7-4263-BB84-81A1AE71CD95}" srcOrd="0" destOrd="0" presId="urn:microsoft.com/office/officeart/2005/8/layout/vList2"/>
    <dgm:cxn modelId="{4ACF9381-91EC-4005-A57D-5DEC0ACBA719}" srcId="{7BE175C2-43D5-BF47-B71D-4EF4D2107E03}" destId="{D635A737-53BB-40E8-9F7E-25DEA43723DD}" srcOrd="1" destOrd="0" parTransId="{8247C81B-FDFF-4054-A23C-1AECAC06F9F8}" sibTransId="{5D28FE61-DB11-44E5-A34F-D18CA074F14E}"/>
    <dgm:cxn modelId="{A8F298B0-80E2-4A2E-83A7-F565CDFBF24A}" srcId="{870269B6-4112-4E4F-ABD8-795DDFDD3198}" destId="{3528E10F-83B6-42A8-8E03-67F33E8ED842}" srcOrd="0" destOrd="0" parTransId="{934619FC-00FF-4020-9C56-AF37F29BA592}" sibTransId="{E8D384CA-6124-476F-8D26-4FA6655CDA30}"/>
    <dgm:cxn modelId="{E7D6A9B5-2577-49E9-9382-FC11D00D694C}" srcId="{7BE175C2-43D5-BF47-B71D-4EF4D2107E03}" destId="{D738977E-59E2-464D-890B-A1C53790F542}" srcOrd="2" destOrd="0" parTransId="{FE0D300A-F2D3-4D45-8510-8C3AA2D1D00E}" sibTransId="{93B9A636-4386-419B-B1C2-0E2CAA1B42D3}"/>
    <dgm:cxn modelId="{13FC81BD-0543-486E-840D-783FC90446D3}" type="presOf" srcId="{870269B6-4112-4E4F-ABD8-795DDFDD3198}" destId="{CA5515A7-FA4D-4B85-9DD9-17359CF050D2}" srcOrd="0" destOrd="0" presId="urn:microsoft.com/office/officeart/2005/8/layout/vList2"/>
    <dgm:cxn modelId="{6035CCC2-1819-427A-A85A-5E7B1EEBF352}" type="presOf" srcId="{D738977E-59E2-464D-890B-A1C53790F542}" destId="{665A229F-CC22-4402-8DDB-74C979ACE0F2}" srcOrd="0" destOrd="0" presId="urn:microsoft.com/office/officeart/2005/8/layout/vList2"/>
    <dgm:cxn modelId="{34A280EF-C898-4A8F-9250-E8818E352940}" type="presOf" srcId="{D635A737-53BB-40E8-9F7E-25DEA43723DD}" destId="{BDFA52F3-62EA-4C96-BB5C-8FB251B716DA}" srcOrd="0" destOrd="0" presId="urn:microsoft.com/office/officeart/2005/8/layout/vList2"/>
    <dgm:cxn modelId="{55170B83-C3C8-4BA1-8F6E-321D0CE7EC30}" type="presParOf" srcId="{224CF469-C495-45B8-9E4A-119EC6AA03FC}" destId="{CA5515A7-FA4D-4B85-9DD9-17359CF050D2}" srcOrd="0" destOrd="0" presId="urn:microsoft.com/office/officeart/2005/8/layout/vList2"/>
    <dgm:cxn modelId="{4BA1ED4D-721E-4D14-B871-4B5BB3E6351D}" type="presParOf" srcId="{224CF469-C495-45B8-9E4A-119EC6AA03FC}" destId="{44DBF284-EFB8-48CB-AA9A-57838DF88D90}" srcOrd="1" destOrd="0" presId="urn:microsoft.com/office/officeart/2005/8/layout/vList2"/>
    <dgm:cxn modelId="{91A7F6EE-6016-4D61-B4D7-FF8F49E1F839}" type="presParOf" srcId="{224CF469-C495-45B8-9E4A-119EC6AA03FC}" destId="{BDFA52F3-62EA-4C96-BB5C-8FB251B716DA}" srcOrd="2" destOrd="0" presId="urn:microsoft.com/office/officeart/2005/8/layout/vList2"/>
    <dgm:cxn modelId="{5022A74B-2798-4071-A685-5B06110AEEAF}" type="presParOf" srcId="{224CF469-C495-45B8-9E4A-119EC6AA03FC}" destId="{BF6C7C5C-4DA7-4263-BB84-81A1AE71CD95}" srcOrd="3" destOrd="0" presId="urn:microsoft.com/office/officeart/2005/8/layout/vList2"/>
    <dgm:cxn modelId="{BCAF00C0-D605-4AFF-8E81-586CACBD7FB7}" type="presParOf" srcId="{224CF469-C495-45B8-9E4A-119EC6AA03FC}" destId="{665A229F-CC22-4402-8DDB-74C979ACE0F2}" srcOrd="4" destOrd="0" presId="urn:microsoft.com/office/officeart/2005/8/layout/vList2"/>
    <dgm:cxn modelId="{0D9C2EE3-AAE5-4750-A435-53B3CB82EB6F}" type="presParOf" srcId="{224CF469-C495-45B8-9E4A-119EC6AA03FC}" destId="{B7A87DB8-F022-472C-946D-E03376AC2983}"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 sz="2800" dirty="0">
              <a:solidFill>
                <a:schemeClr val="tx1"/>
              </a:solidFill>
            </a:rPr>
            <a:t>3. </a:t>
          </a:r>
          <a:r>
            <a:rPr lang="en-US" sz="2800" dirty="0">
              <a:solidFill>
                <a:schemeClr val="tx1"/>
              </a:solidFill>
            </a:rPr>
            <a:t>Enterprise environmental factors</a:t>
          </a:r>
          <a:endParaRPr lang="en-US" sz="28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3528E10F-83B6-42A8-8E03-67F33E8ED842}">
      <dgm:prSet/>
      <dgm:spPr/>
      <dgm:t>
        <a:bodyPr/>
        <a:lstStyle/>
        <a:p>
          <a:r>
            <a:rPr lang="en-US" dirty="0" err="1">
              <a:solidFill>
                <a:srgbClr val="2F2B20"/>
              </a:solidFill>
              <a:latin typeface="Trebuchet MS" pitchFamily="34" charset="0"/>
            </a:rPr>
            <a:t>Faktor</a:t>
          </a:r>
          <a:r>
            <a:rPr lang="en-US" dirty="0">
              <a:solidFill>
                <a:srgbClr val="2F2B20"/>
              </a:solidFill>
              <a:latin typeface="Trebuchet MS" pitchFamily="34" charset="0"/>
            </a:rPr>
            <a:t> </a:t>
          </a:r>
          <a:r>
            <a:rPr lang="en-US" dirty="0" err="1">
              <a:solidFill>
                <a:srgbClr val="2F2B20"/>
              </a:solidFill>
              <a:latin typeface="Trebuchet MS" pitchFamily="34" charset="0"/>
            </a:rPr>
            <a:t>lingkungan</a:t>
          </a:r>
          <a:r>
            <a:rPr lang="en-US" dirty="0">
              <a:solidFill>
                <a:srgbClr val="2F2B20"/>
              </a:solidFill>
              <a:latin typeface="Trebuchet MS" pitchFamily="34" charset="0"/>
            </a:rPr>
            <a:t> </a:t>
          </a:r>
          <a:r>
            <a:rPr lang="en-US" dirty="0" err="1">
              <a:solidFill>
                <a:srgbClr val="2F2B20"/>
              </a:solidFill>
              <a:latin typeface="Trebuchet MS" pitchFamily="34" charset="0"/>
            </a:rPr>
            <a:t>perusahaan</a:t>
          </a:r>
          <a:r>
            <a:rPr lang="en-US" dirty="0">
              <a:solidFill>
                <a:srgbClr val="2F2B20"/>
              </a:solidFill>
              <a:latin typeface="Trebuchet MS" pitchFamily="34" charset="0"/>
            </a:rPr>
            <a:t> yang </a:t>
          </a:r>
          <a:r>
            <a:rPr lang="en-US" dirty="0" err="1">
              <a:solidFill>
                <a:srgbClr val="2F2B20"/>
              </a:solidFill>
              <a:latin typeface="Trebuchet MS" pitchFamily="34" charset="0"/>
            </a:rPr>
            <a:t>dapat</a:t>
          </a:r>
          <a:r>
            <a:rPr lang="en-US" dirty="0">
              <a:solidFill>
                <a:srgbClr val="2F2B20"/>
              </a:solidFill>
              <a:latin typeface="Trebuchet MS" pitchFamily="34" charset="0"/>
            </a:rPr>
            <a:t> </a:t>
          </a:r>
          <a:r>
            <a:rPr lang="en-US" dirty="0" err="1">
              <a:solidFill>
                <a:srgbClr val="2F2B20"/>
              </a:solidFill>
              <a:latin typeface="Trebuchet MS" pitchFamily="34" charset="0"/>
            </a:rPr>
            <a:t>memengaruhi</a:t>
          </a:r>
          <a:r>
            <a:rPr lang="en-US" dirty="0">
              <a:solidFill>
                <a:srgbClr val="2F2B20"/>
              </a:solidFill>
              <a:latin typeface="Trebuchet MS" pitchFamily="34" charset="0"/>
            </a:rPr>
            <a:t> proses </a:t>
          </a:r>
          <a:r>
            <a:rPr lang="en-US" dirty="0" err="1">
              <a:solidFill>
                <a:srgbClr val="2F2B20"/>
              </a:solidFill>
              <a:latin typeface="Trebuchet MS" pitchFamily="34" charset="0"/>
            </a:rPr>
            <a:t>pengembangan</a:t>
          </a:r>
          <a:r>
            <a:rPr lang="en-US" dirty="0">
              <a:solidFill>
                <a:srgbClr val="2F2B20"/>
              </a:solidFill>
              <a:latin typeface="Trebuchet MS" pitchFamily="34" charset="0"/>
            </a:rPr>
            <a:t> team :</a:t>
          </a:r>
          <a:endParaRPr lang="id-ID" b="0" dirty="0">
            <a:solidFill>
              <a:schemeClr val="tx1"/>
            </a:solidFill>
          </a:endParaRPr>
        </a:p>
      </dgm:t>
    </dgm:pt>
    <dgm:pt modelId="{934619FC-00FF-4020-9C56-AF37F29BA592}" type="parTrans" cxnId="{A8F298B0-80E2-4A2E-83A7-F565CDFBF24A}">
      <dgm:prSet/>
      <dgm:spPr/>
      <dgm:t>
        <a:bodyPr/>
        <a:lstStyle/>
        <a:p>
          <a:endParaRPr lang="en-US"/>
        </a:p>
      </dgm:t>
    </dgm:pt>
    <dgm:pt modelId="{E8D384CA-6124-476F-8D26-4FA6655CDA30}" type="sibTrans" cxnId="{A8F298B0-80E2-4A2E-83A7-F565CDFBF24A}">
      <dgm:prSet/>
      <dgm:spPr/>
      <dgm:t>
        <a:bodyPr/>
        <a:lstStyle/>
        <a:p>
          <a:endParaRPr lang="en-US"/>
        </a:p>
      </dgm:t>
    </dgm:pt>
    <dgm:pt modelId="{D635A737-53BB-40E8-9F7E-25DEA43723DD}">
      <dgm:prSet/>
      <dgm:spPr/>
      <dgm:t>
        <a:bodyPr/>
        <a:lstStyle/>
        <a:p>
          <a:pPr rtl="0"/>
          <a:r>
            <a:rPr lang="en-US" dirty="0">
              <a:solidFill>
                <a:schemeClr val="tx1"/>
              </a:solidFill>
            </a:rPr>
            <a:t>4. Organizational process assets</a:t>
          </a:r>
          <a:endParaRPr kumimoji="0" lang="en-US" b="0" i="0" u="none" strike="noStrike" cap="none" spc="-4" normalizeH="0" baseline="0" noProof="0" dirty="0">
            <a:ln>
              <a:noFill/>
            </a:ln>
            <a:solidFill>
              <a:schemeClr val="tx1"/>
            </a:solidFill>
            <a:effectLst/>
            <a:uLnTx/>
            <a:uFillTx/>
            <a:latin typeface="Calibri"/>
            <a:ea typeface="+mn-ea"/>
            <a:cs typeface="Comic Sans MS"/>
          </a:endParaRPr>
        </a:p>
      </dgm:t>
    </dgm:pt>
    <dgm:pt modelId="{8247C81B-FDFF-4054-A23C-1AECAC06F9F8}" type="parTrans" cxnId="{4ACF9381-91EC-4005-A57D-5DEC0ACBA719}">
      <dgm:prSet/>
      <dgm:spPr/>
      <dgm:t>
        <a:bodyPr/>
        <a:lstStyle/>
        <a:p>
          <a:endParaRPr lang="en-US"/>
        </a:p>
      </dgm:t>
    </dgm:pt>
    <dgm:pt modelId="{5D28FE61-DB11-44E5-A34F-D18CA074F14E}" type="sibTrans" cxnId="{4ACF9381-91EC-4005-A57D-5DEC0ACBA719}">
      <dgm:prSet/>
      <dgm:spPr/>
      <dgm:t>
        <a:bodyPr/>
        <a:lstStyle/>
        <a:p>
          <a:endParaRPr lang="en-US"/>
        </a:p>
      </dgm:t>
    </dgm:pt>
    <dgm:pt modelId="{FA84C9E6-EC54-4D7A-8A9B-1FDF486AE5E6}">
      <dgm:prSet/>
      <dgm:spPr/>
      <dgm:t>
        <a:bodyPr/>
        <a:lstStyle/>
        <a:p>
          <a:pPr rtl="0"/>
          <a:r>
            <a:rPr lang="en-US" dirty="0" err="1">
              <a:solidFill>
                <a:srgbClr val="2F2B20"/>
              </a:solidFill>
              <a:latin typeface="Trebuchet MS" pitchFamily="34" charset="0"/>
            </a:rPr>
            <a:t>Aset</a:t>
          </a:r>
          <a:r>
            <a:rPr lang="en-US" dirty="0">
              <a:solidFill>
                <a:srgbClr val="2F2B20"/>
              </a:solidFill>
              <a:latin typeface="Trebuchet MS" pitchFamily="34" charset="0"/>
            </a:rPr>
            <a:t> proses </a:t>
          </a:r>
          <a:r>
            <a:rPr lang="en-US" dirty="0" err="1">
              <a:solidFill>
                <a:srgbClr val="2F2B20"/>
              </a:solidFill>
              <a:latin typeface="Trebuchet MS" pitchFamily="34" charset="0"/>
            </a:rPr>
            <a:t>organisasi</a:t>
          </a:r>
          <a:r>
            <a:rPr lang="en-US" dirty="0">
              <a:solidFill>
                <a:srgbClr val="2F2B20"/>
              </a:solidFill>
              <a:latin typeface="Trebuchet MS" pitchFamily="34" charset="0"/>
            </a:rPr>
            <a:t> yang </a:t>
          </a:r>
          <a:r>
            <a:rPr lang="en-US" dirty="0" err="1">
              <a:solidFill>
                <a:srgbClr val="2F2B20"/>
              </a:solidFill>
              <a:latin typeface="Trebuchet MS" pitchFamily="34" charset="0"/>
            </a:rPr>
            <a:t>dapat</a:t>
          </a:r>
          <a:r>
            <a:rPr lang="en-US" dirty="0">
              <a:solidFill>
                <a:srgbClr val="2F2B20"/>
              </a:solidFill>
              <a:latin typeface="Trebuchet MS" pitchFamily="34" charset="0"/>
            </a:rPr>
            <a:t> </a:t>
          </a:r>
          <a:r>
            <a:rPr lang="en-US" dirty="0" err="1">
              <a:solidFill>
                <a:srgbClr val="2F2B20"/>
              </a:solidFill>
              <a:latin typeface="Trebuchet MS" pitchFamily="34" charset="0"/>
            </a:rPr>
            <a:t>memengaruhi</a:t>
          </a:r>
          <a:r>
            <a:rPr lang="en-US" dirty="0">
              <a:solidFill>
                <a:srgbClr val="2F2B20"/>
              </a:solidFill>
              <a:latin typeface="Trebuchet MS" pitchFamily="34" charset="0"/>
            </a:rPr>
            <a:t> proses </a:t>
          </a:r>
          <a:r>
            <a:rPr lang="en-US" dirty="0" err="1">
              <a:solidFill>
                <a:srgbClr val="2F2B20"/>
              </a:solidFill>
              <a:latin typeface="Trebuchet MS" pitchFamily="34" charset="0"/>
            </a:rPr>
            <a:t>Pengembang</a:t>
          </a:r>
          <a:r>
            <a:rPr lang="en-US" dirty="0">
              <a:solidFill>
                <a:srgbClr val="2F2B20"/>
              </a:solidFill>
              <a:latin typeface="Trebuchet MS" pitchFamily="34" charset="0"/>
            </a:rPr>
            <a:t> Tim </a:t>
          </a:r>
          <a:r>
            <a:rPr lang="en-US" dirty="0" err="1">
              <a:solidFill>
                <a:srgbClr val="2F2B20"/>
              </a:solidFill>
              <a:latin typeface="Trebuchet MS" pitchFamily="34" charset="0"/>
            </a:rPr>
            <a:t>termasuk</a:t>
          </a:r>
          <a:r>
            <a:rPr lang="en-US" dirty="0">
              <a:solidFill>
                <a:srgbClr val="2F2B20"/>
              </a:solidFill>
              <a:latin typeface="Trebuchet MS" pitchFamily="34" charset="0"/>
            </a:rPr>
            <a:t> </a:t>
          </a:r>
          <a:r>
            <a:rPr lang="en-US" dirty="0" err="1">
              <a:solidFill>
                <a:srgbClr val="2F2B20"/>
              </a:solidFill>
              <a:latin typeface="Trebuchet MS" pitchFamily="34" charset="0"/>
            </a:rPr>
            <a:t>tetapi</a:t>
          </a:r>
          <a:r>
            <a:rPr lang="en-US" dirty="0">
              <a:solidFill>
                <a:srgbClr val="2F2B20"/>
              </a:solidFill>
              <a:latin typeface="Trebuchet MS" pitchFamily="34" charset="0"/>
            </a:rPr>
            <a:t> </a:t>
          </a:r>
          <a:r>
            <a:rPr lang="en-US" dirty="0" err="1">
              <a:solidFill>
                <a:srgbClr val="2F2B20"/>
              </a:solidFill>
              <a:latin typeface="Trebuchet MS" pitchFamily="34" charset="0"/>
            </a:rPr>
            <a:t>tidak</a:t>
          </a:r>
          <a:r>
            <a:rPr lang="en-US" dirty="0">
              <a:solidFill>
                <a:srgbClr val="2F2B20"/>
              </a:solidFill>
              <a:latin typeface="Trebuchet MS" pitchFamily="34" charset="0"/>
            </a:rPr>
            <a:t> </a:t>
          </a:r>
          <a:r>
            <a:rPr lang="en-US" dirty="0" err="1">
              <a:solidFill>
                <a:srgbClr val="2F2B20"/>
              </a:solidFill>
              <a:latin typeface="Trebuchet MS" pitchFamily="34" charset="0"/>
            </a:rPr>
            <a:t>terbatas</a:t>
          </a:r>
          <a:r>
            <a:rPr lang="en-US" dirty="0">
              <a:solidFill>
                <a:srgbClr val="2F2B20"/>
              </a:solidFill>
              <a:latin typeface="Trebuchet MS" pitchFamily="34" charset="0"/>
            </a:rPr>
            <a:t> </a:t>
          </a:r>
          <a:r>
            <a:rPr lang="en-US" dirty="0" err="1">
              <a:solidFill>
                <a:srgbClr val="2F2B20"/>
              </a:solidFill>
              <a:latin typeface="Trebuchet MS" pitchFamily="34" charset="0"/>
            </a:rPr>
            <a:t>pada</a:t>
          </a:r>
          <a:r>
            <a:rPr lang="en-US" dirty="0">
              <a:solidFill>
                <a:srgbClr val="2F2B20"/>
              </a:solidFill>
              <a:latin typeface="Trebuchet MS" pitchFamily="34" charset="0"/>
            </a:rPr>
            <a:t> </a:t>
          </a:r>
          <a:r>
            <a:rPr lang="en-US" dirty="0" err="1">
              <a:solidFill>
                <a:srgbClr val="2F2B20"/>
              </a:solidFill>
              <a:latin typeface="Trebuchet MS" pitchFamily="34" charset="0"/>
            </a:rPr>
            <a:t>informasi</a:t>
          </a:r>
          <a:r>
            <a:rPr lang="en-US" dirty="0">
              <a:solidFill>
                <a:srgbClr val="2F2B20"/>
              </a:solidFill>
              <a:latin typeface="Trebuchet MS" pitchFamily="34" charset="0"/>
            </a:rPr>
            <a:t> </a:t>
          </a:r>
          <a:r>
            <a:rPr lang="en-US" dirty="0" err="1">
              <a:solidFill>
                <a:srgbClr val="2F2B20"/>
              </a:solidFill>
              <a:latin typeface="Trebuchet MS" pitchFamily="34" charset="0"/>
            </a:rPr>
            <a:t>historis</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lessons learned repository.</a:t>
          </a:r>
          <a:endParaRPr kumimoji="0" lang="en-US" b="0" i="0" u="none" strike="noStrike" cap="none" spc="-4" normalizeH="0" baseline="0" noProof="0" dirty="0">
            <a:ln>
              <a:noFill/>
            </a:ln>
            <a:solidFill>
              <a:schemeClr val="tx1"/>
            </a:solidFill>
            <a:effectLst/>
            <a:uLnTx/>
            <a:uFillTx/>
            <a:latin typeface="Calibri"/>
            <a:ea typeface="+mn-ea"/>
            <a:cs typeface="Comic Sans MS"/>
          </a:endParaRPr>
        </a:p>
      </dgm:t>
    </dgm:pt>
    <dgm:pt modelId="{3F949E46-9D3E-497B-9B2D-AFDF41980D01}" type="parTrans" cxnId="{5AC33E0A-90B1-42B1-8AC1-A9E598D32E30}">
      <dgm:prSet/>
      <dgm:spPr/>
      <dgm:t>
        <a:bodyPr/>
        <a:lstStyle/>
        <a:p>
          <a:endParaRPr lang="en-US"/>
        </a:p>
      </dgm:t>
    </dgm:pt>
    <dgm:pt modelId="{4D4F38B3-2DC5-4E77-848D-1737FBB7787D}" type="sibTrans" cxnId="{5AC33E0A-90B1-42B1-8AC1-A9E598D32E30}">
      <dgm:prSet/>
      <dgm:spPr/>
      <dgm:t>
        <a:bodyPr/>
        <a:lstStyle/>
        <a:p>
          <a:endParaRPr lang="en-US"/>
        </a:p>
      </dgm:t>
    </dgm:pt>
    <dgm:pt modelId="{5D968D88-FF84-445B-ADE8-0DFB0D2E76D7}">
      <dgm:prSet/>
      <dgm:spPr/>
      <dgm:t>
        <a:bodyPr/>
        <a:lstStyle/>
        <a:p>
          <a:r>
            <a:rPr lang="en-US" b="0" dirty="0" err="1">
              <a:solidFill>
                <a:schemeClr val="tx1"/>
              </a:solidFill>
            </a:rPr>
            <a:t>Kebijakan</a:t>
          </a:r>
          <a:r>
            <a:rPr lang="en-US" b="0" dirty="0">
              <a:solidFill>
                <a:schemeClr val="tx1"/>
              </a:solidFill>
            </a:rPr>
            <a:t> </a:t>
          </a:r>
          <a:r>
            <a:rPr lang="en-US" b="0" dirty="0" err="1">
              <a:solidFill>
                <a:schemeClr val="tx1"/>
              </a:solidFill>
            </a:rPr>
            <a:t>manajemen</a:t>
          </a:r>
          <a:r>
            <a:rPr lang="en-US" b="0" dirty="0">
              <a:solidFill>
                <a:schemeClr val="tx1"/>
              </a:solidFill>
            </a:rPr>
            <a:t> </a:t>
          </a:r>
          <a:r>
            <a:rPr lang="en-US" b="0" dirty="0" err="1">
              <a:solidFill>
                <a:schemeClr val="tx1"/>
              </a:solidFill>
            </a:rPr>
            <a:t>sumber</a:t>
          </a:r>
          <a:r>
            <a:rPr lang="en-US" b="0" dirty="0">
              <a:solidFill>
                <a:schemeClr val="tx1"/>
              </a:solidFill>
            </a:rPr>
            <a:t> </a:t>
          </a:r>
          <a:r>
            <a:rPr lang="en-US" b="0" dirty="0" err="1">
              <a:solidFill>
                <a:schemeClr val="tx1"/>
              </a:solidFill>
            </a:rPr>
            <a:t>daya</a:t>
          </a:r>
          <a:r>
            <a:rPr lang="en-US" b="0" dirty="0">
              <a:solidFill>
                <a:schemeClr val="tx1"/>
              </a:solidFill>
            </a:rPr>
            <a:t> </a:t>
          </a:r>
          <a:r>
            <a:rPr lang="en-US" b="0" dirty="0" err="1">
              <a:solidFill>
                <a:schemeClr val="tx1"/>
              </a:solidFill>
            </a:rPr>
            <a:t>manusia</a:t>
          </a:r>
          <a:r>
            <a:rPr lang="en-US" b="0" dirty="0">
              <a:solidFill>
                <a:schemeClr val="tx1"/>
              </a:solidFill>
            </a:rPr>
            <a:t> </a:t>
          </a:r>
          <a:r>
            <a:rPr lang="en-US" b="0" dirty="0" err="1">
              <a:solidFill>
                <a:schemeClr val="tx1"/>
              </a:solidFill>
            </a:rPr>
            <a:t>mengenai</a:t>
          </a:r>
          <a:r>
            <a:rPr lang="en-US" b="0" dirty="0">
              <a:solidFill>
                <a:schemeClr val="tx1"/>
              </a:solidFill>
            </a:rPr>
            <a:t> </a:t>
          </a:r>
          <a:r>
            <a:rPr lang="en-US" b="0" dirty="0" err="1">
              <a:solidFill>
                <a:schemeClr val="tx1"/>
              </a:solidFill>
            </a:rPr>
            <a:t>perekrutan</a:t>
          </a:r>
          <a:r>
            <a:rPr lang="en-US" b="0" dirty="0">
              <a:solidFill>
                <a:schemeClr val="tx1"/>
              </a:solidFill>
            </a:rPr>
            <a:t> </a:t>
          </a:r>
          <a:r>
            <a:rPr lang="en-US" b="0" dirty="0" err="1">
              <a:solidFill>
                <a:schemeClr val="tx1"/>
              </a:solidFill>
            </a:rPr>
            <a:t>dan</a:t>
          </a:r>
          <a:r>
            <a:rPr lang="en-US" b="0" dirty="0">
              <a:solidFill>
                <a:schemeClr val="tx1"/>
              </a:solidFill>
            </a:rPr>
            <a:t> </a:t>
          </a:r>
          <a:r>
            <a:rPr lang="en-US" b="0" dirty="0" err="1">
              <a:solidFill>
                <a:schemeClr val="tx1"/>
              </a:solidFill>
            </a:rPr>
            <a:t>pemutusan</a:t>
          </a:r>
          <a:r>
            <a:rPr lang="en-US" b="0" dirty="0">
              <a:solidFill>
                <a:schemeClr val="tx1"/>
              </a:solidFill>
            </a:rPr>
            <a:t> </a:t>
          </a:r>
          <a:r>
            <a:rPr lang="en-US" b="0" dirty="0" err="1">
              <a:solidFill>
                <a:schemeClr val="tx1"/>
              </a:solidFill>
            </a:rPr>
            <a:t>hubungan</a:t>
          </a:r>
          <a:r>
            <a:rPr lang="en-US" b="0" dirty="0">
              <a:solidFill>
                <a:schemeClr val="tx1"/>
              </a:solidFill>
            </a:rPr>
            <a:t> </a:t>
          </a:r>
          <a:r>
            <a:rPr lang="en-US" b="0" dirty="0" err="1">
              <a:solidFill>
                <a:schemeClr val="tx1"/>
              </a:solidFill>
            </a:rPr>
            <a:t>kerja</a:t>
          </a:r>
          <a:r>
            <a:rPr lang="en-US" b="0" dirty="0">
              <a:solidFill>
                <a:schemeClr val="tx1"/>
              </a:solidFill>
            </a:rPr>
            <a:t>, </a:t>
          </a:r>
          <a:r>
            <a:rPr lang="en-US" b="0" dirty="0" err="1">
              <a:solidFill>
                <a:schemeClr val="tx1"/>
              </a:solidFill>
            </a:rPr>
            <a:t>ulasan</a:t>
          </a:r>
          <a:r>
            <a:rPr lang="en-US" b="0" dirty="0">
              <a:solidFill>
                <a:schemeClr val="tx1"/>
              </a:solidFill>
            </a:rPr>
            <a:t> </a:t>
          </a:r>
          <a:r>
            <a:rPr lang="en-US" b="0" dirty="0" err="1">
              <a:solidFill>
                <a:schemeClr val="tx1"/>
              </a:solidFill>
            </a:rPr>
            <a:t>kinerja</a:t>
          </a:r>
          <a:r>
            <a:rPr lang="en-US" b="0" dirty="0">
              <a:solidFill>
                <a:schemeClr val="tx1"/>
              </a:solidFill>
            </a:rPr>
            <a:t> </a:t>
          </a:r>
          <a:r>
            <a:rPr lang="en-US" b="0" dirty="0" err="1">
              <a:solidFill>
                <a:schemeClr val="tx1"/>
              </a:solidFill>
            </a:rPr>
            <a:t>karyawan</a:t>
          </a:r>
          <a:r>
            <a:rPr lang="en-US" b="0" dirty="0">
              <a:solidFill>
                <a:schemeClr val="tx1"/>
              </a:solidFill>
            </a:rPr>
            <a:t>, </a:t>
          </a:r>
          <a:r>
            <a:rPr lang="sv-SE" b="0" dirty="0">
              <a:solidFill>
                <a:schemeClr val="tx1"/>
              </a:solidFill>
            </a:rPr>
            <a:t>catatan pengembangan dan pelatihan karyawan, serta pengakuan dan penghargaan;</a:t>
          </a:r>
          <a:endParaRPr lang="id-ID" b="0" dirty="0">
            <a:solidFill>
              <a:schemeClr val="tx1"/>
            </a:solidFill>
          </a:endParaRPr>
        </a:p>
      </dgm:t>
    </dgm:pt>
    <dgm:pt modelId="{7F9B3535-3412-439F-A234-3D8103205440}" type="parTrans" cxnId="{9F6DDC76-C195-4A3F-BFA2-5FFEF9E5546A}">
      <dgm:prSet/>
      <dgm:spPr/>
    </dgm:pt>
    <dgm:pt modelId="{BAACD848-5BF6-47E6-95E9-B3FBF9ADEC50}" type="sibTrans" cxnId="{9F6DDC76-C195-4A3F-BFA2-5FFEF9E5546A}">
      <dgm:prSet/>
      <dgm:spPr/>
    </dgm:pt>
    <dgm:pt modelId="{452C1B08-6520-4149-A362-E7D8367AAF59}">
      <dgm:prSet/>
      <dgm:spPr/>
      <dgm:t>
        <a:bodyPr/>
        <a:lstStyle/>
        <a:p>
          <a:r>
            <a:rPr lang="en-US" b="0" dirty="0">
              <a:solidFill>
                <a:schemeClr val="tx1"/>
              </a:solidFill>
            </a:rPr>
            <a:t>Keterampilan anggota tim, kompetensi, dan pengetahuan khusus; dan</a:t>
          </a:r>
        </a:p>
      </dgm:t>
    </dgm:pt>
    <dgm:pt modelId="{E3479BFE-2A9E-429C-B634-A024A7AB27B2}" type="parTrans" cxnId="{69C46E1D-7D48-48AC-8CEC-0D1816D5E608}">
      <dgm:prSet/>
      <dgm:spPr/>
      <dgm:t>
        <a:bodyPr/>
        <a:lstStyle/>
        <a:p>
          <a:endParaRPr lang="en-US"/>
        </a:p>
      </dgm:t>
    </dgm:pt>
    <dgm:pt modelId="{6BCEBD2C-16BC-4E00-986D-5DBAA6B6031B}" type="sibTrans" cxnId="{69C46E1D-7D48-48AC-8CEC-0D1816D5E608}">
      <dgm:prSet/>
      <dgm:spPr/>
      <dgm:t>
        <a:bodyPr/>
        <a:lstStyle/>
        <a:p>
          <a:endParaRPr lang="en-US"/>
        </a:p>
      </dgm:t>
    </dgm:pt>
    <dgm:pt modelId="{31D228B3-A8FB-493E-BF3E-1EA3CAD61686}">
      <dgm:prSet/>
      <dgm:spPr/>
      <dgm:t>
        <a:bodyPr/>
        <a:lstStyle/>
        <a:p>
          <a:r>
            <a:rPr lang="en-US" b="0" dirty="0">
              <a:solidFill>
                <a:schemeClr val="tx1"/>
              </a:solidFill>
            </a:rPr>
            <a:t>Distribusi geografis anggota tim.</a:t>
          </a:r>
        </a:p>
      </dgm:t>
    </dgm:pt>
    <dgm:pt modelId="{188696B9-A338-4BD0-B53B-9CDD4D2C0059}" type="parTrans" cxnId="{30697412-7566-4F34-B294-DC37F9D4D73C}">
      <dgm:prSet/>
      <dgm:spPr/>
      <dgm:t>
        <a:bodyPr/>
        <a:lstStyle/>
        <a:p>
          <a:endParaRPr lang="en-US"/>
        </a:p>
      </dgm:t>
    </dgm:pt>
    <dgm:pt modelId="{9D414D57-8E5C-4AB9-93BE-06E86E21DC8E}" type="sibTrans" cxnId="{30697412-7566-4F34-B294-DC37F9D4D73C}">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2"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2">
        <dgm:presLayoutVars>
          <dgm:bulletEnabled val="1"/>
        </dgm:presLayoutVars>
      </dgm:prSet>
      <dgm:spPr/>
    </dgm:pt>
    <dgm:pt modelId="{BDFA52F3-62EA-4C96-BB5C-8FB251B716DA}" type="pres">
      <dgm:prSet presAssocID="{D635A737-53BB-40E8-9F7E-25DEA43723DD}" presName="parentText" presStyleLbl="node1" presStyleIdx="1" presStyleCnt="2">
        <dgm:presLayoutVars>
          <dgm:chMax val="0"/>
          <dgm:bulletEnabled val="1"/>
        </dgm:presLayoutVars>
      </dgm:prSet>
      <dgm:spPr/>
    </dgm:pt>
    <dgm:pt modelId="{BF6C7C5C-4DA7-4263-BB84-81A1AE71CD95}" type="pres">
      <dgm:prSet presAssocID="{D635A737-53BB-40E8-9F7E-25DEA43723DD}" presName="childText" presStyleLbl="revTx" presStyleIdx="1" presStyleCnt="2">
        <dgm:presLayoutVars>
          <dgm:bulletEnabled val="1"/>
        </dgm:presLayoutVars>
      </dgm:prSet>
      <dgm:spPr/>
    </dgm:pt>
  </dgm:ptLst>
  <dgm:cxnLst>
    <dgm:cxn modelId="{5AC33E0A-90B1-42B1-8AC1-A9E598D32E30}" srcId="{D635A737-53BB-40E8-9F7E-25DEA43723DD}" destId="{FA84C9E6-EC54-4D7A-8A9B-1FDF486AE5E6}" srcOrd="0" destOrd="0" parTransId="{3F949E46-9D3E-497B-9B2D-AFDF41980D01}" sibTransId="{4D4F38B3-2DC5-4E77-848D-1737FBB7787D}"/>
    <dgm:cxn modelId="{30697412-7566-4F34-B294-DC37F9D4D73C}" srcId="{3528E10F-83B6-42A8-8E03-67F33E8ED842}" destId="{31D228B3-A8FB-493E-BF3E-1EA3CAD61686}" srcOrd="2" destOrd="0" parTransId="{188696B9-A338-4BD0-B53B-9CDD4D2C0059}" sibTransId="{9D414D57-8E5C-4AB9-93BE-06E86E21DC8E}"/>
    <dgm:cxn modelId="{A3FB2E18-DE28-4B42-8AFF-944F2E27C5FF}" type="presOf" srcId="{5D968D88-FF84-445B-ADE8-0DFB0D2E76D7}" destId="{44DBF284-EFB8-48CB-AA9A-57838DF88D90}" srcOrd="0" destOrd="1" presId="urn:microsoft.com/office/officeart/2005/8/layout/vList2"/>
    <dgm:cxn modelId="{69C46E1D-7D48-48AC-8CEC-0D1816D5E608}" srcId="{3528E10F-83B6-42A8-8E03-67F33E8ED842}" destId="{452C1B08-6520-4149-A362-E7D8367AAF59}" srcOrd="1" destOrd="0" parTransId="{E3479BFE-2A9E-429C-B634-A024A7AB27B2}" sibTransId="{6BCEBD2C-16BC-4E00-986D-5DBAA6B6031B}"/>
    <dgm:cxn modelId="{90467720-59CA-481C-BC57-15C660871CD2}" type="presOf" srcId="{D635A737-53BB-40E8-9F7E-25DEA43723DD}" destId="{BDFA52F3-62EA-4C96-BB5C-8FB251B716DA}" srcOrd="0" destOrd="0" presId="urn:microsoft.com/office/officeart/2005/8/layout/vList2"/>
    <dgm:cxn modelId="{E0420822-1707-4F88-8F8A-81041DAA9A0E}" type="presOf" srcId="{870269B6-4112-4E4F-ABD8-795DDFDD3198}" destId="{CA5515A7-FA4D-4B85-9DD9-17359CF050D2}" srcOrd="0" destOrd="0" presId="urn:microsoft.com/office/officeart/2005/8/layout/vList2"/>
    <dgm:cxn modelId="{E6D25622-EABD-044C-816E-41F198C2B326}" srcId="{7BE175C2-43D5-BF47-B71D-4EF4D2107E03}" destId="{870269B6-4112-4E4F-ABD8-795DDFDD3198}" srcOrd="0" destOrd="0" parTransId="{A1011F09-7E36-094F-8195-C8FACF5F9B59}" sibTransId="{9CF3B767-8600-AA44-91F2-FBC1438A0182}"/>
    <dgm:cxn modelId="{9EDC262D-9D36-4CC5-B199-3BAE8A0D2839}" type="presOf" srcId="{FA84C9E6-EC54-4D7A-8A9B-1FDF486AE5E6}" destId="{BF6C7C5C-4DA7-4263-BB84-81A1AE71CD95}" srcOrd="0" destOrd="0" presId="urn:microsoft.com/office/officeart/2005/8/layout/vList2"/>
    <dgm:cxn modelId="{A8EACA4D-C4C9-421A-B336-0E60C28E52E8}" type="presOf" srcId="{3528E10F-83B6-42A8-8E03-67F33E8ED842}" destId="{44DBF284-EFB8-48CB-AA9A-57838DF88D90}" srcOrd="0" destOrd="0" presId="urn:microsoft.com/office/officeart/2005/8/layout/vList2"/>
    <dgm:cxn modelId="{9F6DDC76-C195-4A3F-BFA2-5FFEF9E5546A}" srcId="{3528E10F-83B6-42A8-8E03-67F33E8ED842}" destId="{5D968D88-FF84-445B-ADE8-0DFB0D2E76D7}" srcOrd="0" destOrd="0" parTransId="{7F9B3535-3412-439F-A234-3D8103205440}" sibTransId="{BAACD848-5BF6-47E6-95E9-B3FBF9ADEC50}"/>
    <dgm:cxn modelId="{4ACF9381-91EC-4005-A57D-5DEC0ACBA719}" srcId="{7BE175C2-43D5-BF47-B71D-4EF4D2107E03}" destId="{D635A737-53BB-40E8-9F7E-25DEA43723DD}" srcOrd="1" destOrd="0" parTransId="{8247C81B-FDFF-4054-A23C-1AECAC06F9F8}" sibTransId="{5D28FE61-DB11-44E5-A34F-D18CA074F14E}"/>
    <dgm:cxn modelId="{AE022FA1-23FF-4E7C-AA24-BB108E3A9F30}" type="presOf" srcId="{31D228B3-A8FB-493E-BF3E-1EA3CAD61686}" destId="{44DBF284-EFB8-48CB-AA9A-57838DF88D90}" srcOrd="0" destOrd="3" presId="urn:microsoft.com/office/officeart/2005/8/layout/vList2"/>
    <dgm:cxn modelId="{A8F298B0-80E2-4A2E-83A7-F565CDFBF24A}" srcId="{870269B6-4112-4E4F-ABD8-795DDFDD3198}" destId="{3528E10F-83B6-42A8-8E03-67F33E8ED842}" srcOrd="0" destOrd="0" parTransId="{934619FC-00FF-4020-9C56-AF37F29BA592}" sibTransId="{E8D384CA-6124-476F-8D26-4FA6655CDA30}"/>
    <dgm:cxn modelId="{368EB7BA-17B0-4276-BD26-12343104DB51}" type="presOf" srcId="{452C1B08-6520-4149-A362-E7D8367AAF59}" destId="{44DBF284-EFB8-48CB-AA9A-57838DF88D90}" srcOrd="0" destOrd="2" presId="urn:microsoft.com/office/officeart/2005/8/layout/vList2"/>
    <dgm:cxn modelId="{7BA8E4DD-DFF3-4DE3-A250-F5364C58F76F}" type="presOf" srcId="{7BE175C2-43D5-BF47-B71D-4EF4D2107E03}" destId="{224CF469-C495-45B8-9E4A-119EC6AA03FC}" srcOrd="0" destOrd="0" presId="urn:microsoft.com/office/officeart/2005/8/layout/vList2"/>
    <dgm:cxn modelId="{43909414-75D3-4284-A5DC-3F512B5137CA}" type="presParOf" srcId="{224CF469-C495-45B8-9E4A-119EC6AA03FC}" destId="{CA5515A7-FA4D-4B85-9DD9-17359CF050D2}" srcOrd="0" destOrd="0" presId="urn:microsoft.com/office/officeart/2005/8/layout/vList2"/>
    <dgm:cxn modelId="{667102C8-C22F-4565-9224-8055715542F6}" type="presParOf" srcId="{224CF469-C495-45B8-9E4A-119EC6AA03FC}" destId="{44DBF284-EFB8-48CB-AA9A-57838DF88D90}" srcOrd="1" destOrd="0" presId="urn:microsoft.com/office/officeart/2005/8/layout/vList2"/>
    <dgm:cxn modelId="{19CC6189-2163-48E5-9308-33C1DBB6E01B}" type="presParOf" srcId="{224CF469-C495-45B8-9E4A-119EC6AA03FC}" destId="{BDFA52F3-62EA-4C96-BB5C-8FB251B716DA}" srcOrd="2" destOrd="0" presId="urn:microsoft.com/office/officeart/2005/8/layout/vList2"/>
    <dgm:cxn modelId="{FB429613-0ABB-4FCC-9AE2-488F82327F66}" type="presParOf" srcId="{224CF469-C495-45B8-9E4A-119EC6AA03FC}" destId="{BF6C7C5C-4DA7-4263-BB84-81A1AE71CD9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 sz="2800" dirty="0">
              <a:solidFill>
                <a:schemeClr val="tx1"/>
              </a:solidFill>
            </a:rPr>
            <a:t>1. Colocation</a:t>
          </a:r>
          <a:endParaRPr lang="en-US" sz="28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3528E10F-83B6-42A8-8E03-67F33E8ED842}">
      <dgm:prSet/>
      <dgm:spPr/>
      <dgm:t>
        <a:bodyPr/>
        <a:lstStyle/>
        <a:p>
          <a:r>
            <a:rPr lang="en-US" dirty="0">
              <a:solidFill>
                <a:srgbClr val="2F2B20"/>
              </a:solidFill>
              <a:latin typeface="Trebuchet MS" pitchFamily="34" charset="0"/>
            </a:rPr>
            <a:t>Colocation, juga </a:t>
          </a:r>
          <a:r>
            <a:rPr lang="en-US" dirty="0" err="1">
              <a:solidFill>
                <a:srgbClr val="2F2B20"/>
              </a:solidFill>
              <a:latin typeface="Trebuchet MS" pitchFamily="34" charset="0"/>
            </a:rPr>
            <a:t>disebut</a:t>
          </a:r>
          <a:r>
            <a:rPr lang="en-US" dirty="0">
              <a:solidFill>
                <a:srgbClr val="2F2B20"/>
              </a:solidFill>
              <a:latin typeface="Trebuchet MS" pitchFamily="34" charset="0"/>
            </a:rPr>
            <a:t> </a:t>
          </a:r>
          <a:r>
            <a:rPr lang="en-US" dirty="0" err="1">
              <a:solidFill>
                <a:srgbClr val="2F2B20"/>
              </a:solidFill>
              <a:latin typeface="Trebuchet MS" pitchFamily="34" charset="0"/>
            </a:rPr>
            <a:t>sebagai</a:t>
          </a:r>
          <a:r>
            <a:rPr lang="en-US" dirty="0">
              <a:solidFill>
                <a:srgbClr val="2F2B20"/>
              </a:solidFill>
              <a:latin typeface="Trebuchet MS" pitchFamily="34" charset="0"/>
            </a:rPr>
            <a:t> "</a:t>
          </a:r>
          <a:r>
            <a:rPr lang="en-US" dirty="0" err="1">
              <a:solidFill>
                <a:srgbClr val="2F2B20"/>
              </a:solidFill>
              <a:latin typeface="Trebuchet MS" pitchFamily="34" charset="0"/>
            </a:rPr>
            <a:t>matriks</a:t>
          </a:r>
          <a:r>
            <a:rPr lang="en-US" dirty="0">
              <a:solidFill>
                <a:srgbClr val="2F2B20"/>
              </a:solidFill>
              <a:latin typeface="Trebuchet MS" pitchFamily="34" charset="0"/>
            </a:rPr>
            <a:t> yang </a:t>
          </a:r>
          <a:r>
            <a:rPr lang="en-US" dirty="0" err="1">
              <a:solidFill>
                <a:srgbClr val="2F2B20"/>
              </a:solidFill>
              <a:latin typeface="Trebuchet MS" pitchFamily="34" charset="0"/>
            </a:rPr>
            <a:t>ketat</a:t>
          </a:r>
          <a:r>
            <a:rPr lang="en-US" dirty="0">
              <a:solidFill>
                <a:srgbClr val="2F2B20"/>
              </a:solidFill>
              <a:latin typeface="Trebuchet MS" pitchFamily="34" charset="0"/>
            </a:rPr>
            <a:t>," </a:t>
          </a:r>
          <a:r>
            <a:rPr lang="en-US" dirty="0" err="1">
              <a:solidFill>
                <a:srgbClr val="2F2B20"/>
              </a:solidFill>
              <a:latin typeface="Trebuchet MS" pitchFamily="34" charset="0"/>
            </a:rPr>
            <a:t>menempatkan</a:t>
          </a:r>
          <a:r>
            <a:rPr lang="en-US" dirty="0">
              <a:solidFill>
                <a:srgbClr val="2F2B20"/>
              </a:solidFill>
              <a:latin typeface="Trebuchet MS" pitchFamily="34" charset="0"/>
            </a:rPr>
            <a:t> </a:t>
          </a:r>
          <a:r>
            <a:rPr lang="en-US" dirty="0" err="1">
              <a:solidFill>
                <a:srgbClr val="2F2B20"/>
              </a:solidFill>
              <a:latin typeface="Trebuchet MS" pitchFamily="34" charset="0"/>
            </a:rPr>
            <a:t>banyak</a:t>
          </a:r>
          <a:r>
            <a:rPr lang="en-US" dirty="0">
              <a:solidFill>
                <a:srgbClr val="2F2B20"/>
              </a:solidFill>
              <a:latin typeface="Trebuchet MS" pitchFamily="34" charset="0"/>
            </a:rPr>
            <a:t> </a:t>
          </a:r>
          <a:r>
            <a:rPr lang="en-US" dirty="0" err="1">
              <a:solidFill>
                <a:srgbClr val="2F2B20"/>
              </a:solidFill>
              <a:latin typeface="Trebuchet MS" pitchFamily="34" charset="0"/>
            </a:rPr>
            <a:t>atau</a:t>
          </a:r>
          <a:r>
            <a:rPr lang="en-US" dirty="0">
              <a:solidFill>
                <a:srgbClr val="2F2B20"/>
              </a:solidFill>
              <a:latin typeface="Trebuchet MS" pitchFamily="34" charset="0"/>
            </a:rPr>
            <a:t> </a:t>
          </a:r>
          <a:r>
            <a:rPr lang="en-US" dirty="0" err="1">
              <a:solidFill>
                <a:srgbClr val="2F2B20"/>
              </a:solidFill>
              <a:latin typeface="Trebuchet MS" pitchFamily="34" charset="0"/>
            </a:rPr>
            <a:t>semua</a:t>
          </a:r>
          <a:r>
            <a:rPr lang="en-US" dirty="0">
              <a:solidFill>
                <a:srgbClr val="2F2B20"/>
              </a:solidFill>
              <a:latin typeface="Trebuchet MS" pitchFamily="34" charset="0"/>
            </a:rPr>
            <a:t> </a:t>
          </a:r>
          <a:r>
            <a:rPr lang="en-US" dirty="0" err="1">
              <a:solidFill>
                <a:srgbClr val="2F2B20"/>
              </a:solidFill>
              <a:latin typeface="Trebuchet MS" pitchFamily="34" charset="0"/>
            </a:rPr>
            <a:t>anggota</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yang paling </a:t>
          </a:r>
          <a:r>
            <a:rPr lang="en-US" dirty="0" err="1">
              <a:solidFill>
                <a:srgbClr val="2F2B20"/>
              </a:solidFill>
              <a:latin typeface="Trebuchet MS" pitchFamily="34" charset="0"/>
            </a:rPr>
            <a:t>aktif</a:t>
          </a:r>
          <a:r>
            <a:rPr lang="en-US" dirty="0">
              <a:solidFill>
                <a:srgbClr val="2F2B20"/>
              </a:solidFill>
              <a:latin typeface="Trebuchet MS" pitchFamily="34" charset="0"/>
            </a:rPr>
            <a:t> di </a:t>
          </a:r>
          <a:r>
            <a:rPr lang="en-US" dirty="0" err="1">
              <a:solidFill>
                <a:srgbClr val="2F2B20"/>
              </a:solidFill>
              <a:latin typeface="Trebuchet MS" pitchFamily="34" charset="0"/>
            </a:rPr>
            <a:t>lokasi</a:t>
          </a:r>
          <a:r>
            <a:rPr lang="en-US" dirty="0">
              <a:solidFill>
                <a:srgbClr val="2F2B20"/>
              </a:solidFill>
              <a:latin typeface="Trebuchet MS" pitchFamily="34" charset="0"/>
            </a:rPr>
            <a:t> </a:t>
          </a:r>
          <a:r>
            <a:rPr lang="en-US" dirty="0" err="1">
              <a:solidFill>
                <a:srgbClr val="2F2B20"/>
              </a:solidFill>
              <a:latin typeface="Trebuchet MS" pitchFamily="34" charset="0"/>
            </a:rPr>
            <a:t>fisik</a:t>
          </a:r>
          <a:r>
            <a:rPr lang="en-US" dirty="0">
              <a:solidFill>
                <a:srgbClr val="2F2B20"/>
              </a:solidFill>
              <a:latin typeface="Trebuchet MS" pitchFamily="34" charset="0"/>
            </a:rPr>
            <a:t> yang </a:t>
          </a:r>
          <a:r>
            <a:rPr lang="en-US" dirty="0" err="1">
              <a:solidFill>
                <a:srgbClr val="2F2B20"/>
              </a:solidFill>
              <a:latin typeface="Trebuchet MS" pitchFamily="34" charset="0"/>
            </a:rPr>
            <a:t>sama</a:t>
          </a:r>
          <a:r>
            <a:rPr lang="en-US" dirty="0">
              <a:solidFill>
                <a:srgbClr val="2F2B20"/>
              </a:solidFill>
              <a:latin typeface="Trebuchet MS" pitchFamily="34" charset="0"/>
            </a:rPr>
            <a:t> </a:t>
          </a:r>
          <a:r>
            <a:rPr lang="en-US" dirty="0" err="1">
              <a:solidFill>
                <a:srgbClr val="2F2B20"/>
              </a:solidFill>
              <a:latin typeface="Trebuchet MS" pitchFamily="34" charset="0"/>
            </a:rPr>
            <a:t>untuk</a:t>
          </a:r>
          <a:r>
            <a:rPr lang="en-US" dirty="0">
              <a:solidFill>
                <a:srgbClr val="2F2B20"/>
              </a:solidFill>
              <a:latin typeface="Trebuchet MS" pitchFamily="34" charset="0"/>
            </a:rPr>
            <a:t> </a:t>
          </a:r>
          <a:r>
            <a:rPr lang="en-US" dirty="0" err="1">
              <a:solidFill>
                <a:srgbClr val="2F2B20"/>
              </a:solidFill>
              <a:latin typeface="Trebuchet MS" pitchFamily="34" charset="0"/>
            </a:rPr>
            <a:t>meningkatkan</a:t>
          </a:r>
          <a:r>
            <a:rPr lang="en-US" dirty="0">
              <a:solidFill>
                <a:srgbClr val="2F2B20"/>
              </a:solidFill>
              <a:latin typeface="Trebuchet MS" pitchFamily="34" charset="0"/>
            </a:rPr>
            <a:t> </a:t>
          </a:r>
          <a:r>
            <a:rPr lang="en-US" dirty="0" err="1">
              <a:solidFill>
                <a:srgbClr val="2F2B20"/>
              </a:solidFill>
              <a:latin typeface="Trebuchet MS" pitchFamily="34" charset="0"/>
            </a:rPr>
            <a:t>kemampuan</a:t>
          </a:r>
          <a:r>
            <a:rPr lang="en-US" dirty="0">
              <a:solidFill>
                <a:srgbClr val="2F2B20"/>
              </a:solidFill>
              <a:latin typeface="Trebuchet MS" pitchFamily="34" charset="0"/>
            </a:rPr>
            <a:t> </a:t>
          </a:r>
          <a:r>
            <a:rPr lang="en-US" dirty="0" err="1">
              <a:solidFill>
                <a:srgbClr val="2F2B20"/>
              </a:solidFill>
              <a:latin typeface="Trebuchet MS" pitchFamily="34" charset="0"/>
            </a:rPr>
            <a:t>mereka</a:t>
          </a:r>
          <a:r>
            <a:rPr lang="en-US" dirty="0">
              <a:solidFill>
                <a:srgbClr val="2F2B20"/>
              </a:solidFill>
              <a:latin typeface="Trebuchet MS" pitchFamily="34" charset="0"/>
            </a:rPr>
            <a:t> </a:t>
          </a:r>
          <a:r>
            <a:rPr lang="en-US" dirty="0" err="1">
              <a:solidFill>
                <a:srgbClr val="2F2B20"/>
              </a:solidFill>
              <a:latin typeface="Trebuchet MS" pitchFamily="34" charset="0"/>
            </a:rPr>
            <a:t>untuk</a:t>
          </a:r>
          <a:r>
            <a:rPr lang="en-US" dirty="0">
              <a:solidFill>
                <a:srgbClr val="2F2B20"/>
              </a:solidFill>
              <a:latin typeface="Trebuchet MS" pitchFamily="34" charset="0"/>
            </a:rPr>
            <a:t> </a:t>
          </a:r>
          <a:r>
            <a:rPr lang="en-US" dirty="0" err="1">
              <a:solidFill>
                <a:srgbClr val="2F2B20"/>
              </a:solidFill>
              <a:latin typeface="Trebuchet MS" pitchFamily="34" charset="0"/>
            </a:rPr>
            <a:t>tampil</a:t>
          </a:r>
          <a:r>
            <a:rPr lang="en-US" dirty="0">
              <a:solidFill>
                <a:srgbClr val="2F2B20"/>
              </a:solidFill>
              <a:latin typeface="Trebuchet MS" pitchFamily="34" charset="0"/>
            </a:rPr>
            <a:t> </a:t>
          </a:r>
          <a:r>
            <a:rPr lang="en-US" dirty="0" err="1">
              <a:solidFill>
                <a:srgbClr val="2F2B20"/>
              </a:solidFill>
              <a:latin typeface="Trebuchet MS" pitchFamily="34" charset="0"/>
            </a:rPr>
            <a:t>sebagai</a:t>
          </a:r>
          <a:r>
            <a:rPr lang="en-US" dirty="0">
              <a:solidFill>
                <a:srgbClr val="2F2B20"/>
              </a:solidFill>
              <a:latin typeface="Trebuchet MS" pitchFamily="34" charset="0"/>
            </a:rPr>
            <a:t> </a:t>
          </a:r>
          <a:r>
            <a:rPr lang="en-US" dirty="0" err="1">
              <a:solidFill>
                <a:srgbClr val="2F2B20"/>
              </a:solidFill>
              <a:latin typeface="Trebuchet MS" pitchFamily="34" charset="0"/>
            </a:rPr>
            <a:t>sebuah</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Colocation </a:t>
          </a:r>
          <a:r>
            <a:rPr lang="en-US" dirty="0" err="1">
              <a:solidFill>
                <a:srgbClr val="2F2B20"/>
              </a:solidFill>
              <a:latin typeface="Trebuchet MS" pitchFamily="34" charset="0"/>
            </a:rPr>
            <a:t>dapat</a:t>
          </a:r>
          <a:r>
            <a:rPr lang="en-US" dirty="0">
              <a:solidFill>
                <a:srgbClr val="2F2B20"/>
              </a:solidFill>
              <a:latin typeface="Trebuchet MS" pitchFamily="34" charset="0"/>
            </a:rPr>
            <a:t> </a:t>
          </a:r>
          <a:r>
            <a:rPr lang="en-US" dirty="0" err="1">
              <a:solidFill>
                <a:srgbClr val="2F2B20"/>
              </a:solidFill>
              <a:latin typeface="Trebuchet MS" pitchFamily="34" charset="0"/>
            </a:rPr>
            <a:t>bersifat</a:t>
          </a:r>
          <a:r>
            <a:rPr lang="en-US" dirty="0">
              <a:solidFill>
                <a:srgbClr val="2F2B20"/>
              </a:solidFill>
              <a:latin typeface="Trebuchet MS" pitchFamily="34" charset="0"/>
            </a:rPr>
            <a:t> </a:t>
          </a:r>
          <a:r>
            <a:rPr lang="en-US" dirty="0" err="1">
              <a:solidFill>
                <a:srgbClr val="2F2B20"/>
              </a:solidFill>
              <a:latin typeface="Trebuchet MS" pitchFamily="34" charset="0"/>
            </a:rPr>
            <a:t>sementara</a:t>
          </a:r>
          <a:r>
            <a:rPr lang="en-US" dirty="0">
              <a:solidFill>
                <a:srgbClr val="2F2B20"/>
              </a:solidFill>
              <a:latin typeface="Trebuchet MS" pitchFamily="34" charset="0"/>
            </a:rPr>
            <a:t>, </a:t>
          </a:r>
          <a:r>
            <a:rPr lang="en-US" dirty="0" err="1">
              <a:solidFill>
                <a:srgbClr val="2F2B20"/>
              </a:solidFill>
              <a:latin typeface="Trebuchet MS" pitchFamily="34" charset="0"/>
            </a:rPr>
            <a:t>seperti</a:t>
          </a:r>
          <a:r>
            <a:rPr lang="en-US" dirty="0">
              <a:solidFill>
                <a:srgbClr val="2F2B20"/>
              </a:solidFill>
              <a:latin typeface="Trebuchet MS" pitchFamily="34" charset="0"/>
            </a:rPr>
            <a:t> </a:t>
          </a:r>
          <a:r>
            <a:rPr lang="en-US" dirty="0" err="1">
              <a:solidFill>
                <a:srgbClr val="2F2B20"/>
              </a:solidFill>
              <a:latin typeface="Trebuchet MS" pitchFamily="34" charset="0"/>
            </a:rPr>
            <a:t>pada</a:t>
          </a:r>
          <a:r>
            <a:rPr lang="en-US" dirty="0">
              <a:solidFill>
                <a:srgbClr val="2F2B20"/>
              </a:solidFill>
              <a:latin typeface="Trebuchet MS" pitchFamily="34" charset="0"/>
            </a:rPr>
            <a:t> </a:t>
          </a:r>
          <a:r>
            <a:rPr lang="en-US" dirty="0" err="1">
              <a:solidFill>
                <a:srgbClr val="2F2B20"/>
              </a:solidFill>
              <a:latin typeface="Trebuchet MS" pitchFamily="34" charset="0"/>
            </a:rPr>
            <a:t>waktu</a:t>
          </a:r>
          <a:r>
            <a:rPr lang="en-US" dirty="0">
              <a:solidFill>
                <a:srgbClr val="2F2B20"/>
              </a:solidFill>
              <a:latin typeface="Trebuchet MS" pitchFamily="34" charset="0"/>
            </a:rPr>
            <a:t> </a:t>
          </a:r>
          <a:r>
            <a:rPr lang="en-US" dirty="0" err="1">
              <a:solidFill>
                <a:srgbClr val="2F2B20"/>
              </a:solidFill>
              <a:latin typeface="Trebuchet MS" pitchFamily="34" charset="0"/>
            </a:rPr>
            <a:t>strategis</a:t>
          </a:r>
          <a:r>
            <a:rPr lang="en-US" dirty="0">
              <a:solidFill>
                <a:srgbClr val="2F2B20"/>
              </a:solidFill>
              <a:latin typeface="Trebuchet MS" pitchFamily="34" charset="0"/>
            </a:rPr>
            <a:t> </a:t>
          </a:r>
          <a:r>
            <a:rPr lang="en-US" dirty="0" err="1">
              <a:solidFill>
                <a:srgbClr val="2F2B20"/>
              </a:solidFill>
              <a:latin typeface="Trebuchet MS" pitchFamily="34" charset="0"/>
            </a:rPr>
            <a:t>penting</a:t>
          </a:r>
          <a:r>
            <a:rPr lang="en-US" dirty="0">
              <a:solidFill>
                <a:srgbClr val="2F2B20"/>
              </a:solidFill>
              <a:latin typeface="Trebuchet MS" pitchFamily="34" charset="0"/>
            </a:rPr>
            <a:t> </a:t>
          </a:r>
          <a:r>
            <a:rPr lang="en-US" dirty="0" err="1">
              <a:solidFill>
                <a:srgbClr val="2F2B20"/>
              </a:solidFill>
              <a:latin typeface="Trebuchet MS" pitchFamily="34" charset="0"/>
            </a:rPr>
            <a:t>selama</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atau</a:t>
          </a:r>
          <a:r>
            <a:rPr lang="en-US" dirty="0">
              <a:solidFill>
                <a:srgbClr val="2F2B20"/>
              </a:solidFill>
              <a:latin typeface="Trebuchet MS" pitchFamily="34" charset="0"/>
            </a:rPr>
            <a:t> </a:t>
          </a:r>
          <a:r>
            <a:rPr lang="en-US" dirty="0" err="1">
              <a:solidFill>
                <a:srgbClr val="2F2B20"/>
              </a:solidFill>
              <a:latin typeface="Trebuchet MS" pitchFamily="34" charset="0"/>
            </a:rPr>
            <a:t>untuk</a:t>
          </a:r>
          <a:r>
            <a:rPr lang="en-US" dirty="0">
              <a:solidFill>
                <a:srgbClr val="2F2B20"/>
              </a:solidFill>
              <a:latin typeface="Trebuchet MS" pitchFamily="34" charset="0"/>
            </a:rPr>
            <a:t> </a:t>
          </a:r>
          <a:r>
            <a:rPr lang="en-US" dirty="0" err="1">
              <a:solidFill>
                <a:srgbClr val="2F2B20"/>
              </a:solidFill>
              <a:latin typeface="Trebuchet MS" pitchFamily="34" charset="0"/>
            </a:rPr>
            <a:t>seluruh</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Strategi</a:t>
          </a:r>
          <a:r>
            <a:rPr lang="en-US" dirty="0">
              <a:solidFill>
                <a:srgbClr val="2F2B20"/>
              </a:solidFill>
              <a:latin typeface="Trebuchet MS" pitchFamily="34" charset="0"/>
            </a:rPr>
            <a:t> colocation </a:t>
          </a:r>
          <a:r>
            <a:rPr lang="en-US" dirty="0" err="1">
              <a:solidFill>
                <a:srgbClr val="2F2B20"/>
              </a:solidFill>
              <a:latin typeface="Trebuchet MS" pitchFamily="34" charset="0"/>
            </a:rPr>
            <a:t>dapat</a:t>
          </a:r>
          <a:r>
            <a:rPr lang="en-US" dirty="0">
              <a:solidFill>
                <a:srgbClr val="2F2B20"/>
              </a:solidFill>
              <a:latin typeface="Trebuchet MS" pitchFamily="34" charset="0"/>
            </a:rPr>
            <a:t> </a:t>
          </a:r>
          <a:r>
            <a:rPr lang="en-US" dirty="0" err="1">
              <a:solidFill>
                <a:srgbClr val="2F2B20"/>
              </a:solidFill>
              <a:latin typeface="Trebuchet MS" pitchFamily="34" charset="0"/>
            </a:rPr>
            <a:t>mencakup</a:t>
          </a:r>
          <a:r>
            <a:rPr lang="en-US" dirty="0">
              <a:solidFill>
                <a:srgbClr val="2F2B20"/>
              </a:solidFill>
              <a:latin typeface="Trebuchet MS" pitchFamily="34" charset="0"/>
            </a:rPr>
            <a:t> </a:t>
          </a:r>
          <a:r>
            <a:rPr lang="en-US" dirty="0" err="1">
              <a:solidFill>
                <a:srgbClr val="2F2B20"/>
              </a:solidFill>
              <a:latin typeface="Trebuchet MS" pitchFamily="34" charset="0"/>
            </a:rPr>
            <a:t>ruang</a:t>
          </a:r>
          <a:r>
            <a:rPr lang="en-US" dirty="0">
              <a:solidFill>
                <a:srgbClr val="2F2B20"/>
              </a:solidFill>
              <a:latin typeface="Trebuchet MS" pitchFamily="34" charset="0"/>
            </a:rPr>
            <a:t> </a:t>
          </a:r>
          <a:r>
            <a:rPr lang="en-US" dirty="0" err="1">
              <a:solidFill>
                <a:srgbClr val="2F2B20"/>
              </a:solidFill>
              <a:latin typeface="Trebuchet MS" pitchFamily="34" charset="0"/>
            </a:rPr>
            <a:t>pertemuan</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a:t>
          </a:r>
          <a:r>
            <a:rPr lang="en-US" dirty="0" err="1">
              <a:solidFill>
                <a:srgbClr val="2F2B20"/>
              </a:solidFill>
              <a:latin typeface="Trebuchet MS" pitchFamily="34" charset="0"/>
            </a:rPr>
            <a:t>tempat</a:t>
          </a:r>
          <a:r>
            <a:rPr lang="en-US" dirty="0">
              <a:solidFill>
                <a:srgbClr val="2F2B20"/>
              </a:solidFill>
              <a:latin typeface="Trebuchet MS" pitchFamily="34" charset="0"/>
            </a:rPr>
            <a:t> </a:t>
          </a:r>
          <a:r>
            <a:rPr lang="en-US" dirty="0" err="1">
              <a:solidFill>
                <a:srgbClr val="2F2B20"/>
              </a:solidFill>
              <a:latin typeface="Trebuchet MS" pitchFamily="34" charset="0"/>
            </a:rPr>
            <a:t>untuk</a:t>
          </a:r>
          <a:r>
            <a:rPr lang="en-US" dirty="0">
              <a:solidFill>
                <a:srgbClr val="2F2B20"/>
              </a:solidFill>
              <a:latin typeface="Trebuchet MS" pitchFamily="34" charset="0"/>
            </a:rPr>
            <a:t> </a:t>
          </a:r>
          <a:r>
            <a:rPr lang="en-US" dirty="0" err="1">
              <a:solidFill>
                <a:srgbClr val="2F2B20"/>
              </a:solidFill>
              <a:latin typeface="Trebuchet MS" pitchFamily="34" charset="0"/>
            </a:rPr>
            <a:t>mengirim</a:t>
          </a:r>
          <a:r>
            <a:rPr lang="en-US" dirty="0">
              <a:solidFill>
                <a:srgbClr val="2F2B20"/>
              </a:solidFill>
              <a:latin typeface="Trebuchet MS" pitchFamily="34" charset="0"/>
            </a:rPr>
            <a:t> </a:t>
          </a:r>
          <a:r>
            <a:rPr lang="en-US" dirty="0" err="1">
              <a:solidFill>
                <a:srgbClr val="2F2B20"/>
              </a:solidFill>
              <a:latin typeface="Trebuchet MS" pitchFamily="34" charset="0"/>
            </a:rPr>
            <a:t>jadwal</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kemudahan</a:t>
          </a:r>
          <a:r>
            <a:rPr lang="en-US" dirty="0">
              <a:solidFill>
                <a:srgbClr val="2F2B20"/>
              </a:solidFill>
              <a:latin typeface="Trebuchet MS" pitchFamily="34" charset="0"/>
            </a:rPr>
            <a:t> </a:t>
          </a:r>
          <a:r>
            <a:rPr lang="en-US" dirty="0" err="1">
              <a:solidFill>
                <a:srgbClr val="2F2B20"/>
              </a:solidFill>
              <a:latin typeface="Trebuchet MS" pitchFamily="34" charset="0"/>
            </a:rPr>
            <a:t>lainnya</a:t>
          </a:r>
          <a:r>
            <a:rPr lang="en-US" dirty="0">
              <a:solidFill>
                <a:srgbClr val="2F2B20"/>
              </a:solidFill>
              <a:latin typeface="Trebuchet MS" pitchFamily="34" charset="0"/>
            </a:rPr>
            <a:t> yang </a:t>
          </a:r>
          <a:r>
            <a:rPr lang="en-US" dirty="0" err="1">
              <a:solidFill>
                <a:srgbClr val="2F2B20"/>
              </a:solidFill>
              <a:latin typeface="Trebuchet MS" pitchFamily="34" charset="0"/>
            </a:rPr>
            <a:t>meningkatkan</a:t>
          </a:r>
          <a:r>
            <a:rPr lang="en-US" dirty="0">
              <a:solidFill>
                <a:srgbClr val="2F2B20"/>
              </a:solidFill>
              <a:latin typeface="Trebuchet MS" pitchFamily="34" charset="0"/>
            </a:rPr>
            <a:t> </a:t>
          </a:r>
          <a:r>
            <a:rPr lang="en-US" dirty="0" err="1">
              <a:solidFill>
                <a:srgbClr val="2F2B20"/>
              </a:solidFill>
              <a:latin typeface="Trebuchet MS" pitchFamily="34" charset="0"/>
            </a:rPr>
            <a:t>komunikasi</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komunitas</a:t>
          </a:r>
          <a:r>
            <a:rPr lang="en-US" dirty="0">
              <a:solidFill>
                <a:srgbClr val="2F2B20"/>
              </a:solidFill>
              <a:latin typeface="Trebuchet MS" pitchFamily="34" charset="0"/>
            </a:rPr>
            <a:t>. </a:t>
          </a:r>
          <a:r>
            <a:rPr lang="en-US" dirty="0" err="1">
              <a:solidFill>
                <a:srgbClr val="2F2B20"/>
              </a:solidFill>
              <a:latin typeface="Trebuchet MS" pitchFamily="34" charset="0"/>
            </a:rPr>
            <a:t>Sementara</a:t>
          </a:r>
          <a:r>
            <a:rPr lang="en-US" dirty="0">
              <a:solidFill>
                <a:srgbClr val="2F2B20"/>
              </a:solidFill>
              <a:latin typeface="Trebuchet MS" pitchFamily="34" charset="0"/>
            </a:rPr>
            <a:t> colocation </a:t>
          </a:r>
          <a:r>
            <a:rPr lang="en-US" dirty="0" err="1">
              <a:solidFill>
                <a:srgbClr val="2F2B20"/>
              </a:solidFill>
              <a:latin typeface="Trebuchet MS" pitchFamily="34" charset="0"/>
            </a:rPr>
            <a:t>dianggap</a:t>
          </a:r>
          <a:r>
            <a:rPr lang="en-US" dirty="0">
              <a:solidFill>
                <a:srgbClr val="2F2B20"/>
              </a:solidFill>
              <a:latin typeface="Trebuchet MS" pitchFamily="34" charset="0"/>
            </a:rPr>
            <a:t> </a:t>
          </a:r>
          <a:r>
            <a:rPr lang="en-US" dirty="0" err="1">
              <a:solidFill>
                <a:srgbClr val="2F2B20"/>
              </a:solidFill>
              <a:latin typeface="Trebuchet MS" pitchFamily="34" charset="0"/>
            </a:rPr>
            <a:t>sebagai</a:t>
          </a:r>
          <a:r>
            <a:rPr lang="en-US" dirty="0">
              <a:solidFill>
                <a:srgbClr val="2F2B20"/>
              </a:solidFill>
              <a:latin typeface="Trebuchet MS" pitchFamily="34" charset="0"/>
            </a:rPr>
            <a:t> </a:t>
          </a:r>
          <a:r>
            <a:rPr lang="en-US" dirty="0" err="1">
              <a:solidFill>
                <a:srgbClr val="2F2B20"/>
              </a:solidFill>
              <a:latin typeface="Trebuchet MS" pitchFamily="34" charset="0"/>
            </a:rPr>
            <a:t>strategi</a:t>
          </a:r>
          <a:r>
            <a:rPr lang="en-US" dirty="0">
              <a:solidFill>
                <a:srgbClr val="2F2B20"/>
              </a:solidFill>
              <a:latin typeface="Trebuchet MS" pitchFamily="34" charset="0"/>
            </a:rPr>
            <a:t> yang </a:t>
          </a:r>
          <a:r>
            <a:rPr lang="en-US" dirty="0" err="1">
              <a:solidFill>
                <a:srgbClr val="2F2B20"/>
              </a:solidFill>
              <a:latin typeface="Trebuchet MS" pitchFamily="34" charset="0"/>
            </a:rPr>
            <a:t>baik</a:t>
          </a:r>
          <a:r>
            <a:rPr lang="en-US" dirty="0">
              <a:solidFill>
                <a:srgbClr val="2F2B20"/>
              </a:solidFill>
              <a:latin typeface="Trebuchet MS" pitchFamily="34" charset="0"/>
            </a:rPr>
            <a:t>, </a:t>
          </a:r>
          <a:r>
            <a:rPr lang="en-US" dirty="0" err="1">
              <a:solidFill>
                <a:srgbClr val="2F2B20"/>
              </a:solidFill>
              <a:latin typeface="Trebuchet MS" pitchFamily="34" charset="0"/>
            </a:rPr>
            <a:t>penggunaan</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virtual </a:t>
          </a:r>
          <a:r>
            <a:rPr lang="en-US" dirty="0" err="1">
              <a:solidFill>
                <a:srgbClr val="2F2B20"/>
              </a:solidFill>
              <a:latin typeface="Trebuchet MS" pitchFamily="34" charset="0"/>
            </a:rPr>
            <a:t>dapat</a:t>
          </a:r>
          <a:r>
            <a:rPr lang="en-US" dirty="0">
              <a:solidFill>
                <a:srgbClr val="2F2B20"/>
              </a:solidFill>
              <a:latin typeface="Trebuchet MS" pitchFamily="34" charset="0"/>
            </a:rPr>
            <a:t> </a:t>
          </a:r>
          <a:r>
            <a:rPr lang="en-US" dirty="0" err="1">
              <a:solidFill>
                <a:srgbClr val="2F2B20"/>
              </a:solidFill>
              <a:latin typeface="Trebuchet MS" pitchFamily="34" charset="0"/>
            </a:rPr>
            <a:t>membawa</a:t>
          </a:r>
          <a:r>
            <a:rPr lang="en-US" dirty="0">
              <a:solidFill>
                <a:srgbClr val="2F2B20"/>
              </a:solidFill>
              <a:latin typeface="Trebuchet MS" pitchFamily="34" charset="0"/>
            </a:rPr>
            <a:t> </a:t>
          </a:r>
          <a:r>
            <a:rPr lang="en-US" dirty="0" err="1">
              <a:solidFill>
                <a:srgbClr val="2F2B20"/>
              </a:solidFill>
              <a:latin typeface="Trebuchet MS" pitchFamily="34" charset="0"/>
            </a:rPr>
            <a:t>manfaat</a:t>
          </a:r>
          <a:r>
            <a:rPr lang="en-US" dirty="0">
              <a:solidFill>
                <a:srgbClr val="2F2B20"/>
              </a:solidFill>
              <a:latin typeface="Trebuchet MS" pitchFamily="34" charset="0"/>
            </a:rPr>
            <a:t> </a:t>
          </a:r>
          <a:r>
            <a:rPr lang="en-US" dirty="0" err="1">
              <a:solidFill>
                <a:srgbClr val="2F2B20"/>
              </a:solidFill>
              <a:latin typeface="Trebuchet MS" pitchFamily="34" charset="0"/>
            </a:rPr>
            <a:t>seperti</a:t>
          </a:r>
          <a:r>
            <a:rPr lang="en-US" dirty="0">
              <a:solidFill>
                <a:srgbClr val="2F2B20"/>
              </a:solidFill>
              <a:latin typeface="Trebuchet MS" pitchFamily="34" charset="0"/>
            </a:rPr>
            <a:t> </a:t>
          </a:r>
          <a:r>
            <a:rPr lang="en-US" dirty="0" err="1">
              <a:solidFill>
                <a:srgbClr val="2F2B20"/>
              </a:solidFill>
              <a:latin typeface="Trebuchet MS" pitchFamily="34" charset="0"/>
            </a:rPr>
            <a:t>penggunaan</a:t>
          </a:r>
          <a:r>
            <a:rPr lang="en-US" dirty="0">
              <a:solidFill>
                <a:srgbClr val="2F2B20"/>
              </a:solidFill>
              <a:latin typeface="Trebuchet MS" pitchFamily="34" charset="0"/>
            </a:rPr>
            <a:t> </a:t>
          </a: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 yang </a:t>
          </a:r>
          <a:r>
            <a:rPr lang="en-US" dirty="0" err="1">
              <a:solidFill>
                <a:srgbClr val="2F2B20"/>
              </a:solidFill>
              <a:latin typeface="Trebuchet MS" pitchFamily="34" charset="0"/>
            </a:rPr>
            <a:t>lebih</a:t>
          </a:r>
          <a:r>
            <a:rPr lang="en-US" dirty="0">
              <a:solidFill>
                <a:srgbClr val="2F2B20"/>
              </a:solidFill>
              <a:latin typeface="Trebuchet MS" pitchFamily="34" charset="0"/>
            </a:rPr>
            <a:t> </a:t>
          </a:r>
          <a:r>
            <a:rPr lang="en-US" dirty="0" err="1">
              <a:solidFill>
                <a:srgbClr val="2F2B20"/>
              </a:solidFill>
              <a:latin typeface="Trebuchet MS" pitchFamily="34" charset="0"/>
            </a:rPr>
            <a:t>terampil</a:t>
          </a:r>
          <a:r>
            <a:rPr lang="en-US" dirty="0">
              <a:solidFill>
                <a:srgbClr val="2F2B20"/>
              </a:solidFill>
              <a:latin typeface="Trebuchet MS" pitchFamily="34" charset="0"/>
            </a:rPr>
            <a:t>, </a:t>
          </a:r>
          <a:r>
            <a:rPr lang="en-US" dirty="0" err="1">
              <a:solidFill>
                <a:srgbClr val="2F2B20"/>
              </a:solidFill>
              <a:latin typeface="Trebuchet MS" pitchFamily="34" charset="0"/>
            </a:rPr>
            <a:t>mengurangi</a:t>
          </a:r>
          <a:r>
            <a:rPr lang="en-US" dirty="0">
              <a:solidFill>
                <a:srgbClr val="2F2B20"/>
              </a:solidFill>
              <a:latin typeface="Trebuchet MS" pitchFamily="34" charset="0"/>
            </a:rPr>
            <a:t> </a:t>
          </a:r>
          <a:r>
            <a:rPr lang="en-US" dirty="0" err="1">
              <a:solidFill>
                <a:srgbClr val="2F2B20"/>
              </a:solidFill>
              <a:latin typeface="Trebuchet MS" pitchFamily="34" charset="0"/>
            </a:rPr>
            <a:t>biaya</a:t>
          </a:r>
          <a:r>
            <a:rPr lang="en-US" dirty="0">
              <a:solidFill>
                <a:srgbClr val="2F2B20"/>
              </a:solidFill>
              <a:latin typeface="Trebuchet MS" pitchFamily="34" charset="0"/>
            </a:rPr>
            <a:t>, </a:t>
          </a:r>
          <a:r>
            <a:rPr lang="en-US" dirty="0" err="1">
              <a:solidFill>
                <a:srgbClr val="2F2B20"/>
              </a:solidFill>
              <a:latin typeface="Trebuchet MS" pitchFamily="34" charset="0"/>
            </a:rPr>
            <a:t>perjalanan</a:t>
          </a:r>
          <a:r>
            <a:rPr lang="en-US" dirty="0">
              <a:solidFill>
                <a:srgbClr val="2F2B20"/>
              </a:solidFill>
              <a:latin typeface="Trebuchet MS" pitchFamily="34" charset="0"/>
            </a:rPr>
            <a:t> </a:t>
          </a:r>
          <a:r>
            <a:rPr lang="en-US" dirty="0" err="1">
              <a:solidFill>
                <a:srgbClr val="2F2B20"/>
              </a:solidFill>
              <a:latin typeface="Trebuchet MS" pitchFamily="34" charset="0"/>
            </a:rPr>
            <a:t>kurang</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relokasi</a:t>
          </a:r>
          <a:r>
            <a:rPr lang="en-US" dirty="0">
              <a:solidFill>
                <a:srgbClr val="2F2B20"/>
              </a:solidFill>
              <a:latin typeface="Trebuchet MS" pitchFamily="34" charset="0"/>
            </a:rPr>
            <a:t> </a:t>
          </a:r>
          <a:r>
            <a:rPr lang="en-US" dirty="0" err="1">
              <a:solidFill>
                <a:srgbClr val="2F2B20"/>
              </a:solidFill>
              <a:latin typeface="Trebuchet MS" pitchFamily="34" charset="0"/>
            </a:rPr>
            <a:t>biaya</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kedekatan</a:t>
          </a:r>
          <a:r>
            <a:rPr lang="en-US" dirty="0">
              <a:solidFill>
                <a:srgbClr val="2F2B20"/>
              </a:solidFill>
              <a:latin typeface="Trebuchet MS" pitchFamily="34" charset="0"/>
            </a:rPr>
            <a:t> </a:t>
          </a:r>
          <a:r>
            <a:rPr lang="en-US" dirty="0" err="1">
              <a:solidFill>
                <a:srgbClr val="2F2B20"/>
              </a:solidFill>
              <a:latin typeface="Trebuchet MS" pitchFamily="34" charset="0"/>
            </a:rPr>
            <a:t>anggota</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a:t>
          </a:r>
          <a:r>
            <a:rPr lang="en-US" dirty="0" err="1">
              <a:solidFill>
                <a:srgbClr val="2F2B20"/>
              </a:solidFill>
              <a:latin typeface="Trebuchet MS" pitchFamily="34" charset="0"/>
            </a:rPr>
            <a:t>untuk</a:t>
          </a:r>
          <a:r>
            <a:rPr lang="en-US" dirty="0">
              <a:solidFill>
                <a:srgbClr val="2F2B20"/>
              </a:solidFill>
              <a:latin typeface="Trebuchet MS" pitchFamily="34" charset="0"/>
            </a:rPr>
            <a:t> </a:t>
          </a:r>
          <a:r>
            <a:rPr lang="en-US" dirty="0" err="1">
              <a:solidFill>
                <a:srgbClr val="2F2B20"/>
              </a:solidFill>
              <a:latin typeface="Trebuchet MS" pitchFamily="34" charset="0"/>
            </a:rPr>
            <a:t>pemasok</a:t>
          </a:r>
          <a:r>
            <a:rPr lang="en-US" dirty="0">
              <a:solidFill>
                <a:srgbClr val="2F2B20"/>
              </a:solidFill>
              <a:latin typeface="Trebuchet MS" pitchFamily="34" charset="0"/>
            </a:rPr>
            <a:t>, </a:t>
          </a:r>
          <a:r>
            <a:rPr lang="en-US" dirty="0" err="1">
              <a:solidFill>
                <a:srgbClr val="2F2B20"/>
              </a:solidFill>
              <a:latin typeface="Trebuchet MS" pitchFamily="34" charset="0"/>
            </a:rPr>
            <a:t>pelanggan</a:t>
          </a:r>
          <a:r>
            <a:rPr lang="en-US" dirty="0">
              <a:solidFill>
                <a:srgbClr val="2F2B20"/>
              </a:solidFill>
              <a:latin typeface="Trebuchet MS" pitchFamily="34" charset="0"/>
            </a:rPr>
            <a:t>, </a:t>
          </a:r>
          <a:r>
            <a:rPr lang="en-US" dirty="0" err="1">
              <a:solidFill>
                <a:srgbClr val="2F2B20"/>
              </a:solidFill>
              <a:latin typeface="Trebuchet MS" pitchFamily="34" charset="0"/>
            </a:rPr>
            <a:t>atau</a:t>
          </a:r>
          <a:r>
            <a:rPr lang="en-US" dirty="0">
              <a:solidFill>
                <a:srgbClr val="2F2B20"/>
              </a:solidFill>
              <a:latin typeface="Trebuchet MS" pitchFamily="34" charset="0"/>
            </a:rPr>
            <a:t> stakeholder </a:t>
          </a:r>
          <a:r>
            <a:rPr lang="en-US" dirty="0" err="1">
              <a:solidFill>
                <a:srgbClr val="2F2B20"/>
              </a:solidFill>
              <a:latin typeface="Trebuchet MS" pitchFamily="34" charset="0"/>
            </a:rPr>
            <a:t>kunci</a:t>
          </a:r>
          <a:r>
            <a:rPr lang="en-US" dirty="0">
              <a:solidFill>
                <a:srgbClr val="2F2B20"/>
              </a:solidFill>
              <a:latin typeface="Trebuchet MS" pitchFamily="34" charset="0"/>
            </a:rPr>
            <a:t> </a:t>
          </a:r>
          <a:r>
            <a:rPr lang="en-US" dirty="0" err="1">
              <a:solidFill>
                <a:srgbClr val="2F2B20"/>
              </a:solidFill>
              <a:latin typeface="Trebuchet MS" pitchFamily="34" charset="0"/>
            </a:rPr>
            <a:t>lainnya</a:t>
          </a:r>
          <a:r>
            <a:rPr lang="en-US" dirty="0">
              <a:solidFill>
                <a:srgbClr val="2F2B20"/>
              </a:solidFill>
              <a:latin typeface="Trebuchet MS" pitchFamily="34" charset="0"/>
            </a:rPr>
            <a:t>.</a:t>
          </a:r>
          <a:endParaRPr lang="id-ID" b="0" dirty="0">
            <a:solidFill>
              <a:schemeClr val="tx1"/>
            </a:solidFill>
          </a:endParaRPr>
        </a:p>
      </dgm:t>
    </dgm:pt>
    <dgm:pt modelId="{934619FC-00FF-4020-9C56-AF37F29BA592}" type="parTrans" cxnId="{A8F298B0-80E2-4A2E-83A7-F565CDFBF24A}">
      <dgm:prSet/>
      <dgm:spPr/>
      <dgm:t>
        <a:bodyPr/>
        <a:lstStyle/>
        <a:p>
          <a:endParaRPr lang="en-US"/>
        </a:p>
      </dgm:t>
    </dgm:pt>
    <dgm:pt modelId="{E8D384CA-6124-476F-8D26-4FA6655CDA30}" type="sibTrans" cxnId="{A8F298B0-80E2-4A2E-83A7-F565CDFBF24A}">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2084E51E-03B5-4F46-9CC8-9D412C297324}" type="presOf" srcId="{3528E10F-83B6-42A8-8E03-67F33E8ED842}" destId="{44DBF284-EFB8-48CB-AA9A-57838DF88D90}" srcOrd="0" destOrd="0" presId="urn:microsoft.com/office/officeart/2005/8/layout/vList2"/>
    <dgm:cxn modelId="{E6D25622-EABD-044C-816E-41F198C2B326}" srcId="{7BE175C2-43D5-BF47-B71D-4EF4D2107E03}" destId="{870269B6-4112-4E4F-ABD8-795DDFDD3198}" srcOrd="0" destOrd="0" parTransId="{A1011F09-7E36-094F-8195-C8FACF5F9B59}" sibTransId="{9CF3B767-8600-AA44-91F2-FBC1438A0182}"/>
    <dgm:cxn modelId="{EBA7082E-5959-421A-A2CE-6CA778776025}" type="presOf" srcId="{7BE175C2-43D5-BF47-B71D-4EF4D2107E03}" destId="{224CF469-C495-45B8-9E4A-119EC6AA03FC}" srcOrd="0" destOrd="0" presId="urn:microsoft.com/office/officeart/2005/8/layout/vList2"/>
    <dgm:cxn modelId="{883D5C91-7379-470C-898E-FFEFF7980C7A}" type="presOf" srcId="{870269B6-4112-4E4F-ABD8-795DDFDD3198}" destId="{CA5515A7-FA4D-4B85-9DD9-17359CF050D2}" srcOrd="0" destOrd="0" presId="urn:microsoft.com/office/officeart/2005/8/layout/vList2"/>
    <dgm:cxn modelId="{A8F298B0-80E2-4A2E-83A7-F565CDFBF24A}" srcId="{870269B6-4112-4E4F-ABD8-795DDFDD3198}" destId="{3528E10F-83B6-42A8-8E03-67F33E8ED842}" srcOrd="0" destOrd="0" parTransId="{934619FC-00FF-4020-9C56-AF37F29BA592}" sibTransId="{E8D384CA-6124-476F-8D26-4FA6655CDA30}"/>
    <dgm:cxn modelId="{849A328D-E6A2-4F40-BC00-108C5DB121D9}" type="presParOf" srcId="{224CF469-C495-45B8-9E4A-119EC6AA03FC}" destId="{CA5515A7-FA4D-4B85-9DD9-17359CF050D2}" srcOrd="0" destOrd="0" presId="urn:microsoft.com/office/officeart/2005/8/layout/vList2"/>
    <dgm:cxn modelId="{799D57F8-17DC-45EA-9B72-3645D0DC6A7B}"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 sz="2800" dirty="0">
              <a:solidFill>
                <a:schemeClr val="tx1"/>
              </a:solidFill>
            </a:rPr>
            <a:t>2. Virtual Teams</a:t>
          </a:r>
          <a:endParaRPr lang="en-US" sz="28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3528E10F-83B6-42A8-8E03-67F33E8ED842}">
      <dgm:prSet/>
      <dgm:spPr/>
      <dgm:t>
        <a:bodyPr/>
        <a:lstStyle/>
        <a:p>
          <a:pPr algn="just"/>
          <a:r>
            <a:rPr lang="en-US" dirty="0" err="1">
              <a:solidFill>
                <a:srgbClr val="2F2B20"/>
              </a:solidFill>
              <a:latin typeface="Trebuchet MS" pitchFamily="34" charset="0"/>
            </a:rPr>
            <a:t>Penggunaan</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virtual </a:t>
          </a:r>
          <a:r>
            <a:rPr lang="en-US" dirty="0" err="1">
              <a:solidFill>
                <a:srgbClr val="2F2B20"/>
              </a:solidFill>
              <a:latin typeface="Trebuchet MS" pitchFamily="34" charset="0"/>
            </a:rPr>
            <a:t>dapat</a:t>
          </a:r>
          <a:r>
            <a:rPr lang="en-US" dirty="0">
              <a:solidFill>
                <a:srgbClr val="2F2B20"/>
              </a:solidFill>
              <a:latin typeface="Trebuchet MS" pitchFamily="34" charset="0"/>
            </a:rPr>
            <a:t> </a:t>
          </a:r>
          <a:r>
            <a:rPr lang="en-US" dirty="0" err="1">
              <a:solidFill>
                <a:srgbClr val="2F2B20"/>
              </a:solidFill>
              <a:latin typeface="Trebuchet MS" pitchFamily="34" charset="0"/>
            </a:rPr>
            <a:t>membawa</a:t>
          </a:r>
          <a:r>
            <a:rPr lang="en-US" dirty="0">
              <a:solidFill>
                <a:srgbClr val="2F2B20"/>
              </a:solidFill>
              <a:latin typeface="Trebuchet MS" pitchFamily="34" charset="0"/>
            </a:rPr>
            <a:t> </a:t>
          </a:r>
          <a:r>
            <a:rPr lang="en-US" dirty="0" err="1">
              <a:solidFill>
                <a:srgbClr val="2F2B20"/>
              </a:solidFill>
              <a:latin typeface="Trebuchet MS" pitchFamily="34" charset="0"/>
            </a:rPr>
            <a:t>manfaat</a:t>
          </a:r>
          <a:r>
            <a:rPr lang="en-US" dirty="0">
              <a:solidFill>
                <a:srgbClr val="2F2B20"/>
              </a:solidFill>
              <a:latin typeface="Trebuchet MS" pitchFamily="34" charset="0"/>
            </a:rPr>
            <a:t> </a:t>
          </a:r>
          <a:r>
            <a:rPr lang="en-US" dirty="0" err="1">
              <a:solidFill>
                <a:srgbClr val="2F2B20"/>
              </a:solidFill>
              <a:latin typeface="Trebuchet MS" pitchFamily="34" charset="0"/>
            </a:rPr>
            <a:t>seperti</a:t>
          </a:r>
          <a:r>
            <a:rPr lang="en-US" dirty="0">
              <a:solidFill>
                <a:srgbClr val="2F2B20"/>
              </a:solidFill>
              <a:latin typeface="Trebuchet MS" pitchFamily="34" charset="0"/>
            </a:rPr>
            <a:t> </a:t>
          </a:r>
          <a:r>
            <a:rPr lang="en-US" dirty="0" err="1">
              <a:solidFill>
                <a:srgbClr val="2F2B20"/>
              </a:solidFill>
              <a:latin typeface="Trebuchet MS" pitchFamily="34" charset="0"/>
            </a:rPr>
            <a:t>penggunaan</a:t>
          </a:r>
          <a:r>
            <a:rPr lang="en-US" dirty="0">
              <a:solidFill>
                <a:srgbClr val="2F2B20"/>
              </a:solidFill>
              <a:latin typeface="Trebuchet MS" pitchFamily="34" charset="0"/>
            </a:rPr>
            <a:t> </a:t>
          </a: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 yang </a:t>
          </a:r>
          <a:r>
            <a:rPr lang="en-US" dirty="0" err="1">
              <a:solidFill>
                <a:srgbClr val="2F2B20"/>
              </a:solidFill>
              <a:latin typeface="Trebuchet MS" pitchFamily="34" charset="0"/>
            </a:rPr>
            <a:t>lebih</a:t>
          </a:r>
          <a:r>
            <a:rPr lang="en-US" dirty="0">
              <a:solidFill>
                <a:srgbClr val="2F2B20"/>
              </a:solidFill>
              <a:latin typeface="Trebuchet MS" pitchFamily="34" charset="0"/>
            </a:rPr>
            <a:t> </a:t>
          </a:r>
          <a:r>
            <a:rPr lang="en-US" dirty="0" err="1">
              <a:solidFill>
                <a:srgbClr val="2F2B20"/>
              </a:solidFill>
              <a:latin typeface="Trebuchet MS" pitchFamily="34" charset="0"/>
            </a:rPr>
            <a:t>terampil</a:t>
          </a:r>
          <a:r>
            <a:rPr lang="en-US" dirty="0">
              <a:solidFill>
                <a:srgbClr val="2F2B20"/>
              </a:solidFill>
              <a:latin typeface="Trebuchet MS" pitchFamily="34" charset="0"/>
            </a:rPr>
            <a:t>, </a:t>
          </a:r>
          <a:r>
            <a:rPr lang="en-US" dirty="0" err="1">
              <a:solidFill>
                <a:srgbClr val="2F2B20"/>
              </a:solidFill>
              <a:latin typeface="Trebuchet MS" pitchFamily="34" charset="0"/>
            </a:rPr>
            <a:t>mengurangi</a:t>
          </a:r>
          <a:r>
            <a:rPr lang="en-US" dirty="0">
              <a:solidFill>
                <a:srgbClr val="2F2B20"/>
              </a:solidFill>
              <a:latin typeface="Trebuchet MS" pitchFamily="34" charset="0"/>
            </a:rPr>
            <a:t> </a:t>
          </a:r>
          <a:r>
            <a:rPr lang="en-US" dirty="0" err="1">
              <a:solidFill>
                <a:srgbClr val="2F2B20"/>
              </a:solidFill>
              <a:latin typeface="Trebuchet MS" pitchFamily="34" charset="0"/>
            </a:rPr>
            <a:t>biaya</a:t>
          </a:r>
          <a:r>
            <a:rPr lang="en-US" dirty="0">
              <a:solidFill>
                <a:srgbClr val="2F2B20"/>
              </a:solidFill>
              <a:latin typeface="Trebuchet MS" pitchFamily="34" charset="0"/>
            </a:rPr>
            <a:t>, </a:t>
          </a:r>
          <a:r>
            <a:rPr lang="en-US" dirty="0" err="1">
              <a:solidFill>
                <a:srgbClr val="2F2B20"/>
              </a:solidFill>
              <a:latin typeface="Trebuchet MS" pitchFamily="34" charset="0"/>
            </a:rPr>
            <a:t>lebih</a:t>
          </a:r>
          <a:r>
            <a:rPr lang="en-US" dirty="0">
              <a:solidFill>
                <a:srgbClr val="2F2B20"/>
              </a:solidFill>
              <a:latin typeface="Trebuchet MS" pitchFamily="34" charset="0"/>
            </a:rPr>
            <a:t> </a:t>
          </a:r>
          <a:r>
            <a:rPr lang="en-US" dirty="0" err="1">
              <a:solidFill>
                <a:srgbClr val="2F2B20"/>
              </a:solidFill>
              <a:latin typeface="Trebuchet MS" pitchFamily="34" charset="0"/>
            </a:rPr>
            <a:t>sedikit</a:t>
          </a:r>
          <a:r>
            <a:rPr lang="en-US" dirty="0">
              <a:solidFill>
                <a:srgbClr val="2F2B20"/>
              </a:solidFill>
              <a:latin typeface="Trebuchet MS" pitchFamily="34" charset="0"/>
            </a:rPr>
            <a:t> </a:t>
          </a:r>
          <a:r>
            <a:rPr lang="en-US" dirty="0" err="1">
              <a:solidFill>
                <a:srgbClr val="2F2B20"/>
              </a:solidFill>
              <a:latin typeface="Trebuchet MS" pitchFamily="34" charset="0"/>
            </a:rPr>
            <a:t>biaya</a:t>
          </a:r>
          <a:r>
            <a:rPr lang="en-US" dirty="0">
              <a:solidFill>
                <a:srgbClr val="2F2B20"/>
              </a:solidFill>
              <a:latin typeface="Trebuchet MS" pitchFamily="34" charset="0"/>
            </a:rPr>
            <a:t> </a:t>
          </a:r>
          <a:r>
            <a:rPr lang="en-US" dirty="0" err="1">
              <a:solidFill>
                <a:srgbClr val="2F2B20"/>
              </a:solidFill>
              <a:latin typeface="Trebuchet MS" pitchFamily="34" charset="0"/>
            </a:rPr>
            <a:t>perjalanan</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relokasi</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kedekatan</a:t>
          </a:r>
          <a:r>
            <a:rPr lang="en-US" dirty="0">
              <a:solidFill>
                <a:srgbClr val="2F2B20"/>
              </a:solidFill>
              <a:latin typeface="Trebuchet MS" pitchFamily="34" charset="0"/>
            </a:rPr>
            <a:t> </a:t>
          </a:r>
          <a:r>
            <a:rPr lang="en-US" dirty="0" err="1">
              <a:solidFill>
                <a:srgbClr val="2F2B20"/>
              </a:solidFill>
              <a:latin typeface="Trebuchet MS" pitchFamily="34" charset="0"/>
            </a:rPr>
            <a:t>anggota</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a:t>
          </a:r>
          <a:r>
            <a:rPr lang="en-US" dirty="0" err="1">
              <a:solidFill>
                <a:srgbClr val="2F2B20"/>
              </a:solidFill>
              <a:latin typeface="Trebuchet MS" pitchFamily="34" charset="0"/>
            </a:rPr>
            <a:t>dengan</a:t>
          </a:r>
          <a:r>
            <a:rPr lang="en-US" dirty="0">
              <a:solidFill>
                <a:srgbClr val="2F2B20"/>
              </a:solidFill>
              <a:latin typeface="Trebuchet MS" pitchFamily="34" charset="0"/>
            </a:rPr>
            <a:t> </a:t>
          </a:r>
          <a:r>
            <a:rPr lang="en-US" dirty="0" err="1">
              <a:solidFill>
                <a:srgbClr val="2F2B20"/>
              </a:solidFill>
              <a:latin typeface="Trebuchet MS" pitchFamily="34" charset="0"/>
            </a:rPr>
            <a:t>pemasok</a:t>
          </a:r>
          <a:r>
            <a:rPr lang="en-US" dirty="0">
              <a:solidFill>
                <a:srgbClr val="2F2B20"/>
              </a:solidFill>
              <a:latin typeface="Trebuchet MS" pitchFamily="34" charset="0"/>
            </a:rPr>
            <a:t>, </a:t>
          </a:r>
          <a:r>
            <a:rPr lang="en-US" dirty="0" err="1">
              <a:solidFill>
                <a:srgbClr val="2F2B20"/>
              </a:solidFill>
              <a:latin typeface="Trebuchet MS" pitchFamily="34" charset="0"/>
            </a:rPr>
            <a:t>pelanggan</a:t>
          </a:r>
          <a:r>
            <a:rPr lang="en-US" dirty="0">
              <a:solidFill>
                <a:srgbClr val="2F2B20"/>
              </a:solidFill>
              <a:latin typeface="Trebuchet MS" pitchFamily="34" charset="0"/>
            </a:rPr>
            <a:t>, </a:t>
          </a:r>
          <a:r>
            <a:rPr lang="en-US" dirty="0" err="1">
              <a:solidFill>
                <a:srgbClr val="2F2B20"/>
              </a:solidFill>
              <a:latin typeface="Trebuchet MS" pitchFamily="34" charset="0"/>
            </a:rPr>
            <a:t>atau</a:t>
          </a:r>
          <a:r>
            <a:rPr lang="en-US" dirty="0">
              <a:solidFill>
                <a:srgbClr val="2F2B20"/>
              </a:solidFill>
              <a:latin typeface="Trebuchet MS" pitchFamily="34" charset="0"/>
            </a:rPr>
            <a:t> </a:t>
          </a:r>
          <a:r>
            <a:rPr lang="en-US" dirty="0" err="1">
              <a:solidFill>
                <a:srgbClr val="2F2B20"/>
              </a:solidFill>
              <a:latin typeface="Trebuchet MS" pitchFamily="34" charset="0"/>
            </a:rPr>
            <a:t>pemangku</a:t>
          </a:r>
          <a:r>
            <a:rPr lang="en-US" dirty="0">
              <a:solidFill>
                <a:srgbClr val="2F2B20"/>
              </a:solidFill>
              <a:latin typeface="Trebuchet MS" pitchFamily="34" charset="0"/>
            </a:rPr>
            <a:t> </a:t>
          </a:r>
          <a:r>
            <a:rPr lang="en-US" dirty="0" err="1">
              <a:solidFill>
                <a:srgbClr val="2F2B20"/>
              </a:solidFill>
              <a:latin typeface="Trebuchet MS" pitchFamily="34" charset="0"/>
            </a:rPr>
            <a:t>kepentingan</a:t>
          </a:r>
          <a:r>
            <a:rPr lang="en-US" dirty="0">
              <a:solidFill>
                <a:srgbClr val="2F2B20"/>
              </a:solidFill>
              <a:latin typeface="Trebuchet MS" pitchFamily="34" charset="0"/>
            </a:rPr>
            <a:t> </a:t>
          </a:r>
          <a:r>
            <a:rPr lang="en-US" dirty="0" err="1">
              <a:solidFill>
                <a:srgbClr val="2F2B20"/>
              </a:solidFill>
              <a:latin typeface="Trebuchet MS" pitchFamily="34" charset="0"/>
            </a:rPr>
            <a:t>utama</a:t>
          </a:r>
          <a:r>
            <a:rPr lang="en-US" dirty="0">
              <a:solidFill>
                <a:srgbClr val="2F2B20"/>
              </a:solidFill>
              <a:latin typeface="Trebuchet MS" pitchFamily="34" charset="0"/>
            </a:rPr>
            <a:t> </a:t>
          </a:r>
          <a:r>
            <a:rPr lang="en-US" dirty="0" err="1">
              <a:solidFill>
                <a:srgbClr val="2F2B20"/>
              </a:solidFill>
              <a:latin typeface="Trebuchet MS" pitchFamily="34" charset="0"/>
            </a:rPr>
            <a:t>lainnya</a:t>
          </a:r>
          <a:r>
            <a:rPr lang="en-US" dirty="0">
              <a:solidFill>
                <a:srgbClr val="2F2B20"/>
              </a:solidFill>
              <a:latin typeface="Trebuchet MS" pitchFamily="34" charset="0"/>
            </a:rPr>
            <a:t>. Tim virtual </a:t>
          </a:r>
          <a:r>
            <a:rPr lang="en-US" dirty="0" err="1">
              <a:solidFill>
                <a:srgbClr val="2F2B20"/>
              </a:solidFill>
              <a:latin typeface="Trebuchet MS" pitchFamily="34" charset="0"/>
            </a:rPr>
            <a:t>dapat</a:t>
          </a:r>
          <a:r>
            <a:rPr lang="en-US" dirty="0">
              <a:solidFill>
                <a:srgbClr val="2F2B20"/>
              </a:solidFill>
              <a:latin typeface="Trebuchet MS" pitchFamily="34" charset="0"/>
            </a:rPr>
            <a:t> </a:t>
          </a:r>
          <a:r>
            <a:rPr lang="en-US" dirty="0" err="1">
              <a:solidFill>
                <a:srgbClr val="2F2B20"/>
              </a:solidFill>
              <a:latin typeface="Trebuchet MS" pitchFamily="34" charset="0"/>
            </a:rPr>
            <a:t>menggunakan</a:t>
          </a:r>
          <a:r>
            <a:rPr lang="en-US" dirty="0">
              <a:solidFill>
                <a:srgbClr val="2F2B20"/>
              </a:solidFill>
              <a:latin typeface="Trebuchet MS" pitchFamily="34" charset="0"/>
            </a:rPr>
            <a:t> </a:t>
          </a:r>
          <a:r>
            <a:rPr lang="en-US" dirty="0" err="1">
              <a:solidFill>
                <a:srgbClr val="2F2B20"/>
              </a:solidFill>
              <a:latin typeface="Trebuchet MS" pitchFamily="34" charset="0"/>
            </a:rPr>
            <a:t>teknologi</a:t>
          </a:r>
          <a:r>
            <a:rPr lang="en-US" dirty="0">
              <a:solidFill>
                <a:srgbClr val="2F2B20"/>
              </a:solidFill>
              <a:latin typeface="Trebuchet MS" pitchFamily="34" charset="0"/>
            </a:rPr>
            <a:t> </a:t>
          </a:r>
          <a:r>
            <a:rPr lang="en-US" dirty="0" err="1">
              <a:solidFill>
                <a:srgbClr val="2F2B20"/>
              </a:solidFill>
              <a:latin typeface="Trebuchet MS" pitchFamily="34" charset="0"/>
            </a:rPr>
            <a:t>untuk</a:t>
          </a:r>
          <a:r>
            <a:rPr lang="en-US" dirty="0">
              <a:solidFill>
                <a:srgbClr val="2F2B20"/>
              </a:solidFill>
              <a:latin typeface="Trebuchet MS" pitchFamily="34" charset="0"/>
            </a:rPr>
            <a:t> </a:t>
          </a:r>
          <a:r>
            <a:rPr lang="en-US" dirty="0" err="1">
              <a:solidFill>
                <a:srgbClr val="2F2B20"/>
              </a:solidFill>
              <a:latin typeface="Trebuchet MS" pitchFamily="34" charset="0"/>
            </a:rPr>
            <a:t>membuat</a:t>
          </a:r>
          <a:r>
            <a:rPr lang="en-US" dirty="0">
              <a:solidFill>
                <a:srgbClr val="2F2B20"/>
              </a:solidFill>
              <a:latin typeface="Trebuchet MS" pitchFamily="34" charset="0"/>
            </a:rPr>
            <a:t> </a:t>
          </a:r>
          <a:r>
            <a:rPr lang="en-US" dirty="0" err="1">
              <a:solidFill>
                <a:srgbClr val="2F2B20"/>
              </a:solidFill>
              <a:latin typeface="Trebuchet MS" pitchFamily="34" charset="0"/>
            </a:rPr>
            <a:t>lingkungan</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online </a:t>
          </a:r>
          <a:r>
            <a:rPr lang="en-US" dirty="0" err="1">
              <a:solidFill>
                <a:srgbClr val="2F2B20"/>
              </a:solidFill>
              <a:latin typeface="Trebuchet MS" pitchFamily="34" charset="0"/>
            </a:rPr>
            <a:t>tempat</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a:t>
          </a:r>
          <a:r>
            <a:rPr lang="en-US" dirty="0" err="1">
              <a:solidFill>
                <a:srgbClr val="2F2B20"/>
              </a:solidFill>
              <a:latin typeface="Trebuchet MS" pitchFamily="34" charset="0"/>
            </a:rPr>
            <a:t>dapat</a:t>
          </a:r>
          <a:r>
            <a:rPr lang="en-US" dirty="0">
              <a:solidFill>
                <a:srgbClr val="2F2B20"/>
              </a:solidFill>
              <a:latin typeface="Trebuchet MS" pitchFamily="34" charset="0"/>
            </a:rPr>
            <a:t> </a:t>
          </a:r>
          <a:r>
            <a:rPr lang="en-US" dirty="0" err="1">
              <a:solidFill>
                <a:srgbClr val="2F2B20"/>
              </a:solidFill>
              <a:latin typeface="Trebuchet MS" pitchFamily="34" charset="0"/>
            </a:rPr>
            <a:t>menyimpan</a:t>
          </a:r>
          <a:r>
            <a:rPr lang="en-US" dirty="0">
              <a:solidFill>
                <a:srgbClr val="2F2B20"/>
              </a:solidFill>
              <a:latin typeface="Trebuchet MS" pitchFamily="34" charset="0"/>
            </a:rPr>
            <a:t> file, </a:t>
          </a:r>
          <a:r>
            <a:rPr lang="en-US" dirty="0" err="1">
              <a:solidFill>
                <a:srgbClr val="2F2B20"/>
              </a:solidFill>
              <a:latin typeface="Trebuchet MS" pitchFamily="34" charset="0"/>
            </a:rPr>
            <a:t>menggunakan</a:t>
          </a:r>
          <a:r>
            <a:rPr lang="en-US" dirty="0">
              <a:solidFill>
                <a:srgbClr val="2F2B20"/>
              </a:solidFill>
              <a:latin typeface="Trebuchet MS" pitchFamily="34" charset="0"/>
            </a:rPr>
            <a:t> </a:t>
          </a:r>
          <a:r>
            <a:rPr lang="en-US" dirty="0" err="1">
              <a:solidFill>
                <a:srgbClr val="2F2B20"/>
              </a:solidFill>
              <a:latin typeface="Trebuchet MS" pitchFamily="34" charset="0"/>
            </a:rPr>
            <a:t>utas</a:t>
          </a:r>
          <a:r>
            <a:rPr lang="en-US" dirty="0">
              <a:solidFill>
                <a:srgbClr val="2F2B20"/>
              </a:solidFill>
              <a:latin typeface="Trebuchet MS" pitchFamily="34" charset="0"/>
            </a:rPr>
            <a:t> </a:t>
          </a:r>
          <a:r>
            <a:rPr lang="en-US" dirty="0" err="1">
              <a:solidFill>
                <a:srgbClr val="2F2B20"/>
              </a:solidFill>
              <a:latin typeface="Trebuchet MS" pitchFamily="34" charset="0"/>
            </a:rPr>
            <a:t>percakapan</a:t>
          </a:r>
          <a:r>
            <a:rPr lang="en-US" dirty="0">
              <a:solidFill>
                <a:srgbClr val="2F2B20"/>
              </a:solidFill>
              <a:latin typeface="Trebuchet MS" pitchFamily="34" charset="0"/>
            </a:rPr>
            <a:t> </a:t>
          </a:r>
          <a:r>
            <a:rPr lang="en-US" dirty="0" err="1">
              <a:solidFill>
                <a:srgbClr val="2F2B20"/>
              </a:solidFill>
              <a:latin typeface="Trebuchet MS" pitchFamily="34" charset="0"/>
            </a:rPr>
            <a:t>untuk</a:t>
          </a:r>
          <a:r>
            <a:rPr lang="en-US" dirty="0">
              <a:solidFill>
                <a:srgbClr val="2F2B20"/>
              </a:solidFill>
              <a:latin typeface="Trebuchet MS" pitchFamily="34" charset="0"/>
            </a:rPr>
            <a:t> </a:t>
          </a:r>
          <a:r>
            <a:rPr lang="en-US" dirty="0" err="1">
              <a:solidFill>
                <a:srgbClr val="2F2B20"/>
              </a:solidFill>
              <a:latin typeface="Trebuchet MS" pitchFamily="34" charset="0"/>
            </a:rPr>
            <a:t>membahas</a:t>
          </a:r>
          <a:r>
            <a:rPr lang="en-US" dirty="0">
              <a:solidFill>
                <a:srgbClr val="2F2B20"/>
              </a:solidFill>
              <a:latin typeface="Trebuchet MS" pitchFamily="34" charset="0"/>
            </a:rPr>
            <a:t> </a:t>
          </a:r>
          <a:r>
            <a:rPr lang="en-US" dirty="0" err="1">
              <a:solidFill>
                <a:srgbClr val="2F2B20"/>
              </a:solidFill>
              <a:latin typeface="Trebuchet MS" pitchFamily="34" charset="0"/>
            </a:rPr>
            <a:t>masalah</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menyimpan</a:t>
          </a:r>
          <a:r>
            <a:rPr lang="en-US" dirty="0">
              <a:solidFill>
                <a:srgbClr val="2F2B20"/>
              </a:solidFill>
              <a:latin typeface="Trebuchet MS" pitchFamily="34" charset="0"/>
            </a:rPr>
            <a:t> </a:t>
          </a:r>
          <a:r>
            <a:rPr lang="en-US" dirty="0" err="1">
              <a:solidFill>
                <a:srgbClr val="2F2B20"/>
              </a:solidFill>
              <a:latin typeface="Trebuchet MS" pitchFamily="34" charset="0"/>
            </a:rPr>
            <a:t>kalender</a:t>
          </a:r>
          <a:r>
            <a:rPr lang="en-US" dirty="0">
              <a:solidFill>
                <a:srgbClr val="2F2B20"/>
              </a:solidFill>
              <a:latin typeface="Trebuchet MS" pitchFamily="34" charset="0"/>
            </a:rPr>
            <a:t> </a:t>
          </a:r>
          <a:r>
            <a:rPr lang="en-US" dirty="0" err="1">
              <a:solidFill>
                <a:srgbClr val="2F2B20"/>
              </a:solidFill>
              <a:latin typeface="Trebuchet MS" pitchFamily="34" charset="0"/>
            </a:rPr>
            <a:t>tim</a:t>
          </a:r>
          <a:endParaRPr lang="id-ID" b="0" dirty="0">
            <a:solidFill>
              <a:schemeClr val="tx1"/>
            </a:solidFill>
          </a:endParaRPr>
        </a:p>
      </dgm:t>
    </dgm:pt>
    <dgm:pt modelId="{934619FC-00FF-4020-9C56-AF37F29BA592}" type="parTrans" cxnId="{A8F298B0-80E2-4A2E-83A7-F565CDFBF24A}">
      <dgm:prSet/>
      <dgm:spPr/>
      <dgm:t>
        <a:bodyPr/>
        <a:lstStyle/>
        <a:p>
          <a:endParaRPr lang="en-US"/>
        </a:p>
      </dgm:t>
    </dgm:pt>
    <dgm:pt modelId="{E8D384CA-6124-476F-8D26-4FA6655CDA30}" type="sibTrans" cxnId="{A8F298B0-80E2-4A2E-83A7-F565CDFBF24A}">
      <dgm:prSet/>
      <dgm:spPr/>
      <dgm:t>
        <a:bodyPr/>
        <a:lstStyle/>
        <a:p>
          <a:endParaRPr lang="en-US"/>
        </a:p>
      </dgm:t>
    </dgm:pt>
    <dgm:pt modelId="{D635A737-53BB-40E8-9F7E-25DEA43723DD}">
      <dgm:prSet custT="1"/>
      <dgm:spPr/>
      <dgm:t>
        <a:bodyPr/>
        <a:lstStyle/>
        <a:p>
          <a:pPr rtl="0"/>
          <a:r>
            <a:rPr lang="en-US" sz="2400" dirty="0">
              <a:solidFill>
                <a:schemeClr val="tx1"/>
              </a:solidFill>
            </a:rPr>
            <a:t>3. Communication technology</a:t>
          </a:r>
          <a:endParaRPr kumimoji="0" lang="en-US" sz="2400" b="0" i="0" u="none" strike="noStrike" cap="none" spc="-4" normalizeH="0" baseline="0" noProof="0" dirty="0">
            <a:ln>
              <a:noFill/>
            </a:ln>
            <a:solidFill>
              <a:schemeClr val="tx1"/>
            </a:solidFill>
            <a:effectLst/>
            <a:uLnTx/>
            <a:uFillTx/>
            <a:latin typeface="Calibri"/>
            <a:ea typeface="+mn-ea"/>
            <a:cs typeface="Comic Sans MS"/>
          </a:endParaRPr>
        </a:p>
      </dgm:t>
    </dgm:pt>
    <dgm:pt modelId="{8247C81B-FDFF-4054-A23C-1AECAC06F9F8}" type="parTrans" cxnId="{4ACF9381-91EC-4005-A57D-5DEC0ACBA719}">
      <dgm:prSet/>
      <dgm:spPr/>
      <dgm:t>
        <a:bodyPr/>
        <a:lstStyle/>
        <a:p>
          <a:endParaRPr lang="en-US"/>
        </a:p>
      </dgm:t>
    </dgm:pt>
    <dgm:pt modelId="{5D28FE61-DB11-44E5-A34F-D18CA074F14E}" type="sibTrans" cxnId="{4ACF9381-91EC-4005-A57D-5DEC0ACBA719}">
      <dgm:prSet/>
      <dgm:spPr/>
      <dgm:t>
        <a:bodyPr/>
        <a:lstStyle/>
        <a:p>
          <a:endParaRPr lang="en-US"/>
        </a:p>
      </dgm:t>
    </dgm:pt>
    <dgm:pt modelId="{FA84C9E6-EC54-4D7A-8A9B-1FDF486AE5E6}">
      <dgm:prSet/>
      <dgm:spPr/>
      <dgm:t>
        <a:bodyPr/>
        <a:lstStyle/>
        <a:p>
          <a:pPr rtl="0"/>
          <a:r>
            <a:rPr lang="en-US" dirty="0" err="1">
              <a:solidFill>
                <a:srgbClr val="2F2B20"/>
              </a:solidFill>
              <a:latin typeface="Trebuchet MS" pitchFamily="34" charset="0"/>
            </a:rPr>
            <a:t>Contoh</a:t>
          </a:r>
          <a:r>
            <a:rPr lang="en-US" dirty="0">
              <a:solidFill>
                <a:srgbClr val="2F2B20"/>
              </a:solidFill>
              <a:latin typeface="Trebuchet MS" pitchFamily="34" charset="0"/>
            </a:rPr>
            <a:t> </a:t>
          </a:r>
          <a:r>
            <a:rPr lang="en-US" dirty="0" err="1">
              <a:solidFill>
                <a:srgbClr val="2F2B20"/>
              </a:solidFill>
              <a:latin typeface="Trebuchet MS" pitchFamily="34" charset="0"/>
            </a:rPr>
            <a:t>dari</a:t>
          </a:r>
          <a:r>
            <a:rPr lang="en-US" dirty="0">
              <a:solidFill>
                <a:srgbClr val="2F2B20"/>
              </a:solidFill>
              <a:latin typeface="Trebuchet MS" pitchFamily="34" charset="0"/>
            </a:rPr>
            <a:t> </a:t>
          </a:r>
          <a:r>
            <a:rPr lang="en-US" dirty="0" err="1">
              <a:solidFill>
                <a:srgbClr val="2F2B20"/>
              </a:solidFill>
              <a:latin typeface="Trebuchet MS" pitchFamily="34" charset="0"/>
            </a:rPr>
            <a:t>teknologi</a:t>
          </a:r>
          <a:r>
            <a:rPr lang="en-US" dirty="0">
              <a:solidFill>
                <a:srgbClr val="2F2B20"/>
              </a:solidFill>
              <a:latin typeface="Trebuchet MS" pitchFamily="34" charset="0"/>
            </a:rPr>
            <a:t> yang </a:t>
          </a:r>
          <a:r>
            <a:rPr lang="en-US" dirty="0" err="1">
              <a:solidFill>
                <a:srgbClr val="2F2B20"/>
              </a:solidFill>
              <a:latin typeface="Trebuchet MS" pitchFamily="34" charset="0"/>
            </a:rPr>
            <a:t>dapat</a:t>
          </a:r>
          <a:r>
            <a:rPr lang="en-US" dirty="0">
              <a:solidFill>
                <a:srgbClr val="2F2B20"/>
              </a:solidFill>
              <a:latin typeface="Trebuchet MS" pitchFamily="34" charset="0"/>
            </a:rPr>
            <a:t> </a:t>
          </a:r>
          <a:r>
            <a:rPr lang="en-US" dirty="0" err="1">
              <a:solidFill>
                <a:srgbClr val="2F2B20"/>
              </a:solidFill>
              <a:latin typeface="Trebuchet MS" pitchFamily="34" charset="0"/>
            </a:rPr>
            <a:t>digunakan</a:t>
          </a:r>
          <a:r>
            <a:rPr lang="en-US" dirty="0">
              <a:solidFill>
                <a:srgbClr val="2F2B20"/>
              </a:solidFill>
              <a:latin typeface="Trebuchet MS" pitchFamily="34" charset="0"/>
            </a:rPr>
            <a:t> :</a:t>
          </a:r>
          <a:endParaRPr kumimoji="0" lang="en-US" b="0" i="0" u="none" strike="noStrike" cap="none" spc="-4" normalizeH="0" baseline="0" noProof="0" dirty="0">
            <a:ln>
              <a:noFill/>
            </a:ln>
            <a:solidFill>
              <a:schemeClr val="tx1"/>
            </a:solidFill>
            <a:effectLst/>
            <a:uLnTx/>
            <a:uFillTx/>
            <a:latin typeface="Calibri"/>
            <a:ea typeface="+mn-ea"/>
            <a:cs typeface="Comic Sans MS"/>
          </a:endParaRPr>
        </a:p>
      </dgm:t>
    </dgm:pt>
    <dgm:pt modelId="{3F949E46-9D3E-497B-9B2D-AFDF41980D01}" type="parTrans" cxnId="{5AC33E0A-90B1-42B1-8AC1-A9E598D32E30}">
      <dgm:prSet/>
      <dgm:spPr/>
      <dgm:t>
        <a:bodyPr/>
        <a:lstStyle/>
        <a:p>
          <a:endParaRPr lang="en-US"/>
        </a:p>
      </dgm:t>
    </dgm:pt>
    <dgm:pt modelId="{4D4F38B3-2DC5-4E77-848D-1737FBB7787D}" type="sibTrans" cxnId="{5AC33E0A-90B1-42B1-8AC1-A9E598D32E30}">
      <dgm:prSet/>
      <dgm:spPr/>
      <dgm:t>
        <a:bodyPr/>
        <a:lstStyle/>
        <a:p>
          <a:endParaRPr lang="en-US"/>
        </a:p>
      </dgm:t>
    </dgm:pt>
    <dgm:pt modelId="{60D34D23-9FE7-4AEA-9DE4-8FF4E6A64544}">
      <dgm:prSet/>
      <dgm:spPr/>
      <dgm:t>
        <a:bodyPr/>
        <a:lstStyle/>
        <a:p>
          <a:pPr rtl="0"/>
          <a:r>
            <a:rPr kumimoji="0" lang="en-US" b="0" i="0" u="none" strike="noStrike" cap="none" spc="-4" normalizeH="0" baseline="0" noProof="0" dirty="0">
              <a:ln>
                <a:noFill/>
              </a:ln>
              <a:solidFill>
                <a:schemeClr val="tx1"/>
              </a:solidFill>
              <a:effectLst/>
              <a:uLnTx/>
              <a:uFillTx/>
              <a:latin typeface="Calibri"/>
              <a:ea typeface="+mn-ea"/>
              <a:cs typeface="Comic Sans MS"/>
            </a:rPr>
            <a:t>Shared Portal (</a:t>
          </a:r>
          <a:r>
            <a:rPr kumimoji="0" lang="en-US" b="0" i="0" u="none" strike="noStrike" cap="none" spc="-4" normalizeH="0" baseline="0" noProof="0" dirty="0">
              <a:ln>
                <a:noFill/>
              </a:ln>
              <a:solidFill>
                <a:schemeClr val="tx1"/>
              </a:solidFill>
              <a:effectLst/>
              <a:uLnTx/>
              <a:uFillTx/>
              <a:latin typeface="Calibri"/>
              <a:ea typeface="+mn-ea"/>
            </a:rPr>
            <a:t>website, collaboration software or intranet)</a:t>
          </a:r>
          <a:endParaRPr kumimoji="0" lang="en-US" b="0" i="0" u="none" strike="noStrike" cap="none" spc="-4" normalizeH="0" baseline="0" noProof="0" dirty="0">
            <a:ln>
              <a:noFill/>
            </a:ln>
            <a:solidFill>
              <a:schemeClr val="tx1"/>
            </a:solidFill>
            <a:effectLst/>
            <a:uLnTx/>
            <a:uFillTx/>
            <a:latin typeface="Calibri"/>
            <a:ea typeface="+mn-ea"/>
            <a:cs typeface="Comic Sans MS"/>
          </a:endParaRPr>
        </a:p>
      </dgm:t>
    </dgm:pt>
    <dgm:pt modelId="{796E72A4-00B0-4F4A-814E-3C7EC63576D4}" type="parTrans" cxnId="{D1C575EB-4A23-401D-B686-D8771835BABA}">
      <dgm:prSet/>
      <dgm:spPr/>
      <dgm:t>
        <a:bodyPr/>
        <a:lstStyle/>
        <a:p>
          <a:endParaRPr lang="en-US"/>
        </a:p>
      </dgm:t>
    </dgm:pt>
    <dgm:pt modelId="{0CD0762A-547C-4F82-A156-2BDEF4BC067F}" type="sibTrans" cxnId="{D1C575EB-4A23-401D-B686-D8771835BABA}">
      <dgm:prSet/>
      <dgm:spPr/>
      <dgm:t>
        <a:bodyPr/>
        <a:lstStyle/>
        <a:p>
          <a:endParaRPr lang="en-US"/>
        </a:p>
      </dgm:t>
    </dgm:pt>
    <dgm:pt modelId="{2282800F-CF7B-4870-BB5D-A27BDF1A521C}">
      <dgm:prSet/>
      <dgm:spPr/>
      <dgm:t>
        <a:bodyPr/>
        <a:lstStyle/>
        <a:p>
          <a:pPr rtl="0"/>
          <a:r>
            <a:rPr kumimoji="0" lang="en-US" b="0" i="0" u="none" strike="noStrike" cap="none" spc="-4" normalizeH="0" baseline="0" noProof="0" dirty="0">
              <a:ln>
                <a:noFill/>
              </a:ln>
              <a:solidFill>
                <a:schemeClr val="tx1"/>
              </a:solidFill>
              <a:effectLst/>
              <a:uLnTx/>
              <a:uFillTx/>
              <a:latin typeface="Calibri"/>
              <a:ea typeface="+mn-ea"/>
              <a:cs typeface="Comic Sans MS"/>
            </a:rPr>
            <a:t>Video Conference</a:t>
          </a:r>
        </a:p>
      </dgm:t>
    </dgm:pt>
    <dgm:pt modelId="{21B83B94-7D32-44B6-ABFC-61747F062C86}" type="parTrans" cxnId="{43CF9050-68D0-444C-B9F0-A050B4C8AA6A}">
      <dgm:prSet/>
      <dgm:spPr/>
      <dgm:t>
        <a:bodyPr/>
        <a:lstStyle/>
        <a:p>
          <a:endParaRPr lang="en-US"/>
        </a:p>
      </dgm:t>
    </dgm:pt>
    <dgm:pt modelId="{E2F99B04-FD07-4BCD-95A4-89F332BA0602}" type="sibTrans" cxnId="{43CF9050-68D0-444C-B9F0-A050B4C8AA6A}">
      <dgm:prSet/>
      <dgm:spPr/>
      <dgm:t>
        <a:bodyPr/>
        <a:lstStyle/>
        <a:p>
          <a:endParaRPr lang="en-US"/>
        </a:p>
      </dgm:t>
    </dgm:pt>
    <dgm:pt modelId="{9B719464-1485-4868-912B-F444E6640D55}">
      <dgm:prSet/>
      <dgm:spPr/>
      <dgm:t>
        <a:bodyPr/>
        <a:lstStyle/>
        <a:p>
          <a:pPr rtl="0"/>
          <a:r>
            <a:rPr kumimoji="0" lang="en-US" b="0" i="0" u="none" strike="noStrike" cap="none" spc="-4" normalizeH="0" baseline="0" noProof="0" dirty="0">
              <a:ln>
                <a:noFill/>
              </a:ln>
              <a:solidFill>
                <a:schemeClr val="tx1"/>
              </a:solidFill>
              <a:effectLst/>
              <a:uLnTx/>
              <a:uFillTx/>
              <a:latin typeface="Calibri"/>
              <a:ea typeface="+mn-ea"/>
              <a:cs typeface="Comic Sans MS"/>
            </a:rPr>
            <a:t>Audio Conference</a:t>
          </a:r>
        </a:p>
      </dgm:t>
    </dgm:pt>
    <dgm:pt modelId="{515C239F-7BF6-40C6-B4CB-5C187BAD83E0}" type="parTrans" cxnId="{F075A6E8-4420-456C-80A7-C54220DC1F44}">
      <dgm:prSet/>
      <dgm:spPr/>
      <dgm:t>
        <a:bodyPr/>
        <a:lstStyle/>
        <a:p>
          <a:endParaRPr lang="en-US"/>
        </a:p>
      </dgm:t>
    </dgm:pt>
    <dgm:pt modelId="{037EFAA2-C58B-4124-AE0E-E7DD55A2C960}" type="sibTrans" cxnId="{F075A6E8-4420-456C-80A7-C54220DC1F44}">
      <dgm:prSet/>
      <dgm:spPr/>
      <dgm:t>
        <a:bodyPr/>
        <a:lstStyle/>
        <a:p>
          <a:endParaRPr lang="en-US"/>
        </a:p>
      </dgm:t>
    </dgm:pt>
    <dgm:pt modelId="{1CFDA180-CA78-4F2E-87FF-7A3F594D57C6}">
      <dgm:prSet/>
      <dgm:spPr/>
      <dgm:t>
        <a:bodyPr/>
        <a:lstStyle/>
        <a:p>
          <a:pPr rtl="0"/>
          <a:r>
            <a:rPr kumimoji="0" lang="en-US" b="0" i="0" u="none" strike="noStrike" cap="none" spc="-4" normalizeH="0" baseline="0" noProof="0" dirty="0">
              <a:ln>
                <a:noFill/>
              </a:ln>
              <a:solidFill>
                <a:schemeClr val="tx1"/>
              </a:solidFill>
              <a:effectLst/>
              <a:uLnTx/>
              <a:uFillTx/>
              <a:latin typeface="Calibri"/>
              <a:ea typeface="+mn-ea"/>
              <a:cs typeface="Comic Sans MS"/>
            </a:rPr>
            <a:t>Email/Chat</a:t>
          </a:r>
        </a:p>
      </dgm:t>
    </dgm:pt>
    <dgm:pt modelId="{A8C9DB03-5E98-457A-BA07-628A5D8CC8FE}" type="parTrans" cxnId="{7C3DE64F-8164-437E-A947-41FCB77794A1}">
      <dgm:prSet/>
      <dgm:spPr/>
      <dgm:t>
        <a:bodyPr/>
        <a:lstStyle/>
        <a:p>
          <a:endParaRPr lang="en-US"/>
        </a:p>
      </dgm:t>
    </dgm:pt>
    <dgm:pt modelId="{193F7741-BEBE-4254-A3E4-941DED2C0EFB}" type="sibTrans" cxnId="{7C3DE64F-8164-437E-A947-41FCB77794A1}">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2"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2">
        <dgm:presLayoutVars>
          <dgm:bulletEnabled val="1"/>
        </dgm:presLayoutVars>
      </dgm:prSet>
      <dgm:spPr/>
    </dgm:pt>
    <dgm:pt modelId="{BDFA52F3-62EA-4C96-BB5C-8FB251B716DA}" type="pres">
      <dgm:prSet presAssocID="{D635A737-53BB-40E8-9F7E-25DEA43723DD}" presName="parentText" presStyleLbl="node1" presStyleIdx="1" presStyleCnt="2">
        <dgm:presLayoutVars>
          <dgm:chMax val="0"/>
          <dgm:bulletEnabled val="1"/>
        </dgm:presLayoutVars>
      </dgm:prSet>
      <dgm:spPr/>
    </dgm:pt>
    <dgm:pt modelId="{BF6C7C5C-4DA7-4263-BB84-81A1AE71CD95}" type="pres">
      <dgm:prSet presAssocID="{D635A737-53BB-40E8-9F7E-25DEA43723DD}" presName="childText" presStyleLbl="revTx" presStyleIdx="1" presStyleCnt="2">
        <dgm:presLayoutVars>
          <dgm:bulletEnabled val="1"/>
        </dgm:presLayoutVars>
      </dgm:prSet>
      <dgm:spPr/>
    </dgm:pt>
  </dgm:ptLst>
  <dgm:cxnLst>
    <dgm:cxn modelId="{BB814709-1948-4FF3-B533-51EADBC2FCD0}" type="presOf" srcId="{2282800F-CF7B-4870-BB5D-A27BDF1A521C}" destId="{BF6C7C5C-4DA7-4263-BB84-81A1AE71CD95}" srcOrd="0" destOrd="2" presId="urn:microsoft.com/office/officeart/2005/8/layout/vList2"/>
    <dgm:cxn modelId="{5AC33E0A-90B1-42B1-8AC1-A9E598D32E30}" srcId="{D635A737-53BB-40E8-9F7E-25DEA43723DD}" destId="{FA84C9E6-EC54-4D7A-8A9B-1FDF486AE5E6}" srcOrd="0" destOrd="0" parTransId="{3F949E46-9D3E-497B-9B2D-AFDF41980D01}" sibTransId="{4D4F38B3-2DC5-4E77-848D-1737FBB7787D}"/>
    <dgm:cxn modelId="{7A1FAF1F-9C01-4F5C-BE18-DF284722948B}" type="presOf" srcId="{FA84C9E6-EC54-4D7A-8A9B-1FDF486AE5E6}" destId="{BF6C7C5C-4DA7-4263-BB84-81A1AE71CD95}" srcOrd="0" destOrd="0" presId="urn:microsoft.com/office/officeart/2005/8/layout/vList2"/>
    <dgm:cxn modelId="{E6D25622-EABD-044C-816E-41F198C2B326}" srcId="{7BE175C2-43D5-BF47-B71D-4EF4D2107E03}" destId="{870269B6-4112-4E4F-ABD8-795DDFDD3198}" srcOrd="0" destOrd="0" parTransId="{A1011F09-7E36-094F-8195-C8FACF5F9B59}" sibTransId="{9CF3B767-8600-AA44-91F2-FBC1438A0182}"/>
    <dgm:cxn modelId="{90280532-FDB4-42CD-BA96-84AB31C60596}" type="presOf" srcId="{D635A737-53BB-40E8-9F7E-25DEA43723DD}" destId="{BDFA52F3-62EA-4C96-BB5C-8FB251B716DA}" srcOrd="0" destOrd="0" presId="urn:microsoft.com/office/officeart/2005/8/layout/vList2"/>
    <dgm:cxn modelId="{7C3DE64F-8164-437E-A947-41FCB77794A1}" srcId="{FA84C9E6-EC54-4D7A-8A9B-1FDF486AE5E6}" destId="{1CFDA180-CA78-4F2E-87FF-7A3F594D57C6}" srcOrd="3" destOrd="0" parTransId="{A8C9DB03-5E98-457A-BA07-628A5D8CC8FE}" sibTransId="{193F7741-BEBE-4254-A3E4-941DED2C0EFB}"/>
    <dgm:cxn modelId="{43CF9050-68D0-444C-B9F0-A050B4C8AA6A}" srcId="{FA84C9E6-EC54-4D7A-8A9B-1FDF486AE5E6}" destId="{2282800F-CF7B-4870-BB5D-A27BDF1A521C}" srcOrd="1" destOrd="0" parTransId="{21B83B94-7D32-44B6-ABFC-61747F062C86}" sibTransId="{E2F99B04-FD07-4BCD-95A4-89F332BA0602}"/>
    <dgm:cxn modelId="{EDB1EC78-B019-4C6F-837B-7E1C1260FED6}" type="presOf" srcId="{9B719464-1485-4868-912B-F444E6640D55}" destId="{BF6C7C5C-4DA7-4263-BB84-81A1AE71CD95}" srcOrd="0" destOrd="3" presId="urn:microsoft.com/office/officeart/2005/8/layout/vList2"/>
    <dgm:cxn modelId="{7E62F458-DE73-4643-9AFF-61B88907690B}" type="presOf" srcId="{7BE175C2-43D5-BF47-B71D-4EF4D2107E03}" destId="{224CF469-C495-45B8-9E4A-119EC6AA03FC}" srcOrd="0" destOrd="0" presId="urn:microsoft.com/office/officeart/2005/8/layout/vList2"/>
    <dgm:cxn modelId="{4ACF9381-91EC-4005-A57D-5DEC0ACBA719}" srcId="{7BE175C2-43D5-BF47-B71D-4EF4D2107E03}" destId="{D635A737-53BB-40E8-9F7E-25DEA43723DD}" srcOrd="1" destOrd="0" parTransId="{8247C81B-FDFF-4054-A23C-1AECAC06F9F8}" sibTransId="{5D28FE61-DB11-44E5-A34F-D18CA074F14E}"/>
    <dgm:cxn modelId="{0EE3A99C-6557-4327-AA05-88671BE6EC18}" type="presOf" srcId="{870269B6-4112-4E4F-ABD8-795DDFDD3198}" destId="{CA5515A7-FA4D-4B85-9DD9-17359CF050D2}" srcOrd="0" destOrd="0" presId="urn:microsoft.com/office/officeart/2005/8/layout/vList2"/>
    <dgm:cxn modelId="{A8F298B0-80E2-4A2E-83A7-F565CDFBF24A}" srcId="{870269B6-4112-4E4F-ABD8-795DDFDD3198}" destId="{3528E10F-83B6-42A8-8E03-67F33E8ED842}" srcOrd="0" destOrd="0" parTransId="{934619FC-00FF-4020-9C56-AF37F29BA592}" sibTransId="{E8D384CA-6124-476F-8D26-4FA6655CDA30}"/>
    <dgm:cxn modelId="{C9325ACD-73F3-4766-B84A-18248A37322A}" type="presOf" srcId="{3528E10F-83B6-42A8-8E03-67F33E8ED842}" destId="{44DBF284-EFB8-48CB-AA9A-57838DF88D90}" srcOrd="0" destOrd="0" presId="urn:microsoft.com/office/officeart/2005/8/layout/vList2"/>
    <dgm:cxn modelId="{FCDCECCD-5387-4A32-B315-1CEC4C4B4724}" type="presOf" srcId="{60D34D23-9FE7-4AEA-9DE4-8FF4E6A64544}" destId="{BF6C7C5C-4DA7-4263-BB84-81A1AE71CD95}" srcOrd="0" destOrd="1" presId="urn:microsoft.com/office/officeart/2005/8/layout/vList2"/>
    <dgm:cxn modelId="{F075A6E8-4420-456C-80A7-C54220DC1F44}" srcId="{FA84C9E6-EC54-4D7A-8A9B-1FDF486AE5E6}" destId="{9B719464-1485-4868-912B-F444E6640D55}" srcOrd="2" destOrd="0" parTransId="{515C239F-7BF6-40C6-B4CB-5C187BAD83E0}" sibTransId="{037EFAA2-C58B-4124-AE0E-E7DD55A2C960}"/>
    <dgm:cxn modelId="{D1C575EB-4A23-401D-B686-D8771835BABA}" srcId="{FA84C9E6-EC54-4D7A-8A9B-1FDF486AE5E6}" destId="{60D34D23-9FE7-4AEA-9DE4-8FF4E6A64544}" srcOrd="0" destOrd="0" parTransId="{796E72A4-00B0-4F4A-814E-3C7EC63576D4}" sibTransId="{0CD0762A-547C-4F82-A156-2BDEF4BC067F}"/>
    <dgm:cxn modelId="{6B2881F6-DB35-4DBA-A7C0-330FCE67F5EB}" type="presOf" srcId="{1CFDA180-CA78-4F2E-87FF-7A3F594D57C6}" destId="{BF6C7C5C-4DA7-4263-BB84-81A1AE71CD95}" srcOrd="0" destOrd="4" presId="urn:microsoft.com/office/officeart/2005/8/layout/vList2"/>
    <dgm:cxn modelId="{7EA8F845-5625-4FD9-8A73-ADAC04463073}" type="presParOf" srcId="{224CF469-C495-45B8-9E4A-119EC6AA03FC}" destId="{CA5515A7-FA4D-4B85-9DD9-17359CF050D2}" srcOrd="0" destOrd="0" presId="urn:microsoft.com/office/officeart/2005/8/layout/vList2"/>
    <dgm:cxn modelId="{D9B8B1ED-93B6-4365-A0DE-E5F722BCC855}" type="presParOf" srcId="{224CF469-C495-45B8-9E4A-119EC6AA03FC}" destId="{44DBF284-EFB8-48CB-AA9A-57838DF88D90}" srcOrd="1" destOrd="0" presId="urn:microsoft.com/office/officeart/2005/8/layout/vList2"/>
    <dgm:cxn modelId="{8245147E-38F2-42DA-875D-AD4CDB95F151}" type="presParOf" srcId="{224CF469-C495-45B8-9E4A-119EC6AA03FC}" destId="{BDFA52F3-62EA-4C96-BB5C-8FB251B716DA}" srcOrd="2" destOrd="0" presId="urn:microsoft.com/office/officeart/2005/8/layout/vList2"/>
    <dgm:cxn modelId="{4E357886-556F-40FA-9149-4B8B7ACDFFA1}" type="presParOf" srcId="{224CF469-C495-45B8-9E4A-119EC6AA03FC}" destId="{BF6C7C5C-4DA7-4263-BB84-81A1AE71CD9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5.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 sz="2800" dirty="0">
              <a:solidFill>
                <a:schemeClr val="tx1"/>
              </a:solidFill>
            </a:rPr>
            <a:t>4. Interpersonal Skills</a:t>
          </a:r>
          <a:endParaRPr lang="en-US" sz="28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3528E10F-83B6-42A8-8E03-67F33E8ED842}">
      <dgm:prSet/>
      <dgm:spPr/>
      <dgm:t>
        <a:bodyPr/>
        <a:lstStyle/>
        <a:p>
          <a:r>
            <a:rPr lang="en-US" dirty="0" err="1">
              <a:solidFill>
                <a:srgbClr val="2F2B20"/>
              </a:solidFill>
              <a:latin typeface="Trebuchet MS" pitchFamily="34" charset="0"/>
            </a:rPr>
            <a:t>Keterampilan</a:t>
          </a:r>
          <a:r>
            <a:rPr lang="en-US" dirty="0">
              <a:solidFill>
                <a:srgbClr val="2F2B20"/>
              </a:solidFill>
              <a:latin typeface="Trebuchet MS" pitchFamily="34" charset="0"/>
            </a:rPr>
            <a:t> interpersonal, </a:t>
          </a:r>
          <a:r>
            <a:rPr lang="en-US" dirty="0" err="1">
              <a:solidFill>
                <a:srgbClr val="2F2B20"/>
              </a:solidFill>
              <a:latin typeface="Trebuchet MS" pitchFamily="34" charset="0"/>
            </a:rPr>
            <a:t>kadang-kadang</a:t>
          </a:r>
          <a:r>
            <a:rPr lang="en-US" dirty="0">
              <a:solidFill>
                <a:srgbClr val="2F2B20"/>
              </a:solidFill>
              <a:latin typeface="Trebuchet MS" pitchFamily="34" charset="0"/>
            </a:rPr>
            <a:t> </a:t>
          </a:r>
          <a:r>
            <a:rPr lang="en-US" dirty="0" err="1">
              <a:solidFill>
                <a:srgbClr val="2F2B20"/>
              </a:solidFill>
              <a:latin typeface="Trebuchet MS" pitchFamily="34" charset="0"/>
            </a:rPr>
            <a:t>dikenal</a:t>
          </a:r>
          <a:r>
            <a:rPr lang="en-US" dirty="0">
              <a:solidFill>
                <a:srgbClr val="2F2B20"/>
              </a:solidFill>
              <a:latin typeface="Trebuchet MS" pitchFamily="34" charset="0"/>
            </a:rPr>
            <a:t> </a:t>
          </a:r>
          <a:r>
            <a:rPr lang="en-US" dirty="0" err="1">
              <a:solidFill>
                <a:srgbClr val="2F2B20"/>
              </a:solidFill>
              <a:latin typeface="Trebuchet MS" pitchFamily="34" charset="0"/>
            </a:rPr>
            <a:t>sebagai</a:t>
          </a:r>
          <a:r>
            <a:rPr lang="en-US" dirty="0">
              <a:solidFill>
                <a:srgbClr val="2F2B20"/>
              </a:solidFill>
              <a:latin typeface="Trebuchet MS" pitchFamily="34" charset="0"/>
            </a:rPr>
            <a:t> "soft skill," </a:t>
          </a:r>
          <a:r>
            <a:rPr lang="en-US" dirty="0" err="1">
              <a:solidFill>
                <a:srgbClr val="2F2B20"/>
              </a:solidFill>
              <a:latin typeface="Trebuchet MS" pitchFamily="34" charset="0"/>
            </a:rPr>
            <a:t>adalah</a:t>
          </a:r>
          <a:r>
            <a:rPr lang="en-US" dirty="0">
              <a:solidFill>
                <a:srgbClr val="2F2B20"/>
              </a:solidFill>
              <a:latin typeface="Trebuchet MS" pitchFamily="34" charset="0"/>
            </a:rPr>
            <a:t> </a:t>
          </a:r>
          <a:r>
            <a:rPr lang="en-US" dirty="0" err="1">
              <a:solidFill>
                <a:srgbClr val="2F2B20"/>
              </a:solidFill>
              <a:latin typeface="Trebuchet MS" pitchFamily="34" charset="0"/>
            </a:rPr>
            <a:t>kompetensi</a:t>
          </a:r>
          <a:r>
            <a:rPr lang="en-US" dirty="0">
              <a:solidFill>
                <a:srgbClr val="2F2B20"/>
              </a:solidFill>
              <a:latin typeface="Trebuchet MS" pitchFamily="34" charset="0"/>
            </a:rPr>
            <a:t> </a:t>
          </a:r>
          <a:r>
            <a:rPr lang="en-US" dirty="0" err="1">
              <a:solidFill>
                <a:srgbClr val="2F2B20"/>
              </a:solidFill>
              <a:latin typeface="Trebuchet MS" pitchFamily="34" charset="0"/>
            </a:rPr>
            <a:t>perilaku</a:t>
          </a:r>
          <a:r>
            <a:rPr lang="en-US" dirty="0">
              <a:solidFill>
                <a:srgbClr val="2F2B20"/>
              </a:solidFill>
              <a:latin typeface="Trebuchet MS" pitchFamily="34" charset="0"/>
            </a:rPr>
            <a:t> yang </a:t>
          </a:r>
          <a:r>
            <a:rPr lang="en-US" dirty="0" err="1">
              <a:solidFill>
                <a:srgbClr val="2F2B20"/>
              </a:solidFill>
              <a:latin typeface="Trebuchet MS" pitchFamily="34" charset="0"/>
            </a:rPr>
            <a:t>mencakup</a:t>
          </a:r>
          <a:r>
            <a:rPr lang="en-US" dirty="0">
              <a:solidFill>
                <a:srgbClr val="2F2B20"/>
              </a:solidFill>
              <a:latin typeface="Trebuchet MS" pitchFamily="34" charset="0"/>
            </a:rPr>
            <a:t> </a:t>
          </a:r>
          <a:r>
            <a:rPr lang="en-US" dirty="0" err="1">
              <a:solidFill>
                <a:srgbClr val="2F2B20"/>
              </a:solidFill>
              <a:latin typeface="Trebuchet MS" pitchFamily="34" charset="0"/>
            </a:rPr>
            <a:t>keahlian</a:t>
          </a:r>
          <a:r>
            <a:rPr lang="en-US" dirty="0">
              <a:solidFill>
                <a:srgbClr val="2F2B20"/>
              </a:solidFill>
              <a:latin typeface="Trebuchet MS" pitchFamily="34" charset="0"/>
            </a:rPr>
            <a:t> </a:t>
          </a:r>
          <a:r>
            <a:rPr lang="en-US" dirty="0" err="1">
              <a:solidFill>
                <a:srgbClr val="2F2B20"/>
              </a:solidFill>
              <a:latin typeface="Trebuchet MS" pitchFamily="34" charset="0"/>
            </a:rPr>
            <a:t>seperti</a:t>
          </a:r>
          <a:r>
            <a:rPr lang="en-US" dirty="0">
              <a:solidFill>
                <a:srgbClr val="2F2B20"/>
              </a:solidFill>
              <a:latin typeface="Trebuchet MS" pitchFamily="34" charset="0"/>
            </a:rPr>
            <a:t> </a:t>
          </a:r>
          <a:r>
            <a:rPr lang="en-US" dirty="0" err="1">
              <a:solidFill>
                <a:srgbClr val="2F2B20"/>
              </a:solidFill>
              <a:latin typeface="Trebuchet MS" pitchFamily="34" charset="0"/>
            </a:rPr>
            <a:t>kemampuan</a:t>
          </a:r>
          <a:r>
            <a:rPr lang="en-US" dirty="0">
              <a:solidFill>
                <a:srgbClr val="2F2B20"/>
              </a:solidFill>
              <a:latin typeface="Trebuchet MS" pitchFamily="34" charset="0"/>
            </a:rPr>
            <a:t> </a:t>
          </a:r>
          <a:r>
            <a:rPr lang="en-US" dirty="0" err="1">
              <a:solidFill>
                <a:srgbClr val="2F2B20"/>
              </a:solidFill>
              <a:latin typeface="Trebuchet MS" pitchFamily="34" charset="0"/>
            </a:rPr>
            <a:t>komunikasi</a:t>
          </a:r>
          <a:r>
            <a:rPr lang="en-US" dirty="0">
              <a:solidFill>
                <a:srgbClr val="2F2B20"/>
              </a:solidFill>
              <a:latin typeface="Trebuchet MS" pitchFamily="34" charset="0"/>
            </a:rPr>
            <a:t>, </a:t>
          </a:r>
          <a:r>
            <a:rPr lang="en-US" dirty="0" err="1">
              <a:solidFill>
                <a:srgbClr val="2F2B20"/>
              </a:solidFill>
              <a:latin typeface="Trebuchet MS" pitchFamily="34" charset="0"/>
            </a:rPr>
            <a:t>kecerdasan</a:t>
          </a:r>
          <a:r>
            <a:rPr lang="en-US" dirty="0">
              <a:solidFill>
                <a:srgbClr val="2F2B20"/>
              </a:solidFill>
              <a:latin typeface="Trebuchet MS" pitchFamily="34" charset="0"/>
            </a:rPr>
            <a:t> </a:t>
          </a:r>
          <a:r>
            <a:rPr lang="en-US" dirty="0" err="1">
              <a:solidFill>
                <a:srgbClr val="2F2B20"/>
              </a:solidFill>
              <a:latin typeface="Trebuchet MS" pitchFamily="34" charset="0"/>
            </a:rPr>
            <a:t>emosional</a:t>
          </a:r>
          <a:r>
            <a:rPr lang="en-US" dirty="0">
              <a:solidFill>
                <a:srgbClr val="2F2B20"/>
              </a:solidFill>
              <a:latin typeface="Trebuchet MS" pitchFamily="34" charset="0"/>
            </a:rPr>
            <a:t>, </a:t>
          </a:r>
          <a:r>
            <a:rPr lang="en-US" dirty="0" err="1">
              <a:solidFill>
                <a:srgbClr val="2F2B20"/>
              </a:solidFill>
              <a:latin typeface="Trebuchet MS" pitchFamily="34" charset="0"/>
            </a:rPr>
            <a:t>resolusi</a:t>
          </a:r>
          <a:r>
            <a:rPr lang="en-US" dirty="0">
              <a:solidFill>
                <a:srgbClr val="2F2B20"/>
              </a:solidFill>
              <a:latin typeface="Trebuchet MS" pitchFamily="34" charset="0"/>
            </a:rPr>
            <a:t> </a:t>
          </a:r>
          <a:r>
            <a:rPr lang="en-US" dirty="0" err="1">
              <a:solidFill>
                <a:srgbClr val="2F2B20"/>
              </a:solidFill>
              <a:latin typeface="Trebuchet MS" pitchFamily="34" charset="0"/>
            </a:rPr>
            <a:t>konflik</a:t>
          </a:r>
          <a:r>
            <a:rPr lang="en-US" dirty="0">
              <a:solidFill>
                <a:srgbClr val="2F2B20"/>
              </a:solidFill>
              <a:latin typeface="Trebuchet MS" pitchFamily="34" charset="0"/>
            </a:rPr>
            <a:t>, </a:t>
          </a:r>
          <a:r>
            <a:rPr lang="en-US" dirty="0" err="1">
              <a:solidFill>
                <a:srgbClr val="2F2B20"/>
              </a:solidFill>
              <a:latin typeface="Trebuchet MS" pitchFamily="34" charset="0"/>
            </a:rPr>
            <a:t>negosiasi</a:t>
          </a:r>
          <a:r>
            <a:rPr lang="en-US" dirty="0">
              <a:solidFill>
                <a:srgbClr val="2F2B20"/>
              </a:solidFill>
              <a:latin typeface="Trebuchet MS" pitchFamily="34" charset="0"/>
            </a:rPr>
            <a:t>, </a:t>
          </a:r>
          <a:r>
            <a:rPr lang="en-US" dirty="0" err="1">
              <a:solidFill>
                <a:srgbClr val="2F2B20"/>
              </a:solidFill>
              <a:latin typeface="Trebuchet MS" pitchFamily="34" charset="0"/>
            </a:rPr>
            <a:t>pengaruh</a:t>
          </a:r>
          <a:r>
            <a:rPr lang="en-US" dirty="0">
              <a:solidFill>
                <a:srgbClr val="2F2B20"/>
              </a:solidFill>
              <a:latin typeface="Trebuchet MS" pitchFamily="34" charset="0"/>
            </a:rPr>
            <a:t>, </a:t>
          </a:r>
          <a:r>
            <a:rPr lang="en-US" dirty="0" err="1">
              <a:solidFill>
                <a:srgbClr val="2F2B20"/>
              </a:solidFill>
              <a:latin typeface="Trebuchet MS" pitchFamily="34" charset="0"/>
            </a:rPr>
            <a:t>pembentukan</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fasilitasi</a:t>
          </a:r>
          <a:r>
            <a:rPr lang="en-US" dirty="0">
              <a:solidFill>
                <a:srgbClr val="2F2B20"/>
              </a:solidFill>
              <a:latin typeface="Trebuchet MS" pitchFamily="34" charset="0"/>
            </a:rPr>
            <a:t> </a:t>
          </a:r>
          <a:r>
            <a:rPr lang="en-US" dirty="0" err="1">
              <a:solidFill>
                <a:srgbClr val="2F2B20"/>
              </a:solidFill>
              <a:latin typeface="Trebuchet MS" pitchFamily="34" charset="0"/>
            </a:rPr>
            <a:t>kelompok</a:t>
          </a:r>
          <a:r>
            <a:rPr lang="en-US" dirty="0">
              <a:solidFill>
                <a:srgbClr val="2F2B20"/>
              </a:solidFill>
              <a:latin typeface="Trebuchet MS" pitchFamily="34" charset="0"/>
            </a:rPr>
            <a:t>. Soft skill </a:t>
          </a:r>
          <a:r>
            <a:rPr lang="en-US" dirty="0" err="1">
              <a:solidFill>
                <a:srgbClr val="2F2B20"/>
              </a:solidFill>
              <a:latin typeface="Trebuchet MS" pitchFamily="34" charset="0"/>
            </a:rPr>
            <a:t>adalah</a:t>
          </a:r>
          <a:r>
            <a:rPr lang="en-US" dirty="0">
              <a:solidFill>
                <a:srgbClr val="2F2B20"/>
              </a:solidFill>
              <a:latin typeface="Trebuchet MS" pitchFamily="34" charset="0"/>
            </a:rPr>
            <a:t> </a:t>
          </a:r>
          <a:r>
            <a:rPr lang="en-US" dirty="0" err="1">
              <a:solidFill>
                <a:srgbClr val="2F2B20"/>
              </a:solidFill>
              <a:latin typeface="Trebuchet MS" pitchFamily="34" charset="0"/>
            </a:rPr>
            <a:t>aset</a:t>
          </a:r>
          <a:r>
            <a:rPr lang="en-US" dirty="0">
              <a:solidFill>
                <a:srgbClr val="2F2B20"/>
              </a:solidFill>
              <a:latin typeface="Trebuchet MS" pitchFamily="34" charset="0"/>
            </a:rPr>
            <a:t> </a:t>
          </a:r>
          <a:r>
            <a:rPr lang="en-US" dirty="0" err="1">
              <a:solidFill>
                <a:srgbClr val="2F2B20"/>
              </a:solidFill>
              <a:latin typeface="Trebuchet MS" pitchFamily="34" charset="0"/>
            </a:rPr>
            <a:t>berharga</a:t>
          </a:r>
          <a:r>
            <a:rPr lang="en-US" dirty="0">
              <a:solidFill>
                <a:srgbClr val="2F2B20"/>
              </a:solidFill>
              <a:latin typeface="Trebuchet MS" pitchFamily="34" charset="0"/>
            </a:rPr>
            <a:t> </a:t>
          </a:r>
          <a:r>
            <a:rPr lang="en-US" dirty="0" err="1">
              <a:solidFill>
                <a:srgbClr val="2F2B20"/>
              </a:solidFill>
              <a:latin typeface="Trebuchet MS" pitchFamily="34" charset="0"/>
            </a:rPr>
            <a:t>ketika</a:t>
          </a:r>
          <a:r>
            <a:rPr lang="en-US" dirty="0">
              <a:solidFill>
                <a:srgbClr val="2F2B20"/>
              </a:solidFill>
              <a:latin typeface="Trebuchet MS" pitchFamily="34" charset="0"/>
            </a:rPr>
            <a:t> </a:t>
          </a:r>
          <a:r>
            <a:rPr lang="en-US" dirty="0" err="1">
              <a:solidFill>
                <a:srgbClr val="2F2B20"/>
              </a:solidFill>
              <a:latin typeface="Trebuchet MS" pitchFamily="34" charset="0"/>
            </a:rPr>
            <a:t>mengembangkan</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a:t>
          </a:r>
          <a:endParaRPr lang="id-ID" b="0" dirty="0">
            <a:solidFill>
              <a:schemeClr val="tx1"/>
            </a:solidFill>
          </a:endParaRPr>
        </a:p>
      </dgm:t>
    </dgm:pt>
    <dgm:pt modelId="{934619FC-00FF-4020-9C56-AF37F29BA592}" type="parTrans" cxnId="{A8F298B0-80E2-4A2E-83A7-F565CDFBF24A}">
      <dgm:prSet/>
      <dgm:spPr/>
      <dgm:t>
        <a:bodyPr/>
        <a:lstStyle/>
        <a:p>
          <a:endParaRPr lang="en-US"/>
        </a:p>
      </dgm:t>
    </dgm:pt>
    <dgm:pt modelId="{E8D384CA-6124-476F-8D26-4FA6655CDA30}" type="sibTrans" cxnId="{A8F298B0-80E2-4A2E-83A7-F565CDFBF24A}">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183" custLinFactNeighborY="-4674">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A8F298B0-80E2-4A2E-83A7-F565CDFBF24A}" srcId="{870269B6-4112-4E4F-ABD8-795DDFDD3198}" destId="{3528E10F-83B6-42A8-8E03-67F33E8ED842}" srcOrd="0" destOrd="0" parTransId="{934619FC-00FF-4020-9C56-AF37F29BA592}" sibTransId="{E8D384CA-6124-476F-8D26-4FA6655CDA30}"/>
    <dgm:cxn modelId="{4F1BE7BD-0CF8-400B-A11F-49BD6A311E85}" type="presOf" srcId="{870269B6-4112-4E4F-ABD8-795DDFDD3198}" destId="{CA5515A7-FA4D-4B85-9DD9-17359CF050D2}" srcOrd="0" destOrd="0" presId="urn:microsoft.com/office/officeart/2005/8/layout/vList2"/>
    <dgm:cxn modelId="{37EDDAC6-2F3D-4C07-B159-C6A7280EE8B4}" type="presOf" srcId="{7BE175C2-43D5-BF47-B71D-4EF4D2107E03}" destId="{224CF469-C495-45B8-9E4A-119EC6AA03FC}" srcOrd="0" destOrd="0" presId="urn:microsoft.com/office/officeart/2005/8/layout/vList2"/>
    <dgm:cxn modelId="{C01E02D6-BFAF-4FBE-AA60-847CB79E6AD6}" type="presOf" srcId="{3528E10F-83B6-42A8-8E03-67F33E8ED842}" destId="{44DBF284-EFB8-48CB-AA9A-57838DF88D90}" srcOrd="0" destOrd="0" presId="urn:microsoft.com/office/officeart/2005/8/layout/vList2"/>
    <dgm:cxn modelId="{537E226C-5E95-474A-B5CC-C11121094A3C}" type="presParOf" srcId="{224CF469-C495-45B8-9E4A-119EC6AA03FC}" destId="{CA5515A7-FA4D-4B85-9DD9-17359CF050D2}" srcOrd="0" destOrd="0" presId="urn:microsoft.com/office/officeart/2005/8/layout/vList2"/>
    <dgm:cxn modelId="{0AF2852D-313E-4622-8D1F-0BCB20E2FBF7}"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6.xml><?xml version="1.0" encoding="utf-8"?>
<dgm:dataModel xmlns:dgm="http://schemas.openxmlformats.org/drawingml/2006/diagram" xmlns:a="http://schemas.openxmlformats.org/drawingml/2006/main">
  <dgm:ptLst>
    <dgm:pt modelId="{A72F05D0-8B22-4A83-A854-408340C0FD5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C8633E9F-04A7-4C4E-8794-490B275743AF}">
      <dgm:prSet phldrT="[Text]"/>
      <dgm:spPr/>
      <dgm:t>
        <a:bodyPr/>
        <a:lstStyle/>
        <a:p>
          <a:r>
            <a:rPr lang="en-GB" dirty="0"/>
            <a:t>Forming</a:t>
          </a:r>
          <a:endParaRPr lang="en-US" dirty="0"/>
        </a:p>
      </dgm:t>
    </dgm:pt>
    <dgm:pt modelId="{3A6EBA37-F260-40B2-8A42-FB1D69F2974B}" type="parTrans" cxnId="{2D83F6F5-71EF-4630-A97B-A36F98DFF5BB}">
      <dgm:prSet/>
      <dgm:spPr/>
      <dgm:t>
        <a:bodyPr/>
        <a:lstStyle/>
        <a:p>
          <a:endParaRPr lang="en-US"/>
        </a:p>
      </dgm:t>
    </dgm:pt>
    <dgm:pt modelId="{77A71EA4-EFE2-417D-B84C-94C850FA5E04}" type="sibTrans" cxnId="{2D83F6F5-71EF-4630-A97B-A36F98DFF5BB}">
      <dgm:prSet/>
      <dgm:spPr/>
      <dgm:t>
        <a:bodyPr/>
        <a:lstStyle/>
        <a:p>
          <a:endParaRPr lang="en-US"/>
        </a:p>
      </dgm:t>
    </dgm:pt>
    <dgm:pt modelId="{7914A85E-14E3-4738-B57B-330A1A5D889E}">
      <dgm:prSet phldrT="[Text]"/>
      <dgm:spPr/>
      <dgm:t>
        <a:bodyPr/>
        <a:lstStyle/>
        <a:p>
          <a:r>
            <a:rPr lang="en-GB" dirty="0"/>
            <a:t>Storming</a:t>
          </a:r>
          <a:endParaRPr lang="en-US" dirty="0"/>
        </a:p>
      </dgm:t>
    </dgm:pt>
    <dgm:pt modelId="{B5F67035-5DBC-4F94-9FA7-387ACDCAF279}" type="parTrans" cxnId="{0041661E-5903-4B17-839E-BE7DFCC0C820}">
      <dgm:prSet/>
      <dgm:spPr/>
      <dgm:t>
        <a:bodyPr/>
        <a:lstStyle/>
        <a:p>
          <a:endParaRPr lang="en-US"/>
        </a:p>
      </dgm:t>
    </dgm:pt>
    <dgm:pt modelId="{E82E10F8-81F0-4D71-B894-FB2520D25FDE}" type="sibTrans" cxnId="{0041661E-5903-4B17-839E-BE7DFCC0C820}">
      <dgm:prSet/>
      <dgm:spPr/>
      <dgm:t>
        <a:bodyPr/>
        <a:lstStyle/>
        <a:p>
          <a:endParaRPr lang="en-US"/>
        </a:p>
      </dgm:t>
    </dgm:pt>
    <dgm:pt modelId="{E27961A0-E89E-49AC-AEB2-478CA63995DA}">
      <dgm:prSet phldrT="[Text]"/>
      <dgm:spPr/>
      <dgm:t>
        <a:bodyPr/>
        <a:lstStyle/>
        <a:p>
          <a:r>
            <a:rPr lang="en-GB" dirty="0"/>
            <a:t>Norming</a:t>
          </a:r>
          <a:endParaRPr lang="en-US" dirty="0"/>
        </a:p>
      </dgm:t>
    </dgm:pt>
    <dgm:pt modelId="{B8715D11-7C20-4AFD-B163-690E8079711D}" type="parTrans" cxnId="{4B1610EB-DC65-40C7-AA76-DEF76CFF1972}">
      <dgm:prSet/>
      <dgm:spPr/>
      <dgm:t>
        <a:bodyPr/>
        <a:lstStyle/>
        <a:p>
          <a:endParaRPr lang="en-US"/>
        </a:p>
      </dgm:t>
    </dgm:pt>
    <dgm:pt modelId="{44746F56-B68B-4116-B1F2-11ED9FC68915}" type="sibTrans" cxnId="{4B1610EB-DC65-40C7-AA76-DEF76CFF1972}">
      <dgm:prSet/>
      <dgm:spPr/>
      <dgm:t>
        <a:bodyPr/>
        <a:lstStyle/>
        <a:p>
          <a:endParaRPr lang="en-US"/>
        </a:p>
      </dgm:t>
    </dgm:pt>
    <dgm:pt modelId="{16F5981E-07EC-4983-9CE7-22FB601DCAB6}">
      <dgm:prSet phldrT="[Text]"/>
      <dgm:spPr/>
      <dgm:t>
        <a:bodyPr/>
        <a:lstStyle/>
        <a:p>
          <a:r>
            <a:rPr lang="en-GB" dirty="0"/>
            <a:t>Performing</a:t>
          </a:r>
          <a:endParaRPr lang="en-US" dirty="0"/>
        </a:p>
      </dgm:t>
    </dgm:pt>
    <dgm:pt modelId="{73EF89CE-CDBA-458C-BDB4-6DB869770B3B}" type="parTrans" cxnId="{4246E507-446E-4222-9AD8-18DB1A227054}">
      <dgm:prSet/>
      <dgm:spPr/>
      <dgm:t>
        <a:bodyPr/>
        <a:lstStyle/>
        <a:p>
          <a:endParaRPr lang="en-US"/>
        </a:p>
      </dgm:t>
    </dgm:pt>
    <dgm:pt modelId="{A03E8E80-F937-4545-A507-74DEA9835F2D}" type="sibTrans" cxnId="{4246E507-446E-4222-9AD8-18DB1A227054}">
      <dgm:prSet/>
      <dgm:spPr/>
      <dgm:t>
        <a:bodyPr/>
        <a:lstStyle/>
        <a:p>
          <a:endParaRPr lang="en-US"/>
        </a:p>
      </dgm:t>
    </dgm:pt>
    <dgm:pt modelId="{FEBB60F4-7751-447E-BA80-6F4E3EC43B45}">
      <dgm:prSet phldrT="[Text]"/>
      <dgm:spPr/>
      <dgm:t>
        <a:bodyPr/>
        <a:lstStyle/>
        <a:p>
          <a:r>
            <a:rPr lang="en-GB" dirty="0"/>
            <a:t>Adjourning (</a:t>
          </a:r>
          <a:r>
            <a:rPr lang="en-GB" dirty="0" err="1"/>
            <a:t>menangguhkan</a:t>
          </a:r>
          <a:r>
            <a:rPr lang="en-GB" dirty="0"/>
            <a:t>)</a:t>
          </a:r>
          <a:endParaRPr lang="en-US" dirty="0"/>
        </a:p>
      </dgm:t>
    </dgm:pt>
    <dgm:pt modelId="{CEC0A45E-922C-4244-971A-51CA0BCDD486}" type="parTrans" cxnId="{A4CD1719-3716-4CBE-90C8-6E38B7128666}">
      <dgm:prSet/>
      <dgm:spPr/>
      <dgm:t>
        <a:bodyPr/>
        <a:lstStyle/>
        <a:p>
          <a:endParaRPr lang="en-US"/>
        </a:p>
      </dgm:t>
    </dgm:pt>
    <dgm:pt modelId="{BEA982ED-3A24-4F0E-BD45-969E3A8B8D98}" type="sibTrans" cxnId="{A4CD1719-3716-4CBE-90C8-6E38B7128666}">
      <dgm:prSet/>
      <dgm:spPr/>
      <dgm:t>
        <a:bodyPr/>
        <a:lstStyle/>
        <a:p>
          <a:endParaRPr lang="en-US"/>
        </a:p>
      </dgm:t>
    </dgm:pt>
    <dgm:pt modelId="{AEBCD0E8-78B8-4D1A-9495-28ABF7164EAD}">
      <dgm:prSet phldrT="[Text]"/>
      <dgm:spPr/>
      <dgm:t>
        <a:bodyPr/>
        <a:lstStyle/>
        <a:p>
          <a:r>
            <a:rPr lang="en-US" dirty="0" err="1">
              <a:latin typeface="Trebuchet MS" pitchFamily="34" charset="0"/>
            </a:rPr>
            <a:t>Fase</a:t>
          </a:r>
          <a:r>
            <a:rPr lang="en-US" dirty="0">
              <a:latin typeface="Trebuchet MS" pitchFamily="34" charset="0"/>
            </a:rPr>
            <a:t> </a:t>
          </a:r>
          <a:r>
            <a:rPr lang="en-US" dirty="0" err="1">
              <a:latin typeface="Trebuchet MS" pitchFamily="34" charset="0"/>
            </a:rPr>
            <a:t>ini</a:t>
          </a:r>
          <a:r>
            <a:rPr lang="en-US" dirty="0">
              <a:latin typeface="Trebuchet MS" pitchFamily="34" charset="0"/>
            </a:rPr>
            <a:t> </a:t>
          </a:r>
          <a:r>
            <a:rPr lang="en-US" dirty="0" err="1">
              <a:latin typeface="Trebuchet MS" pitchFamily="34" charset="0"/>
            </a:rPr>
            <a:t>adalah</a:t>
          </a:r>
          <a:r>
            <a:rPr lang="en-US" dirty="0">
              <a:latin typeface="Trebuchet MS" pitchFamily="34" charset="0"/>
            </a:rPr>
            <a:t> di </a:t>
          </a:r>
          <a:r>
            <a:rPr lang="en-US" dirty="0" err="1">
              <a:latin typeface="Trebuchet MS" pitchFamily="34" charset="0"/>
            </a:rPr>
            <a:t>mana</a:t>
          </a:r>
          <a:r>
            <a:rPr lang="en-US" dirty="0">
              <a:latin typeface="Trebuchet MS" pitchFamily="34" charset="0"/>
            </a:rPr>
            <a:t> </a:t>
          </a:r>
          <a:r>
            <a:rPr lang="en-US" dirty="0" err="1">
              <a:latin typeface="Trebuchet MS" pitchFamily="34" charset="0"/>
            </a:rPr>
            <a:t>tim</a:t>
          </a:r>
          <a:r>
            <a:rPr lang="en-US" dirty="0">
              <a:latin typeface="Trebuchet MS" pitchFamily="34" charset="0"/>
            </a:rPr>
            <a:t> </a:t>
          </a:r>
          <a:r>
            <a:rPr lang="en-US" dirty="0" err="1">
              <a:latin typeface="Trebuchet MS" pitchFamily="34" charset="0"/>
            </a:rPr>
            <a:t>bertemu</a:t>
          </a:r>
          <a:r>
            <a:rPr lang="en-US" dirty="0">
              <a:latin typeface="Trebuchet MS" pitchFamily="34" charset="0"/>
            </a:rPr>
            <a:t> </a:t>
          </a:r>
          <a:r>
            <a:rPr lang="en-US" dirty="0" err="1">
              <a:latin typeface="Trebuchet MS" pitchFamily="34" charset="0"/>
            </a:rPr>
            <a:t>dan</a:t>
          </a:r>
          <a:r>
            <a:rPr lang="en-US" dirty="0">
              <a:latin typeface="Trebuchet MS" pitchFamily="34" charset="0"/>
            </a:rPr>
            <a:t> </a:t>
          </a:r>
          <a:r>
            <a:rPr lang="en-US" dirty="0" err="1">
              <a:latin typeface="Trebuchet MS" pitchFamily="34" charset="0"/>
            </a:rPr>
            <a:t>belajar</a:t>
          </a:r>
          <a:r>
            <a:rPr lang="en-US" dirty="0">
              <a:latin typeface="Trebuchet MS" pitchFamily="34" charset="0"/>
            </a:rPr>
            <a:t> </a:t>
          </a:r>
          <a:r>
            <a:rPr lang="en-US" dirty="0" err="1">
              <a:latin typeface="Trebuchet MS" pitchFamily="34" charset="0"/>
            </a:rPr>
            <a:t>tentang</a:t>
          </a:r>
          <a:r>
            <a:rPr lang="en-US" dirty="0">
              <a:latin typeface="Trebuchet MS" pitchFamily="34" charset="0"/>
            </a:rPr>
            <a:t> </a:t>
          </a:r>
          <a:r>
            <a:rPr lang="en-US" dirty="0" err="1">
              <a:latin typeface="Trebuchet MS" pitchFamily="34" charset="0"/>
            </a:rPr>
            <a:t>proyek</a:t>
          </a:r>
          <a:r>
            <a:rPr lang="en-US" dirty="0">
              <a:latin typeface="Trebuchet MS" pitchFamily="34" charset="0"/>
            </a:rPr>
            <a:t> </a:t>
          </a:r>
          <a:r>
            <a:rPr lang="en-US" dirty="0" err="1">
              <a:latin typeface="Trebuchet MS" pitchFamily="34" charset="0"/>
            </a:rPr>
            <a:t>dan</a:t>
          </a:r>
          <a:r>
            <a:rPr lang="en-US" dirty="0">
              <a:latin typeface="Trebuchet MS" pitchFamily="34" charset="0"/>
            </a:rPr>
            <a:t> </a:t>
          </a:r>
          <a:r>
            <a:rPr lang="en-US" dirty="0" err="1">
              <a:latin typeface="Trebuchet MS" pitchFamily="34" charset="0"/>
            </a:rPr>
            <a:t>peran</a:t>
          </a:r>
          <a:r>
            <a:rPr lang="en-US" dirty="0">
              <a:latin typeface="Trebuchet MS" pitchFamily="34" charset="0"/>
            </a:rPr>
            <a:t> formal </a:t>
          </a:r>
          <a:r>
            <a:rPr lang="en-US" dirty="0" err="1">
              <a:latin typeface="Trebuchet MS" pitchFamily="34" charset="0"/>
            </a:rPr>
            <a:t>mereka</a:t>
          </a:r>
          <a:r>
            <a:rPr lang="en-US" dirty="0">
              <a:latin typeface="Trebuchet MS" pitchFamily="34" charset="0"/>
            </a:rPr>
            <a:t> </a:t>
          </a:r>
          <a:r>
            <a:rPr lang="en-US" dirty="0" err="1">
              <a:latin typeface="Trebuchet MS" pitchFamily="34" charset="0"/>
            </a:rPr>
            <a:t>dan</a:t>
          </a:r>
          <a:r>
            <a:rPr lang="en-US" dirty="0">
              <a:latin typeface="Trebuchet MS" pitchFamily="34" charset="0"/>
            </a:rPr>
            <a:t> </a:t>
          </a:r>
          <a:r>
            <a:rPr lang="en-US" dirty="0" err="1">
              <a:latin typeface="Trebuchet MS" pitchFamily="34" charset="0"/>
            </a:rPr>
            <a:t>tanggung</a:t>
          </a:r>
          <a:r>
            <a:rPr lang="en-US" dirty="0">
              <a:latin typeface="Trebuchet MS" pitchFamily="34" charset="0"/>
            </a:rPr>
            <a:t> </a:t>
          </a:r>
          <a:r>
            <a:rPr lang="en-US" dirty="0" err="1">
              <a:latin typeface="Trebuchet MS" pitchFamily="34" charset="0"/>
            </a:rPr>
            <a:t>jawab</a:t>
          </a:r>
          <a:r>
            <a:rPr lang="en-US" dirty="0">
              <a:latin typeface="Trebuchet MS" pitchFamily="34" charset="0"/>
            </a:rPr>
            <a:t>. </a:t>
          </a:r>
          <a:r>
            <a:rPr lang="en-US" dirty="0" err="1">
              <a:latin typeface="Trebuchet MS" pitchFamily="34" charset="0"/>
            </a:rPr>
            <a:t>Anggota</a:t>
          </a:r>
          <a:r>
            <a:rPr lang="en-US" dirty="0">
              <a:latin typeface="Trebuchet MS" pitchFamily="34" charset="0"/>
            </a:rPr>
            <a:t> </a:t>
          </a:r>
          <a:r>
            <a:rPr lang="en-US" dirty="0" err="1">
              <a:latin typeface="Trebuchet MS" pitchFamily="34" charset="0"/>
            </a:rPr>
            <a:t>tim</a:t>
          </a:r>
          <a:r>
            <a:rPr lang="en-US" dirty="0">
              <a:latin typeface="Trebuchet MS" pitchFamily="34" charset="0"/>
            </a:rPr>
            <a:t> </a:t>
          </a:r>
          <a:r>
            <a:rPr lang="en-US" dirty="0" err="1">
              <a:latin typeface="Trebuchet MS" pitchFamily="34" charset="0"/>
            </a:rPr>
            <a:t>cenderung</a:t>
          </a:r>
          <a:r>
            <a:rPr lang="en-US" dirty="0">
              <a:latin typeface="Trebuchet MS" pitchFamily="34" charset="0"/>
            </a:rPr>
            <a:t> </a:t>
          </a:r>
          <a:r>
            <a:rPr lang="en-US" dirty="0" err="1">
              <a:latin typeface="Trebuchet MS" pitchFamily="34" charset="0"/>
            </a:rPr>
            <a:t>independen</a:t>
          </a:r>
          <a:r>
            <a:rPr lang="en-US" dirty="0">
              <a:latin typeface="Trebuchet MS" pitchFamily="34" charset="0"/>
            </a:rPr>
            <a:t> </a:t>
          </a:r>
          <a:r>
            <a:rPr lang="en-US" dirty="0" err="1">
              <a:latin typeface="Trebuchet MS" pitchFamily="34" charset="0"/>
            </a:rPr>
            <a:t>dan</a:t>
          </a:r>
          <a:r>
            <a:rPr lang="en-US" dirty="0">
              <a:latin typeface="Trebuchet MS" pitchFamily="34" charset="0"/>
            </a:rPr>
            <a:t> </a:t>
          </a:r>
          <a:r>
            <a:rPr lang="en-US" dirty="0" err="1">
              <a:latin typeface="Trebuchet MS" pitchFamily="34" charset="0"/>
            </a:rPr>
            <a:t>tidak</a:t>
          </a:r>
          <a:r>
            <a:rPr lang="en-US" dirty="0">
              <a:latin typeface="Trebuchet MS" pitchFamily="34" charset="0"/>
            </a:rPr>
            <a:t> </a:t>
          </a:r>
          <a:r>
            <a:rPr lang="en-US" dirty="0" err="1">
              <a:latin typeface="Trebuchet MS" pitchFamily="34" charset="0"/>
            </a:rPr>
            <a:t>terbuka</a:t>
          </a:r>
          <a:r>
            <a:rPr lang="en-US" dirty="0">
              <a:latin typeface="Trebuchet MS" pitchFamily="34" charset="0"/>
            </a:rPr>
            <a:t> </a:t>
          </a:r>
          <a:r>
            <a:rPr lang="en-US" dirty="0" err="1">
              <a:latin typeface="Trebuchet MS" pitchFamily="34" charset="0"/>
            </a:rPr>
            <a:t>dalam</a:t>
          </a:r>
          <a:r>
            <a:rPr lang="en-US" dirty="0">
              <a:latin typeface="Trebuchet MS" pitchFamily="34" charset="0"/>
            </a:rPr>
            <a:t> </a:t>
          </a:r>
          <a:r>
            <a:rPr lang="en-US" dirty="0" err="1">
              <a:latin typeface="Trebuchet MS" pitchFamily="34" charset="0"/>
            </a:rPr>
            <a:t>fase</a:t>
          </a:r>
          <a:r>
            <a:rPr lang="en-US" dirty="0">
              <a:latin typeface="Trebuchet MS" pitchFamily="34" charset="0"/>
            </a:rPr>
            <a:t> </a:t>
          </a:r>
          <a:r>
            <a:rPr lang="en-US" dirty="0" err="1">
              <a:latin typeface="Trebuchet MS" pitchFamily="34" charset="0"/>
            </a:rPr>
            <a:t>ini</a:t>
          </a:r>
          <a:endParaRPr lang="en-US" dirty="0"/>
        </a:p>
      </dgm:t>
    </dgm:pt>
    <dgm:pt modelId="{FC126910-691F-4650-B30E-140EDB6EAEFE}" type="parTrans" cxnId="{2EF726C4-324E-481F-8F98-85F0BD31418D}">
      <dgm:prSet/>
      <dgm:spPr/>
      <dgm:t>
        <a:bodyPr/>
        <a:lstStyle/>
        <a:p>
          <a:endParaRPr lang="en-US"/>
        </a:p>
      </dgm:t>
    </dgm:pt>
    <dgm:pt modelId="{6819212D-EE81-4BC3-BB43-4C3B2807398D}" type="sibTrans" cxnId="{2EF726C4-324E-481F-8F98-85F0BD31418D}">
      <dgm:prSet/>
      <dgm:spPr/>
      <dgm:t>
        <a:bodyPr/>
        <a:lstStyle/>
        <a:p>
          <a:endParaRPr lang="en-US"/>
        </a:p>
      </dgm:t>
    </dgm:pt>
    <dgm:pt modelId="{CCF8B063-B138-47BC-9905-97295D513016}">
      <dgm:prSet phldrT="[Text]"/>
      <dgm:spPr/>
      <dgm:t>
        <a:bodyPr/>
        <a:lstStyle/>
        <a:p>
          <a:r>
            <a:rPr lang="en-US">
              <a:latin typeface="Trebuchet MS" pitchFamily="34" charset="0"/>
            </a:rPr>
            <a:t>Selama fase ini, tim mulai mengatasi pekerjaan proyek, keputusan teknis, dan pendekatan manajemen proyek. Jika anggota tim tidak kolaboratif dan terbuka untuk ide-ide yang berbeda dan perspektif, lingkungan dapat menjadi kontraproduktif</a:t>
          </a:r>
          <a:endParaRPr lang="en-US" dirty="0"/>
        </a:p>
      </dgm:t>
    </dgm:pt>
    <dgm:pt modelId="{5AF68287-47AD-4DCA-9DDA-906FE813E260}" type="parTrans" cxnId="{3634D44D-0850-496A-9DD1-F5405A69A2A9}">
      <dgm:prSet/>
      <dgm:spPr/>
      <dgm:t>
        <a:bodyPr/>
        <a:lstStyle/>
        <a:p>
          <a:endParaRPr lang="en-US"/>
        </a:p>
      </dgm:t>
    </dgm:pt>
    <dgm:pt modelId="{BB2C0E3A-315B-4AEA-B85B-1E1D0C433956}" type="sibTrans" cxnId="{3634D44D-0850-496A-9DD1-F5405A69A2A9}">
      <dgm:prSet/>
      <dgm:spPr/>
      <dgm:t>
        <a:bodyPr/>
        <a:lstStyle/>
        <a:p>
          <a:endParaRPr lang="en-US"/>
        </a:p>
      </dgm:t>
    </dgm:pt>
    <dgm:pt modelId="{F1E6A77E-34C3-4E95-A410-870397FD7282}">
      <dgm:prSet phldrT="[Text]"/>
      <dgm:spPr/>
      <dgm:t>
        <a:bodyPr/>
        <a:lstStyle/>
        <a:p>
          <a:r>
            <a:rPr lang="en-US" dirty="0" err="1">
              <a:latin typeface="Trebuchet MS" pitchFamily="34" charset="0"/>
            </a:rPr>
            <a:t>Anggota</a:t>
          </a:r>
          <a:r>
            <a:rPr lang="en-US" dirty="0">
              <a:latin typeface="Trebuchet MS" pitchFamily="34" charset="0"/>
            </a:rPr>
            <a:t> </a:t>
          </a:r>
          <a:r>
            <a:rPr lang="en-US" dirty="0" err="1">
              <a:latin typeface="Trebuchet MS" pitchFamily="34" charset="0"/>
            </a:rPr>
            <a:t>tim</a:t>
          </a:r>
          <a:r>
            <a:rPr lang="en-US" dirty="0">
              <a:latin typeface="Trebuchet MS" pitchFamily="34" charset="0"/>
            </a:rPr>
            <a:t> </a:t>
          </a:r>
          <a:r>
            <a:rPr lang="en-US" dirty="0" err="1">
              <a:latin typeface="Trebuchet MS" pitchFamily="34" charset="0"/>
            </a:rPr>
            <a:t>mulai</a:t>
          </a:r>
          <a:r>
            <a:rPr lang="en-US" dirty="0">
              <a:latin typeface="Trebuchet MS" pitchFamily="34" charset="0"/>
            </a:rPr>
            <a:t> </a:t>
          </a:r>
          <a:r>
            <a:rPr lang="en-US" dirty="0" err="1">
              <a:latin typeface="Trebuchet MS" pitchFamily="34" charset="0"/>
            </a:rPr>
            <a:t>bekerja</a:t>
          </a:r>
          <a:r>
            <a:rPr lang="en-US" dirty="0">
              <a:latin typeface="Trebuchet MS" pitchFamily="34" charset="0"/>
            </a:rPr>
            <a:t> </a:t>
          </a:r>
          <a:r>
            <a:rPr lang="en-US" dirty="0" err="1">
              <a:latin typeface="Trebuchet MS" pitchFamily="34" charset="0"/>
            </a:rPr>
            <a:t>sama</a:t>
          </a:r>
          <a:r>
            <a:rPr lang="en-US" dirty="0">
              <a:latin typeface="Trebuchet MS" pitchFamily="34" charset="0"/>
            </a:rPr>
            <a:t> </a:t>
          </a:r>
          <a:r>
            <a:rPr lang="en-US" dirty="0" err="1">
              <a:latin typeface="Trebuchet MS" pitchFamily="34" charset="0"/>
            </a:rPr>
            <a:t>dan</a:t>
          </a:r>
          <a:r>
            <a:rPr lang="en-US" dirty="0">
              <a:latin typeface="Trebuchet MS" pitchFamily="34" charset="0"/>
            </a:rPr>
            <a:t> </a:t>
          </a:r>
          <a:r>
            <a:rPr lang="en-US" dirty="0" err="1">
              <a:latin typeface="Trebuchet MS" pitchFamily="34" charset="0"/>
            </a:rPr>
            <a:t>menyesuaikan</a:t>
          </a:r>
          <a:r>
            <a:rPr lang="en-US" dirty="0">
              <a:latin typeface="Trebuchet MS" pitchFamily="34" charset="0"/>
            </a:rPr>
            <a:t> </a:t>
          </a:r>
          <a:r>
            <a:rPr lang="en-US" dirty="0" err="1">
              <a:latin typeface="Trebuchet MS" pitchFamily="34" charset="0"/>
            </a:rPr>
            <a:t>kebiasaan</a:t>
          </a:r>
          <a:r>
            <a:rPr lang="en-US" dirty="0">
              <a:latin typeface="Trebuchet MS" pitchFamily="34" charset="0"/>
            </a:rPr>
            <a:t> </a:t>
          </a:r>
          <a:r>
            <a:rPr lang="en-US" dirty="0" err="1">
              <a:latin typeface="Trebuchet MS" pitchFamily="34" charset="0"/>
            </a:rPr>
            <a:t>kerja</a:t>
          </a:r>
          <a:r>
            <a:rPr lang="en-US" dirty="0">
              <a:latin typeface="Trebuchet MS" pitchFamily="34" charset="0"/>
            </a:rPr>
            <a:t> </a:t>
          </a:r>
          <a:r>
            <a:rPr lang="en-US" dirty="0" err="1">
              <a:latin typeface="Trebuchet MS" pitchFamily="34" charset="0"/>
            </a:rPr>
            <a:t>mereka</a:t>
          </a:r>
          <a:r>
            <a:rPr lang="en-US" dirty="0">
              <a:latin typeface="Trebuchet MS" pitchFamily="34" charset="0"/>
            </a:rPr>
            <a:t> </a:t>
          </a:r>
          <a:r>
            <a:rPr lang="en-US" dirty="0" err="1">
              <a:latin typeface="Trebuchet MS" pitchFamily="34" charset="0"/>
            </a:rPr>
            <a:t>dan</a:t>
          </a:r>
          <a:r>
            <a:rPr lang="en-US" dirty="0">
              <a:latin typeface="Trebuchet MS" pitchFamily="34" charset="0"/>
            </a:rPr>
            <a:t> </a:t>
          </a:r>
          <a:r>
            <a:rPr lang="en-US" dirty="0" err="1">
              <a:latin typeface="Trebuchet MS" pitchFamily="34" charset="0"/>
            </a:rPr>
            <a:t>perilaku</a:t>
          </a:r>
          <a:r>
            <a:rPr lang="en-US" dirty="0">
              <a:latin typeface="Trebuchet MS" pitchFamily="34" charset="0"/>
            </a:rPr>
            <a:t> </a:t>
          </a:r>
          <a:r>
            <a:rPr lang="en-US" dirty="0" err="1">
              <a:latin typeface="Trebuchet MS" pitchFamily="34" charset="0"/>
            </a:rPr>
            <a:t>untuk</a:t>
          </a:r>
          <a:r>
            <a:rPr lang="en-US" dirty="0">
              <a:latin typeface="Trebuchet MS" pitchFamily="34" charset="0"/>
            </a:rPr>
            <a:t> </a:t>
          </a:r>
          <a:r>
            <a:rPr lang="en-US" dirty="0" err="1">
              <a:latin typeface="Trebuchet MS" pitchFamily="34" charset="0"/>
            </a:rPr>
            <a:t>mendukung</a:t>
          </a:r>
          <a:r>
            <a:rPr lang="en-US" dirty="0">
              <a:latin typeface="Trebuchet MS" pitchFamily="34" charset="0"/>
            </a:rPr>
            <a:t> </a:t>
          </a:r>
          <a:r>
            <a:rPr lang="en-US" dirty="0" err="1">
              <a:latin typeface="Trebuchet MS" pitchFamily="34" charset="0"/>
            </a:rPr>
            <a:t>tim</a:t>
          </a:r>
          <a:r>
            <a:rPr lang="en-US" dirty="0">
              <a:latin typeface="Trebuchet MS" pitchFamily="34" charset="0"/>
            </a:rPr>
            <a:t> . </a:t>
          </a:r>
          <a:r>
            <a:rPr lang="en-US" dirty="0" err="1">
              <a:latin typeface="Trebuchet MS" pitchFamily="34" charset="0"/>
            </a:rPr>
            <a:t>Belajar</a:t>
          </a:r>
          <a:r>
            <a:rPr lang="en-US" dirty="0">
              <a:latin typeface="Trebuchet MS" pitchFamily="34" charset="0"/>
            </a:rPr>
            <a:t> </a:t>
          </a:r>
          <a:r>
            <a:rPr lang="en-US" dirty="0" err="1">
              <a:latin typeface="Trebuchet MS" pitchFamily="34" charset="0"/>
            </a:rPr>
            <a:t>tim</a:t>
          </a:r>
          <a:r>
            <a:rPr lang="en-US" dirty="0">
              <a:latin typeface="Trebuchet MS" pitchFamily="34" charset="0"/>
            </a:rPr>
            <a:t> </a:t>
          </a:r>
          <a:r>
            <a:rPr lang="en-US" dirty="0" err="1">
              <a:latin typeface="Trebuchet MS" pitchFamily="34" charset="0"/>
            </a:rPr>
            <a:t>untuk</a:t>
          </a:r>
          <a:r>
            <a:rPr lang="en-US" dirty="0">
              <a:latin typeface="Trebuchet MS" pitchFamily="34" charset="0"/>
            </a:rPr>
            <a:t> </a:t>
          </a:r>
          <a:r>
            <a:rPr lang="en-US" dirty="0" err="1">
              <a:latin typeface="Trebuchet MS" pitchFamily="34" charset="0"/>
            </a:rPr>
            <a:t>saling</a:t>
          </a:r>
          <a:r>
            <a:rPr lang="en-US" dirty="0">
              <a:latin typeface="Trebuchet MS" pitchFamily="34" charset="0"/>
            </a:rPr>
            <a:t> </a:t>
          </a:r>
          <a:r>
            <a:rPr lang="en-US" dirty="0" err="1">
              <a:latin typeface="Trebuchet MS" pitchFamily="34" charset="0"/>
            </a:rPr>
            <a:t>percaya</a:t>
          </a:r>
          <a:endParaRPr lang="en-US" dirty="0"/>
        </a:p>
      </dgm:t>
    </dgm:pt>
    <dgm:pt modelId="{0AECB394-A180-4EE9-8370-0B4975AECFAC}" type="parTrans" cxnId="{445AF2AA-904B-4A95-8310-E7DC5894372D}">
      <dgm:prSet/>
      <dgm:spPr/>
      <dgm:t>
        <a:bodyPr/>
        <a:lstStyle/>
        <a:p>
          <a:endParaRPr lang="en-US"/>
        </a:p>
      </dgm:t>
    </dgm:pt>
    <dgm:pt modelId="{4E76820F-A196-44FF-9249-125072B09AF1}" type="sibTrans" cxnId="{445AF2AA-904B-4A95-8310-E7DC5894372D}">
      <dgm:prSet/>
      <dgm:spPr/>
      <dgm:t>
        <a:bodyPr/>
        <a:lstStyle/>
        <a:p>
          <a:endParaRPr lang="en-US"/>
        </a:p>
      </dgm:t>
    </dgm:pt>
    <dgm:pt modelId="{8982F6C4-3ADE-4842-91ED-7B15D8964411}">
      <dgm:prSet phldrT="[Text]"/>
      <dgm:spPr/>
      <dgm:t>
        <a:bodyPr/>
        <a:lstStyle/>
        <a:p>
          <a:r>
            <a:rPr lang="en-US">
              <a:latin typeface="Trebuchet MS" pitchFamily="34" charset="0"/>
            </a:rPr>
            <a:t>Tim yang mencapai fungsi ini sebagai unit yang terorganisir dengan baik. mereka saling tergantung dan bekerja melalui isu-isu secara efektif</a:t>
          </a:r>
          <a:endParaRPr lang="en-US" dirty="0"/>
        </a:p>
      </dgm:t>
    </dgm:pt>
    <dgm:pt modelId="{AFF51BB0-95A9-4D6C-AD70-720485EAEDE6}" type="parTrans" cxnId="{D96CADE9-C9E2-4308-A232-303959507A51}">
      <dgm:prSet/>
      <dgm:spPr/>
      <dgm:t>
        <a:bodyPr/>
        <a:lstStyle/>
        <a:p>
          <a:endParaRPr lang="en-US"/>
        </a:p>
      </dgm:t>
    </dgm:pt>
    <dgm:pt modelId="{C0F7041F-8224-45FE-9E2A-5FCE16238890}" type="sibTrans" cxnId="{D96CADE9-C9E2-4308-A232-303959507A51}">
      <dgm:prSet/>
      <dgm:spPr/>
      <dgm:t>
        <a:bodyPr/>
        <a:lstStyle/>
        <a:p>
          <a:endParaRPr lang="en-US"/>
        </a:p>
      </dgm:t>
    </dgm:pt>
    <dgm:pt modelId="{E3C7FE6D-9304-4F58-BDD6-CAC627F2D81F}">
      <dgm:prSet phldrT="[Text]"/>
      <dgm:spPr/>
      <dgm:t>
        <a:bodyPr/>
        <a:lstStyle/>
        <a:p>
          <a:r>
            <a:rPr lang="en-US">
              <a:latin typeface="Trebuchet MS" pitchFamily="34" charset="0"/>
            </a:rPr>
            <a:t>tim melengkapi pekerjaan dan bergerak dari proyek tersebut. Hal ini biasanya terjadi ketika staf dilepaskan dari proyek sebagai deliverable atau sebagai bagian dari melaksanakan Tutup Proyek</a:t>
          </a:r>
          <a:endParaRPr lang="en-US" dirty="0"/>
        </a:p>
      </dgm:t>
    </dgm:pt>
    <dgm:pt modelId="{A05584BA-304E-4CD1-A839-1B5541491793}" type="parTrans" cxnId="{82CACE32-2092-4D23-9442-B84C3637F706}">
      <dgm:prSet/>
      <dgm:spPr/>
      <dgm:t>
        <a:bodyPr/>
        <a:lstStyle/>
        <a:p>
          <a:endParaRPr lang="en-US"/>
        </a:p>
      </dgm:t>
    </dgm:pt>
    <dgm:pt modelId="{A3AE2DD6-B02A-4D1F-9B65-C5863D84BC2F}" type="sibTrans" cxnId="{82CACE32-2092-4D23-9442-B84C3637F706}">
      <dgm:prSet/>
      <dgm:spPr/>
      <dgm:t>
        <a:bodyPr/>
        <a:lstStyle/>
        <a:p>
          <a:endParaRPr lang="en-US"/>
        </a:p>
      </dgm:t>
    </dgm:pt>
    <dgm:pt modelId="{0D5AB7DB-9920-43D1-BCFB-9E4DD1F7D157}" type="pres">
      <dgm:prSet presAssocID="{A72F05D0-8B22-4A83-A854-408340C0FD5C}" presName="linear" presStyleCnt="0">
        <dgm:presLayoutVars>
          <dgm:dir/>
          <dgm:animLvl val="lvl"/>
          <dgm:resizeHandles val="exact"/>
        </dgm:presLayoutVars>
      </dgm:prSet>
      <dgm:spPr/>
    </dgm:pt>
    <dgm:pt modelId="{214AD927-4793-4647-9CB9-677FE5313FE3}" type="pres">
      <dgm:prSet presAssocID="{C8633E9F-04A7-4C4E-8794-490B275743AF}" presName="parentLin" presStyleCnt="0"/>
      <dgm:spPr/>
    </dgm:pt>
    <dgm:pt modelId="{4134ABB2-1D7C-40BF-9DC1-92301DAD2271}" type="pres">
      <dgm:prSet presAssocID="{C8633E9F-04A7-4C4E-8794-490B275743AF}" presName="parentLeftMargin" presStyleLbl="node1" presStyleIdx="0" presStyleCnt="5"/>
      <dgm:spPr/>
    </dgm:pt>
    <dgm:pt modelId="{64190764-0324-4E67-948C-0B33E2AB7B3F}" type="pres">
      <dgm:prSet presAssocID="{C8633E9F-04A7-4C4E-8794-490B275743AF}" presName="parentText" presStyleLbl="node1" presStyleIdx="0" presStyleCnt="5">
        <dgm:presLayoutVars>
          <dgm:chMax val="0"/>
          <dgm:bulletEnabled val="1"/>
        </dgm:presLayoutVars>
      </dgm:prSet>
      <dgm:spPr/>
    </dgm:pt>
    <dgm:pt modelId="{D84886EF-33CC-4CD5-A8B4-DC0BE6BD6D1D}" type="pres">
      <dgm:prSet presAssocID="{C8633E9F-04A7-4C4E-8794-490B275743AF}" presName="negativeSpace" presStyleCnt="0"/>
      <dgm:spPr/>
    </dgm:pt>
    <dgm:pt modelId="{744F4F53-379C-4149-8851-77F86E435640}" type="pres">
      <dgm:prSet presAssocID="{C8633E9F-04A7-4C4E-8794-490B275743AF}" presName="childText" presStyleLbl="conFgAcc1" presStyleIdx="0" presStyleCnt="5">
        <dgm:presLayoutVars>
          <dgm:bulletEnabled val="1"/>
        </dgm:presLayoutVars>
      </dgm:prSet>
      <dgm:spPr/>
    </dgm:pt>
    <dgm:pt modelId="{BD15127E-D17E-4F46-9F06-7C65880BB281}" type="pres">
      <dgm:prSet presAssocID="{77A71EA4-EFE2-417D-B84C-94C850FA5E04}" presName="spaceBetweenRectangles" presStyleCnt="0"/>
      <dgm:spPr/>
    </dgm:pt>
    <dgm:pt modelId="{D24D9D2D-97A5-446E-90BD-B47600CCA942}" type="pres">
      <dgm:prSet presAssocID="{7914A85E-14E3-4738-B57B-330A1A5D889E}" presName="parentLin" presStyleCnt="0"/>
      <dgm:spPr/>
    </dgm:pt>
    <dgm:pt modelId="{5DD55DCD-03CC-4312-8C7F-110C7E04DC94}" type="pres">
      <dgm:prSet presAssocID="{7914A85E-14E3-4738-B57B-330A1A5D889E}" presName="parentLeftMargin" presStyleLbl="node1" presStyleIdx="0" presStyleCnt="5"/>
      <dgm:spPr/>
    </dgm:pt>
    <dgm:pt modelId="{3D0B590D-6B5D-469E-93E5-4E29AB6DEBF5}" type="pres">
      <dgm:prSet presAssocID="{7914A85E-14E3-4738-B57B-330A1A5D889E}" presName="parentText" presStyleLbl="node1" presStyleIdx="1" presStyleCnt="5">
        <dgm:presLayoutVars>
          <dgm:chMax val="0"/>
          <dgm:bulletEnabled val="1"/>
        </dgm:presLayoutVars>
      </dgm:prSet>
      <dgm:spPr/>
    </dgm:pt>
    <dgm:pt modelId="{E3309741-B600-4E6A-8861-CED6C1668616}" type="pres">
      <dgm:prSet presAssocID="{7914A85E-14E3-4738-B57B-330A1A5D889E}" presName="negativeSpace" presStyleCnt="0"/>
      <dgm:spPr/>
    </dgm:pt>
    <dgm:pt modelId="{A1A775B4-4D4D-49AF-A984-209438557F76}" type="pres">
      <dgm:prSet presAssocID="{7914A85E-14E3-4738-B57B-330A1A5D889E}" presName="childText" presStyleLbl="conFgAcc1" presStyleIdx="1" presStyleCnt="5">
        <dgm:presLayoutVars>
          <dgm:bulletEnabled val="1"/>
        </dgm:presLayoutVars>
      </dgm:prSet>
      <dgm:spPr/>
    </dgm:pt>
    <dgm:pt modelId="{2E59B559-10E7-4A09-AAE4-39918ED154C2}" type="pres">
      <dgm:prSet presAssocID="{E82E10F8-81F0-4D71-B894-FB2520D25FDE}" presName="spaceBetweenRectangles" presStyleCnt="0"/>
      <dgm:spPr/>
    </dgm:pt>
    <dgm:pt modelId="{74379DA0-A35B-4309-AA52-8510A2E7D502}" type="pres">
      <dgm:prSet presAssocID="{E27961A0-E89E-49AC-AEB2-478CA63995DA}" presName="parentLin" presStyleCnt="0"/>
      <dgm:spPr/>
    </dgm:pt>
    <dgm:pt modelId="{E497C8DE-271C-452D-BD8D-10DA9881F637}" type="pres">
      <dgm:prSet presAssocID="{E27961A0-E89E-49AC-AEB2-478CA63995DA}" presName="parentLeftMargin" presStyleLbl="node1" presStyleIdx="1" presStyleCnt="5"/>
      <dgm:spPr/>
    </dgm:pt>
    <dgm:pt modelId="{3654E9EB-5BD9-4C11-984B-B6402A76B036}" type="pres">
      <dgm:prSet presAssocID="{E27961A0-E89E-49AC-AEB2-478CA63995DA}" presName="parentText" presStyleLbl="node1" presStyleIdx="2" presStyleCnt="5">
        <dgm:presLayoutVars>
          <dgm:chMax val="0"/>
          <dgm:bulletEnabled val="1"/>
        </dgm:presLayoutVars>
      </dgm:prSet>
      <dgm:spPr/>
    </dgm:pt>
    <dgm:pt modelId="{5867688B-88A1-47CC-85FC-5CBB1CBE2FFF}" type="pres">
      <dgm:prSet presAssocID="{E27961A0-E89E-49AC-AEB2-478CA63995DA}" presName="negativeSpace" presStyleCnt="0"/>
      <dgm:spPr/>
    </dgm:pt>
    <dgm:pt modelId="{8A7B1D36-D621-4544-B003-002468708387}" type="pres">
      <dgm:prSet presAssocID="{E27961A0-E89E-49AC-AEB2-478CA63995DA}" presName="childText" presStyleLbl="conFgAcc1" presStyleIdx="2" presStyleCnt="5">
        <dgm:presLayoutVars>
          <dgm:bulletEnabled val="1"/>
        </dgm:presLayoutVars>
      </dgm:prSet>
      <dgm:spPr/>
    </dgm:pt>
    <dgm:pt modelId="{FB0BFBCC-27C4-42C9-B3F1-391DD85CB9A6}" type="pres">
      <dgm:prSet presAssocID="{44746F56-B68B-4116-B1F2-11ED9FC68915}" presName="spaceBetweenRectangles" presStyleCnt="0"/>
      <dgm:spPr/>
    </dgm:pt>
    <dgm:pt modelId="{12BBD7B2-B94C-44B8-B4D3-FC544C31CC26}" type="pres">
      <dgm:prSet presAssocID="{16F5981E-07EC-4983-9CE7-22FB601DCAB6}" presName="parentLin" presStyleCnt="0"/>
      <dgm:spPr/>
    </dgm:pt>
    <dgm:pt modelId="{7792D0E8-CF67-4139-A90B-2AFF323596F9}" type="pres">
      <dgm:prSet presAssocID="{16F5981E-07EC-4983-9CE7-22FB601DCAB6}" presName="parentLeftMargin" presStyleLbl="node1" presStyleIdx="2" presStyleCnt="5"/>
      <dgm:spPr/>
    </dgm:pt>
    <dgm:pt modelId="{84A0914C-F6EF-44A0-8A6D-9A285B3170A5}" type="pres">
      <dgm:prSet presAssocID="{16F5981E-07EC-4983-9CE7-22FB601DCAB6}" presName="parentText" presStyleLbl="node1" presStyleIdx="3" presStyleCnt="5">
        <dgm:presLayoutVars>
          <dgm:chMax val="0"/>
          <dgm:bulletEnabled val="1"/>
        </dgm:presLayoutVars>
      </dgm:prSet>
      <dgm:spPr/>
    </dgm:pt>
    <dgm:pt modelId="{0E46E5E5-A35A-4A7B-8545-D005B373BA63}" type="pres">
      <dgm:prSet presAssocID="{16F5981E-07EC-4983-9CE7-22FB601DCAB6}" presName="negativeSpace" presStyleCnt="0"/>
      <dgm:spPr/>
    </dgm:pt>
    <dgm:pt modelId="{FC0DDF6E-C495-4BC0-9A4A-C3AEF2BF9006}" type="pres">
      <dgm:prSet presAssocID="{16F5981E-07EC-4983-9CE7-22FB601DCAB6}" presName="childText" presStyleLbl="conFgAcc1" presStyleIdx="3" presStyleCnt="5">
        <dgm:presLayoutVars>
          <dgm:bulletEnabled val="1"/>
        </dgm:presLayoutVars>
      </dgm:prSet>
      <dgm:spPr/>
    </dgm:pt>
    <dgm:pt modelId="{60FE322B-7376-47B5-B737-1990EA37D948}" type="pres">
      <dgm:prSet presAssocID="{A03E8E80-F937-4545-A507-74DEA9835F2D}" presName="spaceBetweenRectangles" presStyleCnt="0"/>
      <dgm:spPr/>
    </dgm:pt>
    <dgm:pt modelId="{0265C65A-0D8B-4AB5-93DE-0D837F18D891}" type="pres">
      <dgm:prSet presAssocID="{FEBB60F4-7751-447E-BA80-6F4E3EC43B45}" presName="parentLin" presStyleCnt="0"/>
      <dgm:spPr/>
    </dgm:pt>
    <dgm:pt modelId="{27876AA0-0E33-443F-814E-E7E36C901B99}" type="pres">
      <dgm:prSet presAssocID="{FEBB60F4-7751-447E-BA80-6F4E3EC43B45}" presName="parentLeftMargin" presStyleLbl="node1" presStyleIdx="3" presStyleCnt="5"/>
      <dgm:spPr/>
    </dgm:pt>
    <dgm:pt modelId="{58870AD0-1DB0-4120-BEF3-ABAC26FC4779}" type="pres">
      <dgm:prSet presAssocID="{FEBB60F4-7751-447E-BA80-6F4E3EC43B45}" presName="parentText" presStyleLbl="node1" presStyleIdx="4" presStyleCnt="5">
        <dgm:presLayoutVars>
          <dgm:chMax val="0"/>
          <dgm:bulletEnabled val="1"/>
        </dgm:presLayoutVars>
      </dgm:prSet>
      <dgm:spPr/>
    </dgm:pt>
    <dgm:pt modelId="{477DB546-45BD-4BA8-B8E3-8FF7C727422B}" type="pres">
      <dgm:prSet presAssocID="{FEBB60F4-7751-447E-BA80-6F4E3EC43B45}" presName="negativeSpace" presStyleCnt="0"/>
      <dgm:spPr/>
    </dgm:pt>
    <dgm:pt modelId="{D6ADA961-DFD3-4C9C-BD79-A99465CD9F6F}" type="pres">
      <dgm:prSet presAssocID="{FEBB60F4-7751-447E-BA80-6F4E3EC43B45}" presName="childText" presStyleLbl="conFgAcc1" presStyleIdx="4" presStyleCnt="5">
        <dgm:presLayoutVars>
          <dgm:bulletEnabled val="1"/>
        </dgm:presLayoutVars>
      </dgm:prSet>
      <dgm:spPr/>
    </dgm:pt>
  </dgm:ptLst>
  <dgm:cxnLst>
    <dgm:cxn modelId="{4246E507-446E-4222-9AD8-18DB1A227054}" srcId="{A72F05D0-8B22-4A83-A854-408340C0FD5C}" destId="{16F5981E-07EC-4983-9CE7-22FB601DCAB6}" srcOrd="3" destOrd="0" parTransId="{73EF89CE-CDBA-458C-BDB4-6DB869770B3B}" sibTransId="{A03E8E80-F937-4545-A507-74DEA9835F2D}"/>
    <dgm:cxn modelId="{FAFF9409-0BE1-42AE-A691-2CB07E32FB62}" type="presOf" srcId="{7914A85E-14E3-4738-B57B-330A1A5D889E}" destId="{3D0B590D-6B5D-469E-93E5-4E29AB6DEBF5}" srcOrd="1" destOrd="0" presId="urn:microsoft.com/office/officeart/2005/8/layout/list1"/>
    <dgm:cxn modelId="{B3995D12-8E7A-45F1-9853-25AD099E0A80}" type="presOf" srcId="{8982F6C4-3ADE-4842-91ED-7B15D8964411}" destId="{FC0DDF6E-C495-4BC0-9A4A-C3AEF2BF9006}" srcOrd="0" destOrd="0" presId="urn:microsoft.com/office/officeart/2005/8/layout/list1"/>
    <dgm:cxn modelId="{A4CD1719-3716-4CBE-90C8-6E38B7128666}" srcId="{A72F05D0-8B22-4A83-A854-408340C0FD5C}" destId="{FEBB60F4-7751-447E-BA80-6F4E3EC43B45}" srcOrd="4" destOrd="0" parTransId="{CEC0A45E-922C-4244-971A-51CA0BCDD486}" sibTransId="{BEA982ED-3A24-4F0E-BD45-969E3A8B8D98}"/>
    <dgm:cxn modelId="{0041661E-5903-4B17-839E-BE7DFCC0C820}" srcId="{A72F05D0-8B22-4A83-A854-408340C0FD5C}" destId="{7914A85E-14E3-4738-B57B-330A1A5D889E}" srcOrd="1" destOrd="0" parTransId="{B5F67035-5DBC-4F94-9FA7-387ACDCAF279}" sibTransId="{E82E10F8-81F0-4D71-B894-FB2520D25FDE}"/>
    <dgm:cxn modelId="{6AD90E23-B13A-4485-9A5A-35FEC03256D0}" type="presOf" srcId="{E3C7FE6D-9304-4F58-BDD6-CAC627F2D81F}" destId="{D6ADA961-DFD3-4C9C-BD79-A99465CD9F6F}" srcOrd="0" destOrd="0" presId="urn:microsoft.com/office/officeart/2005/8/layout/list1"/>
    <dgm:cxn modelId="{82CACE32-2092-4D23-9442-B84C3637F706}" srcId="{FEBB60F4-7751-447E-BA80-6F4E3EC43B45}" destId="{E3C7FE6D-9304-4F58-BDD6-CAC627F2D81F}" srcOrd="0" destOrd="0" parTransId="{A05584BA-304E-4CD1-A839-1B5541491793}" sibTransId="{A3AE2DD6-B02A-4D1F-9B65-C5863D84BC2F}"/>
    <dgm:cxn modelId="{509FD733-EABC-413A-AA46-A3BE2624F86B}" type="presOf" srcId="{16F5981E-07EC-4983-9CE7-22FB601DCAB6}" destId="{7792D0E8-CF67-4139-A90B-2AFF323596F9}" srcOrd="0" destOrd="0" presId="urn:microsoft.com/office/officeart/2005/8/layout/list1"/>
    <dgm:cxn modelId="{9C863B5E-35C2-4C9E-8333-EC0C76D9DEA8}" type="presOf" srcId="{7914A85E-14E3-4738-B57B-330A1A5D889E}" destId="{5DD55DCD-03CC-4312-8C7F-110C7E04DC94}" srcOrd="0" destOrd="0" presId="urn:microsoft.com/office/officeart/2005/8/layout/list1"/>
    <dgm:cxn modelId="{4A63B368-3E8D-4900-9B2F-B3E329673920}" type="presOf" srcId="{AEBCD0E8-78B8-4D1A-9495-28ABF7164EAD}" destId="{744F4F53-379C-4149-8851-77F86E435640}" srcOrd="0" destOrd="0" presId="urn:microsoft.com/office/officeart/2005/8/layout/list1"/>
    <dgm:cxn modelId="{3634D44D-0850-496A-9DD1-F5405A69A2A9}" srcId="{7914A85E-14E3-4738-B57B-330A1A5D889E}" destId="{CCF8B063-B138-47BC-9905-97295D513016}" srcOrd="0" destOrd="0" parTransId="{5AF68287-47AD-4DCA-9DDA-906FE813E260}" sibTransId="{BB2C0E3A-315B-4AEA-B85B-1E1D0C433956}"/>
    <dgm:cxn modelId="{844C7C56-B190-4137-9D84-5E310861E78B}" type="presOf" srcId="{C8633E9F-04A7-4C4E-8794-490B275743AF}" destId="{4134ABB2-1D7C-40BF-9DC1-92301DAD2271}" srcOrd="0" destOrd="0" presId="urn:microsoft.com/office/officeart/2005/8/layout/list1"/>
    <dgm:cxn modelId="{7A8DDB92-450F-4AE2-9AC8-E2168BACD53D}" type="presOf" srcId="{A72F05D0-8B22-4A83-A854-408340C0FD5C}" destId="{0D5AB7DB-9920-43D1-BCFB-9E4DD1F7D157}" srcOrd="0" destOrd="0" presId="urn:microsoft.com/office/officeart/2005/8/layout/list1"/>
    <dgm:cxn modelId="{DE9E9F94-D228-4984-B323-20A5E7202D0C}" type="presOf" srcId="{FEBB60F4-7751-447E-BA80-6F4E3EC43B45}" destId="{58870AD0-1DB0-4120-BEF3-ABAC26FC4779}" srcOrd="1" destOrd="0" presId="urn:microsoft.com/office/officeart/2005/8/layout/list1"/>
    <dgm:cxn modelId="{E70DFC9A-115D-4DD7-89B7-76C38465F27F}" type="presOf" srcId="{E27961A0-E89E-49AC-AEB2-478CA63995DA}" destId="{E497C8DE-271C-452D-BD8D-10DA9881F637}" srcOrd="0" destOrd="0" presId="urn:microsoft.com/office/officeart/2005/8/layout/list1"/>
    <dgm:cxn modelId="{A08AECA6-58C8-4FDA-BFAC-E6E5293C85F9}" type="presOf" srcId="{FEBB60F4-7751-447E-BA80-6F4E3EC43B45}" destId="{27876AA0-0E33-443F-814E-E7E36C901B99}" srcOrd="0" destOrd="0" presId="urn:microsoft.com/office/officeart/2005/8/layout/list1"/>
    <dgm:cxn modelId="{445AF2AA-904B-4A95-8310-E7DC5894372D}" srcId="{E27961A0-E89E-49AC-AEB2-478CA63995DA}" destId="{F1E6A77E-34C3-4E95-A410-870397FD7282}" srcOrd="0" destOrd="0" parTransId="{0AECB394-A180-4EE9-8370-0B4975AECFAC}" sibTransId="{4E76820F-A196-44FF-9249-125072B09AF1}"/>
    <dgm:cxn modelId="{AD12E1B6-0DCE-4CC0-977A-3B3C8EDF7855}" type="presOf" srcId="{16F5981E-07EC-4983-9CE7-22FB601DCAB6}" destId="{84A0914C-F6EF-44A0-8A6D-9A285B3170A5}" srcOrd="1" destOrd="0" presId="urn:microsoft.com/office/officeart/2005/8/layout/list1"/>
    <dgm:cxn modelId="{01DFA6B7-EE94-492E-9CFE-90E0B97CFA61}" type="presOf" srcId="{CCF8B063-B138-47BC-9905-97295D513016}" destId="{A1A775B4-4D4D-49AF-A984-209438557F76}" srcOrd="0" destOrd="0" presId="urn:microsoft.com/office/officeart/2005/8/layout/list1"/>
    <dgm:cxn modelId="{2EF726C4-324E-481F-8F98-85F0BD31418D}" srcId="{C8633E9F-04A7-4C4E-8794-490B275743AF}" destId="{AEBCD0E8-78B8-4D1A-9495-28ABF7164EAD}" srcOrd="0" destOrd="0" parTransId="{FC126910-691F-4650-B30E-140EDB6EAEFE}" sibTransId="{6819212D-EE81-4BC3-BB43-4C3B2807398D}"/>
    <dgm:cxn modelId="{2A3E27E6-5489-4855-8CA8-0838633698FC}" type="presOf" srcId="{F1E6A77E-34C3-4E95-A410-870397FD7282}" destId="{8A7B1D36-D621-4544-B003-002468708387}" srcOrd="0" destOrd="0" presId="urn:microsoft.com/office/officeart/2005/8/layout/list1"/>
    <dgm:cxn modelId="{D96CADE9-C9E2-4308-A232-303959507A51}" srcId="{16F5981E-07EC-4983-9CE7-22FB601DCAB6}" destId="{8982F6C4-3ADE-4842-91ED-7B15D8964411}" srcOrd="0" destOrd="0" parTransId="{AFF51BB0-95A9-4D6C-AD70-720485EAEDE6}" sibTransId="{C0F7041F-8224-45FE-9E2A-5FCE16238890}"/>
    <dgm:cxn modelId="{4B1610EB-DC65-40C7-AA76-DEF76CFF1972}" srcId="{A72F05D0-8B22-4A83-A854-408340C0FD5C}" destId="{E27961A0-E89E-49AC-AEB2-478CA63995DA}" srcOrd="2" destOrd="0" parTransId="{B8715D11-7C20-4AFD-B163-690E8079711D}" sibTransId="{44746F56-B68B-4116-B1F2-11ED9FC68915}"/>
    <dgm:cxn modelId="{F881C9EF-6B6B-4C66-B6E5-D334AA89B141}" type="presOf" srcId="{C8633E9F-04A7-4C4E-8794-490B275743AF}" destId="{64190764-0324-4E67-948C-0B33E2AB7B3F}" srcOrd="1" destOrd="0" presId="urn:microsoft.com/office/officeart/2005/8/layout/list1"/>
    <dgm:cxn modelId="{9097DAF5-C0D9-4496-87F4-5A8E1BC40AE9}" type="presOf" srcId="{E27961A0-E89E-49AC-AEB2-478CA63995DA}" destId="{3654E9EB-5BD9-4C11-984B-B6402A76B036}" srcOrd="1" destOrd="0" presId="urn:microsoft.com/office/officeart/2005/8/layout/list1"/>
    <dgm:cxn modelId="{2D83F6F5-71EF-4630-A97B-A36F98DFF5BB}" srcId="{A72F05D0-8B22-4A83-A854-408340C0FD5C}" destId="{C8633E9F-04A7-4C4E-8794-490B275743AF}" srcOrd="0" destOrd="0" parTransId="{3A6EBA37-F260-40B2-8A42-FB1D69F2974B}" sibTransId="{77A71EA4-EFE2-417D-B84C-94C850FA5E04}"/>
    <dgm:cxn modelId="{D47F4FA9-E348-48CA-9F54-5C51E63C24BE}" type="presParOf" srcId="{0D5AB7DB-9920-43D1-BCFB-9E4DD1F7D157}" destId="{214AD927-4793-4647-9CB9-677FE5313FE3}" srcOrd="0" destOrd="0" presId="urn:microsoft.com/office/officeart/2005/8/layout/list1"/>
    <dgm:cxn modelId="{70560555-44EA-42CA-B638-A6ADD170037B}" type="presParOf" srcId="{214AD927-4793-4647-9CB9-677FE5313FE3}" destId="{4134ABB2-1D7C-40BF-9DC1-92301DAD2271}" srcOrd="0" destOrd="0" presId="urn:microsoft.com/office/officeart/2005/8/layout/list1"/>
    <dgm:cxn modelId="{A105C258-01F7-49AB-951A-933D31F50F49}" type="presParOf" srcId="{214AD927-4793-4647-9CB9-677FE5313FE3}" destId="{64190764-0324-4E67-948C-0B33E2AB7B3F}" srcOrd="1" destOrd="0" presId="urn:microsoft.com/office/officeart/2005/8/layout/list1"/>
    <dgm:cxn modelId="{71040380-89DF-4B19-BCF2-81CA55DA56B4}" type="presParOf" srcId="{0D5AB7DB-9920-43D1-BCFB-9E4DD1F7D157}" destId="{D84886EF-33CC-4CD5-A8B4-DC0BE6BD6D1D}" srcOrd="1" destOrd="0" presId="urn:microsoft.com/office/officeart/2005/8/layout/list1"/>
    <dgm:cxn modelId="{72809E01-3E2A-4D48-B81F-E368A62A5BF6}" type="presParOf" srcId="{0D5AB7DB-9920-43D1-BCFB-9E4DD1F7D157}" destId="{744F4F53-379C-4149-8851-77F86E435640}" srcOrd="2" destOrd="0" presId="urn:microsoft.com/office/officeart/2005/8/layout/list1"/>
    <dgm:cxn modelId="{8918FB85-95AA-4818-9ABC-733CCB926DF2}" type="presParOf" srcId="{0D5AB7DB-9920-43D1-BCFB-9E4DD1F7D157}" destId="{BD15127E-D17E-4F46-9F06-7C65880BB281}" srcOrd="3" destOrd="0" presId="urn:microsoft.com/office/officeart/2005/8/layout/list1"/>
    <dgm:cxn modelId="{CE743D1F-731A-4C50-8EC0-689DD046B757}" type="presParOf" srcId="{0D5AB7DB-9920-43D1-BCFB-9E4DD1F7D157}" destId="{D24D9D2D-97A5-446E-90BD-B47600CCA942}" srcOrd="4" destOrd="0" presId="urn:microsoft.com/office/officeart/2005/8/layout/list1"/>
    <dgm:cxn modelId="{989C5866-3707-47B5-B318-60965BA06402}" type="presParOf" srcId="{D24D9D2D-97A5-446E-90BD-B47600CCA942}" destId="{5DD55DCD-03CC-4312-8C7F-110C7E04DC94}" srcOrd="0" destOrd="0" presId="urn:microsoft.com/office/officeart/2005/8/layout/list1"/>
    <dgm:cxn modelId="{46DF0AA5-7BB0-4C1E-A8DF-CFE6AB06C8CC}" type="presParOf" srcId="{D24D9D2D-97A5-446E-90BD-B47600CCA942}" destId="{3D0B590D-6B5D-469E-93E5-4E29AB6DEBF5}" srcOrd="1" destOrd="0" presId="urn:microsoft.com/office/officeart/2005/8/layout/list1"/>
    <dgm:cxn modelId="{82BDC403-7371-4F8C-AF38-A3D262C701AB}" type="presParOf" srcId="{0D5AB7DB-9920-43D1-BCFB-9E4DD1F7D157}" destId="{E3309741-B600-4E6A-8861-CED6C1668616}" srcOrd="5" destOrd="0" presId="urn:microsoft.com/office/officeart/2005/8/layout/list1"/>
    <dgm:cxn modelId="{6E9D9F1F-D8B7-449B-8B94-E75F1CA3EC37}" type="presParOf" srcId="{0D5AB7DB-9920-43D1-BCFB-9E4DD1F7D157}" destId="{A1A775B4-4D4D-49AF-A984-209438557F76}" srcOrd="6" destOrd="0" presId="urn:microsoft.com/office/officeart/2005/8/layout/list1"/>
    <dgm:cxn modelId="{B597D129-E36F-4915-BAEF-738CA11AFD34}" type="presParOf" srcId="{0D5AB7DB-9920-43D1-BCFB-9E4DD1F7D157}" destId="{2E59B559-10E7-4A09-AAE4-39918ED154C2}" srcOrd="7" destOrd="0" presId="urn:microsoft.com/office/officeart/2005/8/layout/list1"/>
    <dgm:cxn modelId="{4EB63894-01E0-4EDE-A10D-66A7F1A16B23}" type="presParOf" srcId="{0D5AB7DB-9920-43D1-BCFB-9E4DD1F7D157}" destId="{74379DA0-A35B-4309-AA52-8510A2E7D502}" srcOrd="8" destOrd="0" presId="urn:microsoft.com/office/officeart/2005/8/layout/list1"/>
    <dgm:cxn modelId="{D395FB3A-F9F9-4AA5-BB7C-B400482CFB3F}" type="presParOf" srcId="{74379DA0-A35B-4309-AA52-8510A2E7D502}" destId="{E497C8DE-271C-452D-BD8D-10DA9881F637}" srcOrd="0" destOrd="0" presId="urn:microsoft.com/office/officeart/2005/8/layout/list1"/>
    <dgm:cxn modelId="{839A711C-ABF9-4FA0-A960-E30B5CD4CA66}" type="presParOf" srcId="{74379DA0-A35B-4309-AA52-8510A2E7D502}" destId="{3654E9EB-5BD9-4C11-984B-B6402A76B036}" srcOrd="1" destOrd="0" presId="urn:microsoft.com/office/officeart/2005/8/layout/list1"/>
    <dgm:cxn modelId="{0A6A0FA4-A128-426C-8F34-685E04B9E0A2}" type="presParOf" srcId="{0D5AB7DB-9920-43D1-BCFB-9E4DD1F7D157}" destId="{5867688B-88A1-47CC-85FC-5CBB1CBE2FFF}" srcOrd="9" destOrd="0" presId="urn:microsoft.com/office/officeart/2005/8/layout/list1"/>
    <dgm:cxn modelId="{E15B81CF-C123-4DA4-95F3-68D5C403A6AF}" type="presParOf" srcId="{0D5AB7DB-9920-43D1-BCFB-9E4DD1F7D157}" destId="{8A7B1D36-D621-4544-B003-002468708387}" srcOrd="10" destOrd="0" presId="urn:microsoft.com/office/officeart/2005/8/layout/list1"/>
    <dgm:cxn modelId="{7D198EDE-B50B-4181-BBCF-8477C4D39C39}" type="presParOf" srcId="{0D5AB7DB-9920-43D1-BCFB-9E4DD1F7D157}" destId="{FB0BFBCC-27C4-42C9-B3F1-391DD85CB9A6}" srcOrd="11" destOrd="0" presId="urn:microsoft.com/office/officeart/2005/8/layout/list1"/>
    <dgm:cxn modelId="{CF672CF6-62FF-4B05-A937-BDFBD3FC3FF3}" type="presParOf" srcId="{0D5AB7DB-9920-43D1-BCFB-9E4DD1F7D157}" destId="{12BBD7B2-B94C-44B8-B4D3-FC544C31CC26}" srcOrd="12" destOrd="0" presId="urn:microsoft.com/office/officeart/2005/8/layout/list1"/>
    <dgm:cxn modelId="{5CCF1B9A-1C27-4CD5-B3B6-5484816605DE}" type="presParOf" srcId="{12BBD7B2-B94C-44B8-B4D3-FC544C31CC26}" destId="{7792D0E8-CF67-4139-A90B-2AFF323596F9}" srcOrd="0" destOrd="0" presId="urn:microsoft.com/office/officeart/2005/8/layout/list1"/>
    <dgm:cxn modelId="{AF744369-E442-4634-921D-B6E5C6395EBC}" type="presParOf" srcId="{12BBD7B2-B94C-44B8-B4D3-FC544C31CC26}" destId="{84A0914C-F6EF-44A0-8A6D-9A285B3170A5}" srcOrd="1" destOrd="0" presId="urn:microsoft.com/office/officeart/2005/8/layout/list1"/>
    <dgm:cxn modelId="{178368C2-59CC-40DC-AE3D-0535699399EB}" type="presParOf" srcId="{0D5AB7DB-9920-43D1-BCFB-9E4DD1F7D157}" destId="{0E46E5E5-A35A-4A7B-8545-D005B373BA63}" srcOrd="13" destOrd="0" presId="urn:microsoft.com/office/officeart/2005/8/layout/list1"/>
    <dgm:cxn modelId="{BFC9399E-D762-4956-975B-05B1EA699A60}" type="presParOf" srcId="{0D5AB7DB-9920-43D1-BCFB-9E4DD1F7D157}" destId="{FC0DDF6E-C495-4BC0-9A4A-C3AEF2BF9006}" srcOrd="14" destOrd="0" presId="urn:microsoft.com/office/officeart/2005/8/layout/list1"/>
    <dgm:cxn modelId="{549B187A-58D3-41A3-97F5-81D2FCAF3ADB}" type="presParOf" srcId="{0D5AB7DB-9920-43D1-BCFB-9E4DD1F7D157}" destId="{60FE322B-7376-47B5-B737-1990EA37D948}" srcOrd="15" destOrd="0" presId="urn:microsoft.com/office/officeart/2005/8/layout/list1"/>
    <dgm:cxn modelId="{6D94719C-2D44-46BA-B14D-5764EBEC2FE5}" type="presParOf" srcId="{0D5AB7DB-9920-43D1-BCFB-9E4DD1F7D157}" destId="{0265C65A-0D8B-4AB5-93DE-0D837F18D891}" srcOrd="16" destOrd="0" presId="urn:microsoft.com/office/officeart/2005/8/layout/list1"/>
    <dgm:cxn modelId="{C86FF4CE-D5C8-4D54-8C6F-4404FA6F73DE}" type="presParOf" srcId="{0265C65A-0D8B-4AB5-93DE-0D837F18D891}" destId="{27876AA0-0E33-443F-814E-E7E36C901B99}" srcOrd="0" destOrd="0" presId="urn:microsoft.com/office/officeart/2005/8/layout/list1"/>
    <dgm:cxn modelId="{88B8111C-F190-42E6-A6D9-A87611D868DF}" type="presParOf" srcId="{0265C65A-0D8B-4AB5-93DE-0D837F18D891}" destId="{58870AD0-1DB0-4120-BEF3-ABAC26FC4779}" srcOrd="1" destOrd="0" presId="urn:microsoft.com/office/officeart/2005/8/layout/list1"/>
    <dgm:cxn modelId="{FC45CDBB-03E2-4910-93AF-5DB590CF2080}" type="presParOf" srcId="{0D5AB7DB-9920-43D1-BCFB-9E4DD1F7D157}" destId="{477DB546-45BD-4BA8-B8E3-8FF7C727422B}" srcOrd="17" destOrd="0" presId="urn:microsoft.com/office/officeart/2005/8/layout/list1"/>
    <dgm:cxn modelId="{6EA259C7-CAC5-4C2F-B09F-B38B8041D0FF}" type="presParOf" srcId="{0D5AB7DB-9920-43D1-BCFB-9E4DD1F7D157}" destId="{D6ADA961-DFD3-4C9C-BD79-A99465CD9F6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US" sz="2800" spc="-4" dirty="0">
              <a:ln/>
              <a:solidFill>
                <a:schemeClr val="tx1"/>
              </a:solidFill>
            </a:rPr>
            <a:t>5. Recognition and rewards</a:t>
          </a:r>
          <a:endParaRPr lang="en-US" sz="28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3528E10F-83B6-42A8-8E03-67F33E8ED842}">
      <dgm:prSet/>
      <dgm:spPr/>
      <dgm:t>
        <a:bodyPr/>
        <a:lstStyle/>
        <a:p>
          <a:r>
            <a:rPr lang="en-US" dirty="0" err="1">
              <a:solidFill>
                <a:srgbClr val="2F2B20"/>
              </a:solidFill>
              <a:latin typeface="Trebuchet MS" pitchFamily="34" charset="0"/>
            </a:rPr>
            <a:t>Bagian</a:t>
          </a:r>
          <a:r>
            <a:rPr lang="en-US" dirty="0">
              <a:solidFill>
                <a:srgbClr val="2F2B20"/>
              </a:solidFill>
              <a:latin typeface="Trebuchet MS" pitchFamily="34" charset="0"/>
            </a:rPr>
            <a:t> </a:t>
          </a:r>
          <a:r>
            <a:rPr lang="en-US" dirty="0" err="1">
              <a:solidFill>
                <a:srgbClr val="2F2B20"/>
              </a:solidFill>
              <a:latin typeface="Trebuchet MS" pitchFamily="34" charset="0"/>
            </a:rPr>
            <a:t>dari</a:t>
          </a:r>
          <a:r>
            <a:rPr lang="en-US" dirty="0">
              <a:solidFill>
                <a:srgbClr val="2F2B20"/>
              </a:solidFill>
              <a:latin typeface="Trebuchet MS" pitchFamily="34" charset="0"/>
            </a:rPr>
            <a:t> proses </a:t>
          </a:r>
          <a:r>
            <a:rPr lang="en-US" dirty="0" err="1">
              <a:solidFill>
                <a:srgbClr val="2F2B20"/>
              </a:solidFill>
              <a:latin typeface="Trebuchet MS" pitchFamily="34" charset="0"/>
            </a:rPr>
            <a:t>pengembangan</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a:t>
          </a:r>
          <a:r>
            <a:rPr lang="en-US" dirty="0" err="1">
              <a:solidFill>
                <a:srgbClr val="2F2B20"/>
              </a:solidFill>
              <a:latin typeface="Trebuchet MS" pitchFamily="34" charset="0"/>
            </a:rPr>
            <a:t>melibatkan</a:t>
          </a:r>
          <a:r>
            <a:rPr lang="en-US" dirty="0">
              <a:solidFill>
                <a:srgbClr val="2F2B20"/>
              </a:solidFill>
              <a:latin typeface="Trebuchet MS" pitchFamily="34" charset="0"/>
            </a:rPr>
            <a:t> </a:t>
          </a:r>
          <a:r>
            <a:rPr lang="en-US" dirty="0" err="1">
              <a:solidFill>
                <a:srgbClr val="2F2B20"/>
              </a:solidFill>
              <a:latin typeface="Trebuchet MS" pitchFamily="34" charset="0"/>
            </a:rPr>
            <a:t>pengakuan</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penghargaan</a:t>
          </a:r>
          <a:r>
            <a:rPr lang="en-US" dirty="0">
              <a:solidFill>
                <a:srgbClr val="2F2B20"/>
              </a:solidFill>
              <a:latin typeface="Trebuchet MS" pitchFamily="34" charset="0"/>
            </a:rPr>
            <a:t> </a:t>
          </a:r>
          <a:r>
            <a:rPr lang="en-US" dirty="0" err="1">
              <a:solidFill>
                <a:srgbClr val="2F2B20"/>
              </a:solidFill>
              <a:latin typeface="Trebuchet MS" pitchFamily="34" charset="0"/>
            </a:rPr>
            <a:t>untuk</a:t>
          </a:r>
          <a:r>
            <a:rPr lang="en-US" dirty="0">
              <a:solidFill>
                <a:srgbClr val="2F2B20"/>
              </a:solidFill>
              <a:latin typeface="Trebuchet MS" pitchFamily="34" charset="0"/>
            </a:rPr>
            <a:t> </a:t>
          </a:r>
          <a:r>
            <a:rPr lang="en-US" dirty="0" err="1">
              <a:solidFill>
                <a:srgbClr val="2F2B20"/>
              </a:solidFill>
              <a:latin typeface="Trebuchet MS" pitchFamily="34" charset="0"/>
            </a:rPr>
            <a:t>perilaku</a:t>
          </a:r>
          <a:r>
            <a:rPr lang="en-US" dirty="0">
              <a:solidFill>
                <a:srgbClr val="2F2B20"/>
              </a:solidFill>
              <a:latin typeface="Trebuchet MS" pitchFamily="34" charset="0"/>
            </a:rPr>
            <a:t> yang </a:t>
          </a:r>
          <a:r>
            <a:rPr lang="en-US" dirty="0" err="1">
              <a:solidFill>
                <a:srgbClr val="2F2B20"/>
              </a:solidFill>
              <a:latin typeface="Trebuchet MS" pitchFamily="34" charset="0"/>
            </a:rPr>
            <a:t>diinginkan</a:t>
          </a:r>
          <a:r>
            <a:rPr lang="en-US" dirty="0">
              <a:solidFill>
                <a:srgbClr val="2F2B20"/>
              </a:solidFill>
              <a:latin typeface="Trebuchet MS" pitchFamily="34" charset="0"/>
            </a:rPr>
            <a:t>.</a:t>
          </a:r>
          <a:endParaRPr lang="id-ID" b="0" dirty="0">
            <a:solidFill>
              <a:schemeClr val="tx1"/>
            </a:solidFill>
          </a:endParaRPr>
        </a:p>
      </dgm:t>
    </dgm:pt>
    <dgm:pt modelId="{934619FC-00FF-4020-9C56-AF37F29BA592}" type="parTrans" cxnId="{A8F298B0-80E2-4A2E-83A7-F565CDFBF24A}">
      <dgm:prSet/>
      <dgm:spPr/>
      <dgm:t>
        <a:bodyPr/>
        <a:lstStyle/>
        <a:p>
          <a:endParaRPr lang="en-US"/>
        </a:p>
      </dgm:t>
    </dgm:pt>
    <dgm:pt modelId="{E8D384CA-6124-476F-8D26-4FA6655CDA30}" type="sibTrans" cxnId="{A8F298B0-80E2-4A2E-83A7-F565CDFBF24A}">
      <dgm:prSet/>
      <dgm:spPr/>
      <dgm:t>
        <a:bodyPr/>
        <a:lstStyle/>
        <a:p>
          <a:endParaRPr lang="en-US"/>
        </a:p>
      </dgm:t>
    </dgm:pt>
    <dgm:pt modelId="{10256D98-9677-4B26-8465-07098D0A638E}">
      <dgm:prSet/>
      <dgm:spPr/>
      <dgm:t>
        <a:bodyPr/>
        <a:lstStyle/>
        <a:p>
          <a:r>
            <a:rPr lang="en-US">
              <a:solidFill>
                <a:srgbClr val="2F2B20"/>
              </a:solidFill>
              <a:latin typeface="Trebuchet MS" pitchFamily="34" charset="0"/>
            </a:rPr>
            <a:t>Orang-orang termotivasi jika mereka merasa dihargai dalam organisasi dan nilai ini ditunjukkan oleh penghargaan yang diberikan kepada mereka</a:t>
          </a:r>
          <a:endParaRPr lang="id-ID" dirty="0">
            <a:solidFill>
              <a:srgbClr val="2F2B20"/>
            </a:solidFill>
            <a:latin typeface="Trebuchet MS" pitchFamily="34" charset="0"/>
          </a:endParaRPr>
        </a:p>
      </dgm:t>
    </dgm:pt>
    <dgm:pt modelId="{A60B2B4F-3CFF-4EB4-9F46-388A639B199B}" type="parTrans" cxnId="{93615B17-6F74-4473-8916-703516284285}">
      <dgm:prSet/>
      <dgm:spPr/>
      <dgm:t>
        <a:bodyPr/>
        <a:lstStyle/>
        <a:p>
          <a:endParaRPr lang="en-US"/>
        </a:p>
      </dgm:t>
    </dgm:pt>
    <dgm:pt modelId="{0C3088C7-16A5-4620-B537-01238ECB4A0E}" type="sibTrans" cxnId="{93615B17-6F74-4473-8916-703516284285}">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93615B17-6F74-4473-8916-703516284285}" srcId="{870269B6-4112-4E4F-ABD8-795DDFDD3198}" destId="{10256D98-9677-4B26-8465-07098D0A638E}" srcOrd="1" destOrd="0" parTransId="{A60B2B4F-3CFF-4EB4-9F46-388A639B199B}" sibTransId="{0C3088C7-16A5-4620-B537-01238ECB4A0E}"/>
    <dgm:cxn modelId="{E6D25622-EABD-044C-816E-41F198C2B326}" srcId="{7BE175C2-43D5-BF47-B71D-4EF4D2107E03}" destId="{870269B6-4112-4E4F-ABD8-795DDFDD3198}" srcOrd="0" destOrd="0" parTransId="{A1011F09-7E36-094F-8195-C8FACF5F9B59}" sibTransId="{9CF3B767-8600-AA44-91F2-FBC1438A0182}"/>
    <dgm:cxn modelId="{F9DC1340-ECBF-4030-9F21-799B9795242A}" type="presOf" srcId="{10256D98-9677-4B26-8465-07098D0A638E}" destId="{44DBF284-EFB8-48CB-AA9A-57838DF88D90}" srcOrd="0" destOrd="1" presId="urn:microsoft.com/office/officeart/2005/8/layout/vList2"/>
    <dgm:cxn modelId="{AA6B9371-662E-4D47-A4AA-FBD11A294245}" type="presOf" srcId="{7BE175C2-43D5-BF47-B71D-4EF4D2107E03}" destId="{224CF469-C495-45B8-9E4A-119EC6AA03FC}" srcOrd="0" destOrd="0" presId="urn:microsoft.com/office/officeart/2005/8/layout/vList2"/>
    <dgm:cxn modelId="{A8F298B0-80E2-4A2E-83A7-F565CDFBF24A}" srcId="{870269B6-4112-4E4F-ABD8-795DDFDD3198}" destId="{3528E10F-83B6-42A8-8E03-67F33E8ED842}" srcOrd="0" destOrd="0" parTransId="{934619FC-00FF-4020-9C56-AF37F29BA592}" sibTransId="{E8D384CA-6124-476F-8D26-4FA6655CDA30}"/>
    <dgm:cxn modelId="{5BBB1CC5-C355-49AA-AD1B-F132C7CA2488}" type="presOf" srcId="{3528E10F-83B6-42A8-8E03-67F33E8ED842}" destId="{44DBF284-EFB8-48CB-AA9A-57838DF88D90}" srcOrd="0" destOrd="0" presId="urn:microsoft.com/office/officeart/2005/8/layout/vList2"/>
    <dgm:cxn modelId="{824CB0F2-8ADD-48CA-B68C-08D6DB770A50}" type="presOf" srcId="{870269B6-4112-4E4F-ABD8-795DDFDD3198}" destId="{CA5515A7-FA4D-4B85-9DD9-17359CF050D2}" srcOrd="0" destOrd="0" presId="urn:microsoft.com/office/officeart/2005/8/layout/vList2"/>
    <dgm:cxn modelId="{02978862-1E5C-4704-952A-060E7E022B7D}" type="presParOf" srcId="{224CF469-C495-45B8-9E4A-119EC6AA03FC}" destId="{CA5515A7-FA4D-4B85-9DD9-17359CF050D2}" srcOrd="0" destOrd="0" presId="urn:microsoft.com/office/officeart/2005/8/layout/vList2"/>
    <dgm:cxn modelId="{55523249-4CAD-4CAC-AF75-84CC1EBDB850}"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8.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US" sz="2800" spc="-4" dirty="0">
              <a:ln/>
            </a:rPr>
            <a:t>Recognition and rewards</a:t>
          </a:r>
          <a:endParaRPr lang="en-US" sz="28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Y="-100000" custLinFactNeighborX="-15391" custLinFactNeighborY="-110774">
        <dgm:presLayoutVars>
          <dgm:chMax val="0"/>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E442D389-F22F-4B2A-B7B7-B9D2E49E855B}" type="presOf" srcId="{870269B6-4112-4E4F-ABD8-795DDFDD3198}" destId="{CA5515A7-FA4D-4B85-9DD9-17359CF050D2}" srcOrd="0" destOrd="0" presId="urn:microsoft.com/office/officeart/2005/8/layout/vList2"/>
    <dgm:cxn modelId="{155101E5-433E-40D7-A8EC-90E4E96BEB8C}" type="presOf" srcId="{7BE175C2-43D5-BF47-B71D-4EF4D2107E03}" destId="{224CF469-C495-45B8-9E4A-119EC6AA03FC}" srcOrd="0" destOrd="0" presId="urn:microsoft.com/office/officeart/2005/8/layout/vList2"/>
    <dgm:cxn modelId="{F3AF0E54-2B92-410D-86F5-4EAA215CCF11}" type="presParOf" srcId="{224CF469-C495-45B8-9E4A-119EC6AA03FC}" destId="{CA5515A7-FA4D-4B85-9DD9-17359CF050D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9.xml><?xml version="1.0" encoding="utf-8"?>
<dgm:dataModel xmlns:dgm="http://schemas.openxmlformats.org/drawingml/2006/diagram" xmlns:a="http://schemas.openxmlformats.org/drawingml/2006/main">
  <dgm:ptLst>
    <dgm:pt modelId="{6E1E7179-2F4F-46CC-958F-3FEB0495AA08}" type="doc">
      <dgm:prSet loTypeId="urn:microsoft.com/office/officeart/2005/8/layout/radial5" loCatId="relationship" qsTypeId="urn:microsoft.com/office/officeart/2005/8/quickstyle/3d1" qsCatId="3D" csTypeId="urn:microsoft.com/office/officeart/2005/8/colors/colorful4" csCatId="colorful" phldr="1"/>
      <dgm:spPr/>
      <dgm:t>
        <a:bodyPr/>
        <a:lstStyle/>
        <a:p>
          <a:endParaRPr lang="en-US"/>
        </a:p>
      </dgm:t>
    </dgm:pt>
    <dgm:pt modelId="{598E75E2-61FD-46B4-8250-C27DA23080DA}">
      <dgm:prSet phldrT="[Text]" custT="1"/>
      <dgm:spPr/>
      <dgm:t>
        <a:bodyPr/>
        <a:lstStyle/>
        <a:p>
          <a:r>
            <a:rPr lang="en-US" sz="2000" dirty="0" err="1">
              <a:solidFill>
                <a:schemeClr val="tx1"/>
              </a:solidFill>
            </a:rPr>
            <a:t>Teori</a:t>
          </a:r>
          <a:r>
            <a:rPr lang="en-US" sz="2000" dirty="0">
              <a:solidFill>
                <a:schemeClr val="tx1"/>
              </a:solidFill>
            </a:rPr>
            <a:t> </a:t>
          </a:r>
          <a:r>
            <a:rPr lang="en-US" sz="2000" dirty="0" err="1">
              <a:solidFill>
                <a:schemeClr val="tx1"/>
              </a:solidFill>
            </a:rPr>
            <a:t>Motivasi</a:t>
          </a:r>
          <a:endParaRPr lang="en-US" sz="2000" dirty="0">
            <a:solidFill>
              <a:schemeClr val="tx1"/>
            </a:solidFill>
          </a:endParaRPr>
        </a:p>
      </dgm:t>
    </dgm:pt>
    <dgm:pt modelId="{99B14643-0923-4DF3-B416-0CF32B6CAEB1}" type="parTrans" cxnId="{4CFFA19B-1052-4EA2-A2DD-4C63C4831EB1}">
      <dgm:prSet/>
      <dgm:spPr/>
      <dgm:t>
        <a:bodyPr/>
        <a:lstStyle/>
        <a:p>
          <a:endParaRPr lang="en-US"/>
        </a:p>
      </dgm:t>
    </dgm:pt>
    <dgm:pt modelId="{67376B89-B92A-484A-85D4-FD400D7C5A47}" type="sibTrans" cxnId="{4CFFA19B-1052-4EA2-A2DD-4C63C4831EB1}">
      <dgm:prSet/>
      <dgm:spPr/>
      <dgm:t>
        <a:bodyPr/>
        <a:lstStyle/>
        <a:p>
          <a:endParaRPr lang="en-US"/>
        </a:p>
      </dgm:t>
    </dgm:pt>
    <dgm:pt modelId="{2828B716-E982-42FA-8AD3-B013C7AA8F5B}">
      <dgm:prSet phldrT="[Text]" custT="1"/>
      <dgm:spPr/>
      <dgm:t>
        <a:bodyPr/>
        <a:lstStyle/>
        <a:p>
          <a:r>
            <a:rPr lang="en-US" sz="1600" dirty="0">
              <a:solidFill>
                <a:schemeClr val="tx1"/>
              </a:solidFill>
            </a:rPr>
            <a:t>Expectancy Theory</a:t>
          </a:r>
        </a:p>
      </dgm:t>
    </dgm:pt>
    <dgm:pt modelId="{EFFCA03A-30AD-4B7D-9AFB-50235AC297B3}" type="parTrans" cxnId="{1004D852-E931-4B75-AFD5-114D947B8430}">
      <dgm:prSet/>
      <dgm:spPr/>
      <dgm:t>
        <a:bodyPr/>
        <a:lstStyle/>
        <a:p>
          <a:endParaRPr lang="en-US"/>
        </a:p>
      </dgm:t>
    </dgm:pt>
    <dgm:pt modelId="{C4543019-FBEA-4531-BA10-58D218CEB24B}" type="sibTrans" cxnId="{1004D852-E931-4B75-AFD5-114D947B8430}">
      <dgm:prSet/>
      <dgm:spPr/>
      <dgm:t>
        <a:bodyPr/>
        <a:lstStyle/>
        <a:p>
          <a:endParaRPr lang="en-US"/>
        </a:p>
      </dgm:t>
    </dgm:pt>
    <dgm:pt modelId="{63C86B7B-DABA-46EC-8E3B-7DEA39E7E69F}">
      <dgm:prSet phldrT="[Text]" custT="1"/>
      <dgm:spPr/>
      <dgm:t>
        <a:bodyPr/>
        <a:lstStyle/>
        <a:p>
          <a:r>
            <a:rPr lang="en-US" sz="1600" dirty="0">
              <a:solidFill>
                <a:schemeClr val="tx1"/>
              </a:solidFill>
            </a:rPr>
            <a:t>Maslow’s Hierarchy of needs</a:t>
          </a:r>
        </a:p>
      </dgm:t>
    </dgm:pt>
    <dgm:pt modelId="{EB2579AF-1125-4827-A924-FC7193A2900A}" type="parTrans" cxnId="{281546B7-8BE3-421F-B385-4994BCDD9309}">
      <dgm:prSet/>
      <dgm:spPr/>
      <dgm:t>
        <a:bodyPr/>
        <a:lstStyle/>
        <a:p>
          <a:endParaRPr lang="en-US"/>
        </a:p>
      </dgm:t>
    </dgm:pt>
    <dgm:pt modelId="{4125677B-6D27-4C8A-A805-26CEDD3B8CB6}" type="sibTrans" cxnId="{281546B7-8BE3-421F-B385-4994BCDD9309}">
      <dgm:prSet/>
      <dgm:spPr/>
      <dgm:t>
        <a:bodyPr/>
        <a:lstStyle/>
        <a:p>
          <a:endParaRPr lang="en-US"/>
        </a:p>
      </dgm:t>
    </dgm:pt>
    <dgm:pt modelId="{C5CED5A6-6BBD-4100-A275-A5B5687CAABA}">
      <dgm:prSet phldrT="[Text]" custT="1"/>
      <dgm:spPr/>
      <dgm:t>
        <a:bodyPr/>
        <a:lstStyle/>
        <a:p>
          <a:r>
            <a:rPr lang="en-US" sz="1600" dirty="0">
              <a:solidFill>
                <a:schemeClr val="tx1"/>
              </a:solidFill>
            </a:rPr>
            <a:t>Herzberg’s Motivation-hygiene Theory</a:t>
          </a:r>
        </a:p>
      </dgm:t>
    </dgm:pt>
    <dgm:pt modelId="{EA5EDCE2-B167-4E54-9E0A-3E4BBB07E8FD}" type="parTrans" cxnId="{63ED52A4-C528-4461-838E-D5742EA3B0A9}">
      <dgm:prSet/>
      <dgm:spPr/>
      <dgm:t>
        <a:bodyPr/>
        <a:lstStyle/>
        <a:p>
          <a:endParaRPr lang="en-US"/>
        </a:p>
      </dgm:t>
    </dgm:pt>
    <dgm:pt modelId="{1E573D06-FE9E-4EF1-9A70-550A89F1AF79}" type="sibTrans" cxnId="{63ED52A4-C528-4461-838E-D5742EA3B0A9}">
      <dgm:prSet/>
      <dgm:spPr/>
      <dgm:t>
        <a:bodyPr/>
        <a:lstStyle/>
        <a:p>
          <a:endParaRPr lang="en-US"/>
        </a:p>
      </dgm:t>
    </dgm:pt>
    <dgm:pt modelId="{90DDF8A0-0942-46B3-A7B7-8541CD6701E5}">
      <dgm:prSet phldrT="[Text]" custT="1"/>
      <dgm:spPr/>
      <dgm:t>
        <a:bodyPr/>
        <a:lstStyle/>
        <a:p>
          <a:r>
            <a:rPr lang="en-US" sz="1400" dirty="0">
              <a:solidFill>
                <a:schemeClr val="tx1"/>
              </a:solidFill>
            </a:rPr>
            <a:t>Contingency Theory</a:t>
          </a:r>
        </a:p>
      </dgm:t>
    </dgm:pt>
    <dgm:pt modelId="{B66E394D-6E73-4103-A8CB-6EDCC5EB0FC2}" type="parTrans" cxnId="{4205B96B-6721-451B-9959-3D4E8C832CFC}">
      <dgm:prSet/>
      <dgm:spPr/>
      <dgm:t>
        <a:bodyPr/>
        <a:lstStyle/>
        <a:p>
          <a:endParaRPr lang="en-US"/>
        </a:p>
      </dgm:t>
    </dgm:pt>
    <dgm:pt modelId="{B6EF6B93-31BF-419D-A6B3-B4039C117AFF}" type="sibTrans" cxnId="{4205B96B-6721-451B-9959-3D4E8C832CFC}">
      <dgm:prSet/>
      <dgm:spPr/>
      <dgm:t>
        <a:bodyPr/>
        <a:lstStyle/>
        <a:p>
          <a:endParaRPr lang="en-US"/>
        </a:p>
      </dgm:t>
    </dgm:pt>
    <dgm:pt modelId="{9AA691F2-52DD-489E-885A-C0EFB0206B86}">
      <dgm:prSet phldrT="[Text]" custT="1"/>
      <dgm:spPr/>
      <dgm:t>
        <a:bodyPr/>
        <a:lstStyle/>
        <a:p>
          <a:r>
            <a:rPr lang="en-US" sz="1600" dirty="0">
              <a:solidFill>
                <a:schemeClr val="tx1"/>
              </a:solidFill>
            </a:rPr>
            <a:t>McGregor’s Theory  X and Y</a:t>
          </a:r>
        </a:p>
      </dgm:t>
    </dgm:pt>
    <dgm:pt modelId="{751DC6AD-C056-40FB-8776-AA7B7CEDA805}" type="parTrans" cxnId="{BA564B22-FD50-438A-A37C-A792766EDDDC}">
      <dgm:prSet/>
      <dgm:spPr/>
      <dgm:t>
        <a:bodyPr/>
        <a:lstStyle/>
        <a:p>
          <a:endParaRPr lang="en-US"/>
        </a:p>
      </dgm:t>
    </dgm:pt>
    <dgm:pt modelId="{6354286A-7D18-4048-86BE-0BB3FED7D64D}" type="sibTrans" cxnId="{BA564B22-FD50-438A-A37C-A792766EDDDC}">
      <dgm:prSet/>
      <dgm:spPr/>
      <dgm:t>
        <a:bodyPr/>
        <a:lstStyle/>
        <a:p>
          <a:endParaRPr lang="en-US"/>
        </a:p>
      </dgm:t>
    </dgm:pt>
    <dgm:pt modelId="{FD34602F-D354-49D4-A36C-816BAEB57668}">
      <dgm:prSet phldrT="[Text]" custT="1"/>
      <dgm:spPr/>
      <dgm:t>
        <a:bodyPr/>
        <a:lstStyle/>
        <a:p>
          <a:r>
            <a:rPr lang="en-US" sz="1600" dirty="0">
              <a:solidFill>
                <a:schemeClr val="tx1"/>
              </a:solidFill>
            </a:rPr>
            <a:t>Achievement Theory</a:t>
          </a:r>
        </a:p>
        <a:p>
          <a:endParaRPr lang="en-US" sz="1200" dirty="0">
            <a:solidFill>
              <a:schemeClr val="tx1"/>
            </a:solidFill>
          </a:endParaRPr>
        </a:p>
      </dgm:t>
    </dgm:pt>
    <dgm:pt modelId="{04B1B05F-7670-4DA4-AE8D-476579AE6C8F}" type="parTrans" cxnId="{818246C4-258B-4D4A-8B01-AEB38C101521}">
      <dgm:prSet/>
      <dgm:spPr/>
      <dgm:t>
        <a:bodyPr/>
        <a:lstStyle/>
        <a:p>
          <a:endParaRPr lang="en-US"/>
        </a:p>
      </dgm:t>
    </dgm:pt>
    <dgm:pt modelId="{D8339EE4-CA93-4485-A6C1-E126D6194029}" type="sibTrans" cxnId="{818246C4-258B-4D4A-8B01-AEB38C101521}">
      <dgm:prSet/>
      <dgm:spPr/>
      <dgm:t>
        <a:bodyPr/>
        <a:lstStyle/>
        <a:p>
          <a:endParaRPr lang="en-US"/>
        </a:p>
      </dgm:t>
    </dgm:pt>
    <dgm:pt modelId="{B168D113-8501-4F93-9215-3DDB4FDCF76B}" type="pres">
      <dgm:prSet presAssocID="{6E1E7179-2F4F-46CC-958F-3FEB0495AA08}" presName="Name0" presStyleCnt="0">
        <dgm:presLayoutVars>
          <dgm:chMax val="1"/>
          <dgm:dir/>
          <dgm:animLvl val="ctr"/>
          <dgm:resizeHandles val="exact"/>
        </dgm:presLayoutVars>
      </dgm:prSet>
      <dgm:spPr/>
    </dgm:pt>
    <dgm:pt modelId="{6C9F4A42-86B4-46F5-9BA9-67590F3FCD0D}" type="pres">
      <dgm:prSet presAssocID="{598E75E2-61FD-46B4-8250-C27DA23080DA}" presName="centerShape" presStyleLbl="node0" presStyleIdx="0" presStyleCnt="1"/>
      <dgm:spPr/>
    </dgm:pt>
    <dgm:pt modelId="{4056B1BA-B234-47AB-8DDF-86990CD36345}" type="pres">
      <dgm:prSet presAssocID="{EFFCA03A-30AD-4B7D-9AFB-50235AC297B3}" presName="parTrans" presStyleLbl="sibTrans2D1" presStyleIdx="0" presStyleCnt="6"/>
      <dgm:spPr/>
    </dgm:pt>
    <dgm:pt modelId="{2116587B-D75F-4C0D-8E6D-F17F32222057}" type="pres">
      <dgm:prSet presAssocID="{EFFCA03A-30AD-4B7D-9AFB-50235AC297B3}" presName="connectorText" presStyleLbl="sibTrans2D1" presStyleIdx="0" presStyleCnt="6"/>
      <dgm:spPr/>
    </dgm:pt>
    <dgm:pt modelId="{3F5C530D-2104-4D25-9D5A-7B705A83AB96}" type="pres">
      <dgm:prSet presAssocID="{2828B716-E982-42FA-8AD3-B013C7AA8F5B}" presName="node" presStyleLbl="node1" presStyleIdx="0" presStyleCnt="6">
        <dgm:presLayoutVars>
          <dgm:bulletEnabled val="1"/>
        </dgm:presLayoutVars>
      </dgm:prSet>
      <dgm:spPr/>
    </dgm:pt>
    <dgm:pt modelId="{66523EB8-E59B-4C65-96C8-1D5B25FE59D0}" type="pres">
      <dgm:prSet presAssocID="{EB2579AF-1125-4827-A924-FC7193A2900A}" presName="parTrans" presStyleLbl="sibTrans2D1" presStyleIdx="1" presStyleCnt="6"/>
      <dgm:spPr/>
    </dgm:pt>
    <dgm:pt modelId="{E35ADE55-5F0A-4EBA-A418-2B960FC8E60F}" type="pres">
      <dgm:prSet presAssocID="{EB2579AF-1125-4827-A924-FC7193A2900A}" presName="connectorText" presStyleLbl="sibTrans2D1" presStyleIdx="1" presStyleCnt="6"/>
      <dgm:spPr/>
    </dgm:pt>
    <dgm:pt modelId="{51883FC6-74EC-47B3-96AE-328E7EA8277E}" type="pres">
      <dgm:prSet presAssocID="{63C86B7B-DABA-46EC-8E3B-7DEA39E7E69F}" presName="node" presStyleLbl="node1" presStyleIdx="1" presStyleCnt="6">
        <dgm:presLayoutVars>
          <dgm:bulletEnabled val="1"/>
        </dgm:presLayoutVars>
      </dgm:prSet>
      <dgm:spPr/>
    </dgm:pt>
    <dgm:pt modelId="{0FAF876D-E624-4594-845F-FCC31CE77532}" type="pres">
      <dgm:prSet presAssocID="{EA5EDCE2-B167-4E54-9E0A-3E4BBB07E8FD}" presName="parTrans" presStyleLbl="sibTrans2D1" presStyleIdx="2" presStyleCnt="6"/>
      <dgm:spPr/>
    </dgm:pt>
    <dgm:pt modelId="{62A07762-C97C-4663-A399-C3B43DCD641A}" type="pres">
      <dgm:prSet presAssocID="{EA5EDCE2-B167-4E54-9E0A-3E4BBB07E8FD}" presName="connectorText" presStyleLbl="sibTrans2D1" presStyleIdx="2" presStyleCnt="6"/>
      <dgm:spPr/>
    </dgm:pt>
    <dgm:pt modelId="{72455812-0657-43AB-B661-0580441E91E9}" type="pres">
      <dgm:prSet presAssocID="{C5CED5A6-6BBD-4100-A275-A5B5687CAABA}" presName="node" presStyleLbl="node1" presStyleIdx="2" presStyleCnt="6">
        <dgm:presLayoutVars>
          <dgm:bulletEnabled val="1"/>
        </dgm:presLayoutVars>
      </dgm:prSet>
      <dgm:spPr/>
    </dgm:pt>
    <dgm:pt modelId="{5445B11B-15C4-4E65-A864-C56381F5E974}" type="pres">
      <dgm:prSet presAssocID="{B66E394D-6E73-4103-A8CB-6EDCC5EB0FC2}" presName="parTrans" presStyleLbl="sibTrans2D1" presStyleIdx="3" presStyleCnt="6"/>
      <dgm:spPr/>
    </dgm:pt>
    <dgm:pt modelId="{11BDE003-5204-473B-8E0D-7222F20D4674}" type="pres">
      <dgm:prSet presAssocID="{B66E394D-6E73-4103-A8CB-6EDCC5EB0FC2}" presName="connectorText" presStyleLbl="sibTrans2D1" presStyleIdx="3" presStyleCnt="6"/>
      <dgm:spPr/>
    </dgm:pt>
    <dgm:pt modelId="{7D14066E-16F4-4E15-894C-1F9BB5D631DF}" type="pres">
      <dgm:prSet presAssocID="{90DDF8A0-0942-46B3-A7B7-8541CD6701E5}" presName="node" presStyleLbl="node1" presStyleIdx="3" presStyleCnt="6">
        <dgm:presLayoutVars>
          <dgm:bulletEnabled val="1"/>
        </dgm:presLayoutVars>
      </dgm:prSet>
      <dgm:spPr/>
    </dgm:pt>
    <dgm:pt modelId="{4E498C74-D1A8-40E8-9DA3-3CCAE99C2237}" type="pres">
      <dgm:prSet presAssocID="{751DC6AD-C056-40FB-8776-AA7B7CEDA805}" presName="parTrans" presStyleLbl="sibTrans2D1" presStyleIdx="4" presStyleCnt="6"/>
      <dgm:spPr/>
    </dgm:pt>
    <dgm:pt modelId="{540953B1-66BB-4BC0-AD1E-70E9A45CB44A}" type="pres">
      <dgm:prSet presAssocID="{751DC6AD-C056-40FB-8776-AA7B7CEDA805}" presName="connectorText" presStyleLbl="sibTrans2D1" presStyleIdx="4" presStyleCnt="6"/>
      <dgm:spPr/>
    </dgm:pt>
    <dgm:pt modelId="{2E5E8A8A-8368-4544-A053-9E88EE94599A}" type="pres">
      <dgm:prSet presAssocID="{9AA691F2-52DD-489E-885A-C0EFB0206B86}" presName="node" presStyleLbl="node1" presStyleIdx="4" presStyleCnt="6">
        <dgm:presLayoutVars>
          <dgm:bulletEnabled val="1"/>
        </dgm:presLayoutVars>
      </dgm:prSet>
      <dgm:spPr/>
    </dgm:pt>
    <dgm:pt modelId="{C8F6A33A-6823-49E8-A604-7BF683B2F951}" type="pres">
      <dgm:prSet presAssocID="{04B1B05F-7670-4DA4-AE8D-476579AE6C8F}" presName="parTrans" presStyleLbl="sibTrans2D1" presStyleIdx="5" presStyleCnt="6"/>
      <dgm:spPr/>
    </dgm:pt>
    <dgm:pt modelId="{1F555042-73AB-498F-A628-CDE06E6D4DBD}" type="pres">
      <dgm:prSet presAssocID="{04B1B05F-7670-4DA4-AE8D-476579AE6C8F}" presName="connectorText" presStyleLbl="sibTrans2D1" presStyleIdx="5" presStyleCnt="6"/>
      <dgm:spPr/>
    </dgm:pt>
    <dgm:pt modelId="{ECBC39C7-6EC6-453E-9B74-683D8779B9B8}" type="pres">
      <dgm:prSet presAssocID="{FD34602F-D354-49D4-A36C-816BAEB57668}" presName="node" presStyleLbl="node1" presStyleIdx="5" presStyleCnt="6">
        <dgm:presLayoutVars>
          <dgm:bulletEnabled val="1"/>
        </dgm:presLayoutVars>
      </dgm:prSet>
      <dgm:spPr/>
    </dgm:pt>
  </dgm:ptLst>
  <dgm:cxnLst>
    <dgm:cxn modelId="{BA564B22-FD50-438A-A37C-A792766EDDDC}" srcId="{598E75E2-61FD-46B4-8250-C27DA23080DA}" destId="{9AA691F2-52DD-489E-885A-C0EFB0206B86}" srcOrd="4" destOrd="0" parTransId="{751DC6AD-C056-40FB-8776-AA7B7CEDA805}" sibTransId="{6354286A-7D18-4048-86BE-0BB3FED7D64D}"/>
    <dgm:cxn modelId="{51D0D727-1F72-4300-AEE4-E6006E3CB573}" type="presOf" srcId="{598E75E2-61FD-46B4-8250-C27DA23080DA}" destId="{6C9F4A42-86B4-46F5-9BA9-67590F3FCD0D}" srcOrd="0" destOrd="0" presId="urn:microsoft.com/office/officeart/2005/8/layout/radial5"/>
    <dgm:cxn modelId="{C354A95E-5976-40CC-BD8A-58417803074C}" type="presOf" srcId="{90DDF8A0-0942-46B3-A7B7-8541CD6701E5}" destId="{7D14066E-16F4-4E15-894C-1F9BB5D631DF}" srcOrd="0" destOrd="0" presId="urn:microsoft.com/office/officeart/2005/8/layout/radial5"/>
    <dgm:cxn modelId="{B5EED864-0BA1-4F3B-AED3-7294AF5A2732}" type="presOf" srcId="{B66E394D-6E73-4103-A8CB-6EDCC5EB0FC2}" destId="{5445B11B-15C4-4E65-A864-C56381F5E974}" srcOrd="0" destOrd="0" presId="urn:microsoft.com/office/officeart/2005/8/layout/radial5"/>
    <dgm:cxn modelId="{4205B96B-6721-451B-9959-3D4E8C832CFC}" srcId="{598E75E2-61FD-46B4-8250-C27DA23080DA}" destId="{90DDF8A0-0942-46B3-A7B7-8541CD6701E5}" srcOrd="3" destOrd="0" parTransId="{B66E394D-6E73-4103-A8CB-6EDCC5EB0FC2}" sibTransId="{B6EF6B93-31BF-419D-A6B3-B4039C117AFF}"/>
    <dgm:cxn modelId="{1004D852-E931-4B75-AFD5-114D947B8430}" srcId="{598E75E2-61FD-46B4-8250-C27DA23080DA}" destId="{2828B716-E982-42FA-8AD3-B013C7AA8F5B}" srcOrd="0" destOrd="0" parTransId="{EFFCA03A-30AD-4B7D-9AFB-50235AC297B3}" sibTransId="{C4543019-FBEA-4531-BA10-58D218CEB24B}"/>
    <dgm:cxn modelId="{0EAA0774-5D62-4AC9-A4E6-BC8F91B2247E}" type="presOf" srcId="{751DC6AD-C056-40FB-8776-AA7B7CEDA805}" destId="{4E498C74-D1A8-40E8-9DA3-3CCAE99C2237}" srcOrd="0" destOrd="0" presId="urn:microsoft.com/office/officeart/2005/8/layout/radial5"/>
    <dgm:cxn modelId="{96F41377-F43B-47F7-93D3-833B54B112E6}" type="presOf" srcId="{2828B716-E982-42FA-8AD3-B013C7AA8F5B}" destId="{3F5C530D-2104-4D25-9D5A-7B705A83AB96}" srcOrd="0" destOrd="0" presId="urn:microsoft.com/office/officeart/2005/8/layout/radial5"/>
    <dgm:cxn modelId="{C1304780-EC74-42CD-AA25-A0554C037193}" type="presOf" srcId="{9AA691F2-52DD-489E-885A-C0EFB0206B86}" destId="{2E5E8A8A-8368-4544-A053-9E88EE94599A}" srcOrd="0" destOrd="0" presId="urn:microsoft.com/office/officeart/2005/8/layout/radial5"/>
    <dgm:cxn modelId="{4CFFA19B-1052-4EA2-A2DD-4C63C4831EB1}" srcId="{6E1E7179-2F4F-46CC-958F-3FEB0495AA08}" destId="{598E75E2-61FD-46B4-8250-C27DA23080DA}" srcOrd="0" destOrd="0" parTransId="{99B14643-0923-4DF3-B416-0CF32B6CAEB1}" sibTransId="{67376B89-B92A-484A-85D4-FD400D7C5A47}"/>
    <dgm:cxn modelId="{63ED52A4-C528-4461-838E-D5742EA3B0A9}" srcId="{598E75E2-61FD-46B4-8250-C27DA23080DA}" destId="{C5CED5A6-6BBD-4100-A275-A5B5687CAABA}" srcOrd="2" destOrd="0" parTransId="{EA5EDCE2-B167-4E54-9E0A-3E4BBB07E8FD}" sibTransId="{1E573D06-FE9E-4EF1-9A70-550A89F1AF79}"/>
    <dgm:cxn modelId="{FD7BDFA6-EA1B-49AD-9A48-264AC8E71B83}" type="presOf" srcId="{C5CED5A6-6BBD-4100-A275-A5B5687CAABA}" destId="{72455812-0657-43AB-B661-0580441E91E9}" srcOrd="0" destOrd="0" presId="urn:microsoft.com/office/officeart/2005/8/layout/radial5"/>
    <dgm:cxn modelId="{C64318B6-36AA-4505-B259-20B3A899BA7F}" type="presOf" srcId="{EB2579AF-1125-4827-A924-FC7193A2900A}" destId="{66523EB8-E59B-4C65-96C8-1D5B25FE59D0}" srcOrd="0" destOrd="0" presId="urn:microsoft.com/office/officeart/2005/8/layout/radial5"/>
    <dgm:cxn modelId="{281546B7-8BE3-421F-B385-4994BCDD9309}" srcId="{598E75E2-61FD-46B4-8250-C27DA23080DA}" destId="{63C86B7B-DABA-46EC-8E3B-7DEA39E7E69F}" srcOrd="1" destOrd="0" parTransId="{EB2579AF-1125-4827-A924-FC7193A2900A}" sibTransId="{4125677B-6D27-4C8A-A805-26CEDD3B8CB6}"/>
    <dgm:cxn modelId="{EFC55ABB-80EB-43EC-BB42-C6447BCD5EFF}" type="presOf" srcId="{EA5EDCE2-B167-4E54-9E0A-3E4BBB07E8FD}" destId="{0FAF876D-E624-4594-845F-FCC31CE77532}" srcOrd="0" destOrd="0" presId="urn:microsoft.com/office/officeart/2005/8/layout/radial5"/>
    <dgm:cxn modelId="{C3D830C1-F013-4E21-9956-970074CA424C}" type="presOf" srcId="{FD34602F-D354-49D4-A36C-816BAEB57668}" destId="{ECBC39C7-6EC6-453E-9B74-683D8779B9B8}" srcOrd="0" destOrd="0" presId="urn:microsoft.com/office/officeart/2005/8/layout/radial5"/>
    <dgm:cxn modelId="{04A004C2-DFD5-4C44-8DB6-496214D452F7}" type="presOf" srcId="{EB2579AF-1125-4827-A924-FC7193A2900A}" destId="{E35ADE55-5F0A-4EBA-A418-2B960FC8E60F}" srcOrd="1" destOrd="0" presId="urn:microsoft.com/office/officeart/2005/8/layout/radial5"/>
    <dgm:cxn modelId="{818246C4-258B-4D4A-8B01-AEB38C101521}" srcId="{598E75E2-61FD-46B4-8250-C27DA23080DA}" destId="{FD34602F-D354-49D4-A36C-816BAEB57668}" srcOrd="5" destOrd="0" parTransId="{04B1B05F-7670-4DA4-AE8D-476579AE6C8F}" sibTransId="{D8339EE4-CA93-4485-A6C1-E126D6194029}"/>
    <dgm:cxn modelId="{2E5002C5-73EA-4F55-9D93-4E5734A6B35C}" type="presOf" srcId="{04B1B05F-7670-4DA4-AE8D-476579AE6C8F}" destId="{C8F6A33A-6823-49E8-A604-7BF683B2F951}" srcOrd="0" destOrd="0" presId="urn:microsoft.com/office/officeart/2005/8/layout/radial5"/>
    <dgm:cxn modelId="{A433BFC6-AAE6-4ED8-B201-EFFDE31A1C4C}" type="presOf" srcId="{6E1E7179-2F4F-46CC-958F-3FEB0495AA08}" destId="{B168D113-8501-4F93-9215-3DDB4FDCF76B}" srcOrd="0" destOrd="0" presId="urn:microsoft.com/office/officeart/2005/8/layout/radial5"/>
    <dgm:cxn modelId="{27D60ACF-51BF-4A4A-9D88-552097121F08}" type="presOf" srcId="{EFFCA03A-30AD-4B7D-9AFB-50235AC297B3}" destId="{4056B1BA-B234-47AB-8DDF-86990CD36345}" srcOrd="0" destOrd="0" presId="urn:microsoft.com/office/officeart/2005/8/layout/radial5"/>
    <dgm:cxn modelId="{50963AD6-17AD-4A30-90B4-28345EBA01A7}" type="presOf" srcId="{04B1B05F-7670-4DA4-AE8D-476579AE6C8F}" destId="{1F555042-73AB-498F-A628-CDE06E6D4DBD}" srcOrd="1" destOrd="0" presId="urn:microsoft.com/office/officeart/2005/8/layout/radial5"/>
    <dgm:cxn modelId="{F95E16E6-472D-4E73-8640-71683C6E9373}" type="presOf" srcId="{EFFCA03A-30AD-4B7D-9AFB-50235AC297B3}" destId="{2116587B-D75F-4C0D-8E6D-F17F32222057}" srcOrd="1" destOrd="0" presId="urn:microsoft.com/office/officeart/2005/8/layout/radial5"/>
    <dgm:cxn modelId="{8D02E0ED-34E8-4BAC-B6C4-AD4254499B48}" type="presOf" srcId="{63C86B7B-DABA-46EC-8E3B-7DEA39E7E69F}" destId="{51883FC6-74EC-47B3-96AE-328E7EA8277E}" srcOrd="0" destOrd="0" presId="urn:microsoft.com/office/officeart/2005/8/layout/radial5"/>
    <dgm:cxn modelId="{DC7BC0F2-9FC0-4839-9EB7-CD7210E3F5AF}" type="presOf" srcId="{EA5EDCE2-B167-4E54-9E0A-3E4BBB07E8FD}" destId="{62A07762-C97C-4663-A399-C3B43DCD641A}" srcOrd="1" destOrd="0" presId="urn:microsoft.com/office/officeart/2005/8/layout/radial5"/>
    <dgm:cxn modelId="{8E5AAAF8-D682-4B3E-8ECE-BBE304FFE5E1}" type="presOf" srcId="{B66E394D-6E73-4103-A8CB-6EDCC5EB0FC2}" destId="{11BDE003-5204-473B-8E0D-7222F20D4674}" srcOrd="1" destOrd="0" presId="urn:microsoft.com/office/officeart/2005/8/layout/radial5"/>
    <dgm:cxn modelId="{F28CF0F9-958C-47E3-916E-5184D12FDDFF}" type="presOf" srcId="{751DC6AD-C056-40FB-8776-AA7B7CEDA805}" destId="{540953B1-66BB-4BC0-AD1E-70E9A45CB44A}" srcOrd="1" destOrd="0" presId="urn:microsoft.com/office/officeart/2005/8/layout/radial5"/>
    <dgm:cxn modelId="{412F1E7A-69B2-4B52-A342-432606A8BADB}" type="presParOf" srcId="{B168D113-8501-4F93-9215-3DDB4FDCF76B}" destId="{6C9F4A42-86B4-46F5-9BA9-67590F3FCD0D}" srcOrd="0" destOrd="0" presId="urn:microsoft.com/office/officeart/2005/8/layout/radial5"/>
    <dgm:cxn modelId="{AAAF59D2-5B5F-4E59-8BD3-CC2EE9DAAED5}" type="presParOf" srcId="{B168D113-8501-4F93-9215-3DDB4FDCF76B}" destId="{4056B1BA-B234-47AB-8DDF-86990CD36345}" srcOrd="1" destOrd="0" presId="urn:microsoft.com/office/officeart/2005/8/layout/radial5"/>
    <dgm:cxn modelId="{5D13290C-32A5-48CD-8B2A-6D88738041DC}" type="presParOf" srcId="{4056B1BA-B234-47AB-8DDF-86990CD36345}" destId="{2116587B-D75F-4C0D-8E6D-F17F32222057}" srcOrd="0" destOrd="0" presId="urn:microsoft.com/office/officeart/2005/8/layout/radial5"/>
    <dgm:cxn modelId="{A45EF12B-6B75-43B8-ADEF-21D223DE42D3}" type="presParOf" srcId="{B168D113-8501-4F93-9215-3DDB4FDCF76B}" destId="{3F5C530D-2104-4D25-9D5A-7B705A83AB96}" srcOrd="2" destOrd="0" presId="urn:microsoft.com/office/officeart/2005/8/layout/radial5"/>
    <dgm:cxn modelId="{DAF3328B-0CF6-4D6D-ACE0-E016D171634D}" type="presParOf" srcId="{B168D113-8501-4F93-9215-3DDB4FDCF76B}" destId="{66523EB8-E59B-4C65-96C8-1D5B25FE59D0}" srcOrd="3" destOrd="0" presId="urn:microsoft.com/office/officeart/2005/8/layout/radial5"/>
    <dgm:cxn modelId="{1719AFE3-2B11-43F1-8CB3-51E293CD4BC8}" type="presParOf" srcId="{66523EB8-E59B-4C65-96C8-1D5B25FE59D0}" destId="{E35ADE55-5F0A-4EBA-A418-2B960FC8E60F}" srcOrd="0" destOrd="0" presId="urn:microsoft.com/office/officeart/2005/8/layout/radial5"/>
    <dgm:cxn modelId="{74050904-60F9-4D31-9185-249558F26243}" type="presParOf" srcId="{B168D113-8501-4F93-9215-3DDB4FDCF76B}" destId="{51883FC6-74EC-47B3-96AE-328E7EA8277E}" srcOrd="4" destOrd="0" presId="urn:microsoft.com/office/officeart/2005/8/layout/radial5"/>
    <dgm:cxn modelId="{9D730F71-A185-4460-A9F6-213679B4E78A}" type="presParOf" srcId="{B168D113-8501-4F93-9215-3DDB4FDCF76B}" destId="{0FAF876D-E624-4594-845F-FCC31CE77532}" srcOrd="5" destOrd="0" presId="urn:microsoft.com/office/officeart/2005/8/layout/radial5"/>
    <dgm:cxn modelId="{66ADE7AE-EB5A-405D-8620-24F1FBE61D92}" type="presParOf" srcId="{0FAF876D-E624-4594-845F-FCC31CE77532}" destId="{62A07762-C97C-4663-A399-C3B43DCD641A}" srcOrd="0" destOrd="0" presId="urn:microsoft.com/office/officeart/2005/8/layout/radial5"/>
    <dgm:cxn modelId="{C91D657A-0563-47BC-9ED5-A20CE206F506}" type="presParOf" srcId="{B168D113-8501-4F93-9215-3DDB4FDCF76B}" destId="{72455812-0657-43AB-B661-0580441E91E9}" srcOrd="6" destOrd="0" presId="urn:microsoft.com/office/officeart/2005/8/layout/radial5"/>
    <dgm:cxn modelId="{17197E51-B67C-44F3-9119-42EA88553991}" type="presParOf" srcId="{B168D113-8501-4F93-9215-3DDB4FDCF76B}" destId="{5445B11B-15C4-4E65-A864-C56381F5E974}" srcOrd="7" destOrd="0" presId="urn:microsoft.com/office/officeart/2005/8/layout/radial5"/>
    <dgm:cxn modelId="{16AE0538-EE49-4327-80AA-8EEF1254ED9E}" type="presParOf" srcId="{5445B11B-15C4-4E65-A864-C56381F5E974}" destId="{11BDE003-5204-473B-8E0D-7222F20D4674}" srcOrd="0" destOrd="0" presId="urn:microsoft.com/office/officeart/2005/8/layout/radial5"/>
    <dgm:cxn modelId="{AB9AE75A-B525-47DC-86C2-227C9F3DE9EB}" type="presParOf" srcId="{B168D113-8501-4F93-9215-3DDB4FDCF76B}" destId="{7D14066E-16F4-4E15-894C-1F9BB5D631DF}" srcOrd="8" destOrd="0" presId="urn:microsoft.com/office/officeart/2005/8/layout/radial5"/>
    <dgm:cxn modelId="{2E44D461-1699-4114-878B-955198BAB9AB}" type="presParOf" srcId="{B168D113-8501-4F93-9215-3DDB4FDCF76B}" destId="{4E498C74-D1A8-40E8-9DA3-3CCAE99C2237}" srcOrd="9" destOrd="0" presId="urn:microsoft.com/office/officeart/2005/8/layout/radial5"/>
    <dgm:cxn modelId="{E67B6CA7-9BF9-4290-AED6-7D7A771C1231}" type="presParOf" srcId="{4E498C74-D1A8-40E8-9DA3-3CCAE99C2237}" destId="{540953B1-66BB-4BC0-AD1E-70E9A45CB44A}" srcOrd="0" destOrd="0" presId="urn:microsoft.com/office/officeart/2005/8/layout/radial5"/>
    <dgm:cxn modelId="{32F5FF3A-6C14-4C5B-A6D4-0372AE246ECC}" type="presParOf" srcId="{B168D113-8501-4F93-9215-3DDB4FDCF76B}" destId="{2E5E8A8A-8368-4544-A053-9E88EE94599A}" srcOrd="10" destOrd="0" presId="urn:microsoft.com/office/officeart/2005/8/layout/radial5"/>
    <dgm:cxn modelId="{B3ECDA95-CF66-4E41-966D-D07608953638}" type="presParOf" srcId="{B168D113-8501-4F93-9215-3DDB4FDCF76B}" destId="{C8F6A33A-6823-49E8-A604-7BF683B2F951}" srcOrd="11" destOrd="0" presId="urn:microsoft.com/office/officeart/2005/8/layout/radial5"/>
    <dgm:cxn modelId="{2873231D-8A8D-4A12-AACB-09F66AB4F535}" type="presParOf" srcId="{C8F6A33A-6823-49E8-A604-7BF683B2F951}" destId="{1F555042-73AB-498F-A628-CDE06E6D4DBD}" srcOrd="0" destOrd="0" presId="urn:microsoft.com/office/officeart/2005/8/layout/radial5"/>
    <dgm:cxn modelId="{F2F7B19D-B808-4125-836B-9A33EE56EFA7}" type="presParOf" srcId="{B168D113-8501-4F93-9215-3DDB4FDCF76B}" destId="{ECBC39C7-6EC6-453E-9B74-683D8779B9B8}" srcOrd="12"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4EDE0251-43AB-4BED-A71A-098A5A930F8E}">
      <dgm:prSet phldrT="[Text]" custT="1"/>
      <dgm:spPr>
        <a:xfrm rot="10800000">
          <a:off x="1612781" y="1865"/>
          <a:ext cx="4339282" cy="2079218"/>
        </a:xfrm>
      </dgm:spPr>
      <dgm:t>
        <a:bodyPr/>
        <a:lstStyle/>
        <a:p>
          <a:pPr marL="82550" indent="-82550" algn="just"/>
          <a:endParaRPr lang="en-US" sz="2400" b="0" dirty="0">
            <a:solidFill>
              <a:schemeClr val="tx1"/>
            </a:solidFill>
            <a:latin typeface="Calibri"/>
            <a:ea typeface="+mn-ea"/>
            <a:cs typeface="+mn-cs"/>
          </a:endParaRPr>
        </a:p>
      </dgm:t>
    </dgm:pt>
    <dgm:pt modelId="{6BED1E76-4331-4355-A781-9248F47E5EA6}" type="parTrans" cxnId="{0123BF22-D0B9-43C8-BFB8-3232C9014BED}">
      <dgm:prSet/>
      <dgm:spPr/>
      <dgm:t>
        <a:bodyPr/>
        <a:lstStyle/>
        <a:p>
          <a:endParaRPr lang="en-US"/>
        </a:p>
      </dgm:t>
    </dgm:pt>
    <dgm:pt modelId="{97378F11-B4B3-4875-ADE8-941FEE663EFB}" type="sibTrans" cxnId="{0123BF22-D0B9-43C8-BFB8-3232C9014BED}">
      <dgm:prSet/>
      <dgm:spPr/>
      <dgm:t>
        <a:bodyPr/>
        <a:lstStyle/>
        <a:p>
          <a:endParaRPr lang="en-US"/>
        </a:p>
      </dgm:t>
    </dgm:pt>
    <dgm:pt modelId="{870269B6-4112-4E4F-ABD8-795DDFDD3198}">
      <dgm:prSet phldrT="[Text]" custT="1"/>
      <dgm:spPr>
        <a:xfrm rot="10800000">
          <a:off x="1612781" y="1865"/>
          <a:ext cx="4339282" cy="2079218"/>
        </a:xfrm>
      </dgm:spPr>
      <dgm:t>
        <a:bodyPr/>
        <a:lstStyle/>
        <a:p>
          <a:pPr marL="82550" indent="-82550" algn="l"/>
          <a:r>
            <a:rPr lang="en-US" sz="2800" dirty="0">
              <a:solidFill>
                <a:srgbClr val="2F2B20"/>
              </a:solidFill>
              <a:latin typeface="Cambria"/>
              <a:cs typeface="Times New Roman" panose="02020603050405020304" pitchFamily="18" charset="0"/>
            </a:rPr>
            <a:t>3. </a:t>
          </a:r>
          <a:r>
            <a:rPr lang="en-US" sz="2800" b="1" dirty="0">
              <a:solidFill>
                <a:srgbClr val="2F2B20"/>
              </a:solidFill>
              <a:latin typeface="Trebuchet MS" pitchFamily="34" charset="0"/>
            </a:rPr>
            <a:t>Resource Calendars</a:t>
          </a:r>
          <a:endParaRPr lang="en-US" sz="24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0123BF22-D0B9-43C8-BFB8-3232C9014BED}" srcId="{870269B6-4112-4E4F-ABD8-795DDFDD3198}" destId="{4EDE0251-43AB-4BED-A71A-098A5A930F8E}" srcOrd="0" destOrd="0" parTransId="{6BED1E76-4331-4355-A781-9248F47E5EA6}" sibTransId="{97378F11-B4B3-4875-ADE8-941FEE663EFB}"/>
    <dgm:cxn modelId="{B42DAB34-82F1-48D2-8428-8F44CCED520E}" type="presOf" srcId="{7BE175C2-43D5-BF47-B71D-4EF4D2107E03}" destId="{224CF469-C495-45B8-9E4A-119EC6AA03FC}" srcOrd="0" destOrd="0" presId="urn:microsoft.com/office/officeart/2005/8/layout/vList2"/>
    <dgm:cxn modelId="{0B2FA07C-F922-4E84-9DDC-50A61D9E6A0F}" type="presOf" srcId="{4EDE0251-43AB-4BED-A71A-098A5A930F8E}" destId="{44DBF284-EFB8-48CB-AA9A-57838DF88D90}" srcOrd="0" destOrd="0" presId="urn:microsoft.com/office/officeart/2005/8/layout/vList2"/>
    <dgm:cxn modelId="{28B702B7-E76D-4E4D-AC05-54D298EEA414}" type="presOf" srcId="{870269B6-4112-4E4F-ABD8-795DDFDD3198}" destId="{CA5515A7-FA4D-4B85-9DD9-17359CF050D2}" srcOrd="0" destOrd="0" presId="urn:microsoft.com/office/officeart/2005/8/layout/vList2"/>
    <dgm:cxn modelId="{85F96552-68F9-42EA-AD4A-38CAC49F00A0}" type="presParOf" srcId="{224CF469-C495-45B8-9E4A-119EC6AA03FC}" destId="{CA5515A7-FA4D-4B85-9DD9-17359CF050D2}" srcOrd="0" destOrd="0" presId="urn:microsoft.com/office/officeart/2005/8/layout/vList2"/>
    <dgm:cxn modelId="{86506AC0-2910-4E44-B525-3EB18694F0E0}"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20.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D635A737-53BB-40E8-9F7E-25DEA43723DD}">
      <dgm:prSet custT="1"/>
      <dgm:spPr/>
      <dgm:t>
        <a:bodyPr/>
        <a:lstStyle/>
        <a:p>
          <a:pPr rtl="0"/>
          <a:r>
            <a:rPr lang="en-US" sz="2400" dirty="0">
              <a:solidFill>
                <a:schemeClr val="tx1"/>
              </a:solidFill>
            </a:rPr>
            <a:t>6. </a:t>
          </a:r>
          <a:r>
            <a:rPr lang="en" sz="2400" dirty="0">
              <a:solidFill>
                <a:schemeClr val="tx1"/>
              </a:solidFill>
            </a:rPr>
            <a:t>Training</a:t>
          </a:r>
          <a:endParaRPr kumimoji="0" lang="en-US" sz="2400" b="0" i="0" u="none" strike="noStrike" cap="none" spc="-4" normalizeH="0" baseline="0" noProof="0" dirty="0">
            <a:ln>
              <a:noFill/>
            </a:ln>
            <a:solidFill>
              <a:schemeClr val="tx1"/>
            </a:solidFill>
            <a:effectLst/>
            <a:uLnTx/>
            <a:uFillTx/>
            <a:latin typeface="Calibri"/>
            <a:ea typeface="+mn-ea"/>
            <a:cs typeface="Comic Sans MS"/>
          </a:endParaRPr>
        </a:p>
      </dgm:t>
    </dgm:pt>
    <dgm:pt modelId="{8247C81B-FDFF-4054-A23C-1AECAC06F9F8}" type="parTrans" cxnId="{4ACF9381-91EC-4005-A57D-5DEC0ACBA719}">
      <dgm:prSet/>
      <dgm:spPr/>
      <dgm:t>
        <a:bodyPr/>
        <a:lstStyle/>
        <a:p>
          <a:endParaRPr lang="en-US"/>
        </a:p>
      </dgm:t>
    </dgm:pt>
    <dgm:pt modelId="{5D28FE61-DB11-44E5-A34F-D18CA074F14E}" type="sibTrans" cxnId="{4ACF9381-91EC-4005-A57D-5DEC0ACBA719}">
      <dgm:prSet/>
      <dgm:spPr/>
      <dgm:t>
        <a:bodyPr/>
        <a:lstStyle/>
        <a:p>
          <a:endParaRPr lang="en-US"/>
        </a:p>
      </dgm:t>
    </dgm:pt>
    <dgm:pt modelId="{FA84C9E6-EC54-4D7A-8A9B-1FDF486AE5E6}">
      <dgm:prSet/>
      <dgm:spPr/>
      <dgm:t>
        <a:bodyPr/>
        <a:lstStyle/>
        <a:p>
          <a:pPr rtl="0"/>
          <a:r>
            <a:rPr lang="en-US" dirty="0" err="1">
              <a:solidFill>
                <a:srgbClr val="2F2B20"/>
              </a:solidFill>
              <a:latin typeface="Trebuchet MS" pitchFamily="34" charset="0"/>
            </a:rPr>
            <a:t>Pelatihan</a:t>
          </a:r>
          <a:r>
            <a:rPr lang="en-US" dirty="0">
              <a:solidFill>
                <a:srgbClr val="2F2B20"/>
              </a:solidFill>
              <a:latin typeface="Trebuchet MS" pitchFamily="34" charset="0"/>
            </a:rPr>
            <a:t> </a:t>
          </a:r>
          <a:r>
            <a:rPr lang="en-US" dirty="0" err="1">
              <a:solidFill>
                <a:srgbClr val="2F2B20"/>
              </a:solidFill>
              <a:latin typeface="Trebuchet MS" pitchFamily="34" charset="0"/>
            </a:rPr>
            <a:t>mencakup</a:t>
          </a:r>
          <a:r>
            <a:rPr lang="en-US" dirty="0">
              <a:solidFill>
                <a:srgbClr val="2F2B20"/>
              </a:solidFill>
              <a:latin typeface="Trebuchet MS" pitchFamily="34" charset="0"/>
            </a:rPr>
            <a:t> </a:t>
          </a:r>
          <a:r>
            <a:rPr lang="en-US" dirty="0" err="1">
              <a:solidFill>
                <a:srgbClr val="2F2B20"/>
              </a:solidFill>
              <a:latin typeface="Trebuchet MS" pitchFamily="34" charset="0"/>
            </a:rPr>
            <a:t>semua</a:t>
          </a:r>
          <a:r>
            <a:rPr lang="en-US" dirty="0">
              <a:solidFill>
                <a:srgbClr val="2F2B20"/>
              </a:solidFill>
              <a:latin typeface="Trebuchet MS" pitchFamily="34" charset="0"/>
            </a:rPr>
            <a:t> </a:t>
          </a:r>
          <a:r>
            <a:rPr lang="en-US" dirty="0" err="1">
              <a:solidFill>
                <a:srgbClr val="2F2B20"/>
              </a:solidFill>
              <a:latin typeface="Trebuchet MS" pitchFamily="34" charset="0"/>
            </a:rPr>
            <a:t>kegiatan</a:t>
          </a:r>
          <a:r>
            <a:rPr lang="en-US" dirty="0">
              <a:solidFill>
                <a:srgbClr val="2F2B20"/>
              </a:solidFill>
              <a:latin typeface="Trebuchet MS" pitchFamily="34" charset="0"/>
            </a:rPr>
            <a:t> yang </a:t>
          </a:r>
          <a:r>
            <a:rPr lang="en-US" dirty="0" err="1">
              <a:solidFill>
                <a:srgbClr val="2F2B20"/>
              </a:solidFill>
              <a:latin typeface="Trebuchet MS" pitchFamily="34" charset="0"/>
            </a:rPr>
            <a:t>dirancang</a:t>
          </a:r>
          <a:r>
            <a:rPr lang="en-US" dirty="0">
              <a:solidFill>
                <a:srgbClr val="2F2B20"/>
              </a:solidFill>
              <a:latin typeface="Trebuchet MS" pitchFamily="34" charset="0"/>
            </a:rPr>
            <a:t> </a:t>
          </a:r>
          <a:r>
            <a:rPr lang="en-US" dirty="0" err="1">
              <a:solidFill>
                <a:srgbClr val="2F2B20"/>
              </a:solidFill>
              <a:latin typeface="Trebuchet MS" pitchFamily="34" charset="0"/>
            </a:rPr>
            <a:t>untuk</a:t>
          </a:r>
          <a:r>
            <a:rPr lang="en-US" dirty="0">
              <a:solidFill>
                <a:srgbClr val="2F2B20"/>
              </a:solidFill>
              <a:latin typeface="Trebuchet MS" pitchFamily="34" charset="0"/>
            </a:rPr>
            <a:t> </a:t>
          </a:r>
          <a:r>
            <a:rPr lang="en-US" dirty="0" err="1">
              <a:solidFill>
                <a:srgbClr val="2F2B20"/>
              </a:solidFill>
              <a:latin typeface="Trebuchet MS" pitchFamily="34" charset="0"/>
            </a:rPr>
            <a:t>meningkatkan</a:t>
          </a:r>
          <a:r>
            <a:rPr lang="en-US" dirty="0">
              <a:solidFill>
                <a:srgbClr val="2F2B20"/>
              </a:solidFill>
              <a:latin typeface="Trebuchet MS" pitchFamily="34" charset="0"/>
            </a:rPr>
            <a:t> </a:t>
          </a:r>
          <a:r>
            <a:rPr lang="en-US" dirty="0" err="1">
              <a:solidFill>
                <a:srgbClr val="2F2B20"/>
              </a:solidFill>
              <a:latin typeface="Trebuchet MS" pitchFamily="34" charset="0"/>
            </a:rPr>
            <a:t>kompetensi</a:t>
          </a:r>
          <a:r>
            <a:rPr lang="en-US" dirty="0">
              <a:solidFill>
                <a:srgbClr val="2F2B20"/>
              </a:solidFill>
              <a:latin typeface="Trebuchet MS" pitchFamily="34" charset="0"/>
            </a:rPr>
            <a:t> </a:t>
          </a:r>
          <a:r>
            <a:rPr lang="en-US" dirty="0" err="1">
              <a:solidFill>
                <a:srgbClr val="2F2B20"/>
              </a:solidFill>
              <a:latin typeface="Trebuchet MS" pitchFamily="34" charset="0"/>
            </a:rPr>
            <a:t>anggota</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Latihan</a:t>
          </a:r>
          <a:r>
            <a:rPr lang="en-US" dirty="0">
              <a:solidFill>
                <a:srgbClr val="2F2B20"/>
              </a:solidFill>
              <a:latin typeface="Trebuchet MS" pitchFamily="34" charset="0"/>
            </a:rPr>
            <a:t> </a:t>
          </a:r>
          <a:r>
            <a:rPr lang="en-US" dirty="0" err="1">
              <a:solidFill>
                <a:srgbClr val="2F2B20"/>
              </a:solidFill>
              <a:latin typeface="Trebuchet MS" pitchFamily="34" charset="0"/>
            </a:rPr>
            <a:t>bisa</a:t>
          </a:r>
          <a:r>
            <a:rPr lang="en-US" dirty="0">
              <a:solidFill>
                <a:srgbClr val="2F2B20"/>
              </a:solidFill>
              <a:latin typeface="Trebuchet MS" pitchFamily="34" charset="0"/>
            </a:rPr>
            <a:t> formal </a:t>
          </a:r>
          <a:r>
            <a:rPr lang="en-US" dirty="0" err="1">
              <a:solidFill>
                <a:srgbClr val="2F2B20"/>
              </a:solidFill>
              <a:latin typeface="Trebuchet MS" pitchFamily="34" charset="0"/>
            </a:rPr>
            <a:t>maupun</a:t>
          </a:r>
          <a:r>
            <a:rPr lang="en-US" dirty="0">
              <a:solidFill>
                <a:srgbClr val="2F2B20"/>
              </a:solidFill>
              <a:latin typeface="Trebuchet MS" pitchFamily="34" charset="0"/>
            </a:rPr>
            <a:t> informal.</a:t>
          </a:r>
          <a:endParaRPr kumimoji="0" lang="en-US" b="0" i="0" u="none" strike="noStrike" cap="none" spc="-4" normalizeH="0" baseline="0" noProof="0" dirty="0">
            <a:ln>
              <a:noFill/>
            </a:ln>
            <a:solidFill>
              <a:schemeClr val="tx1"/>
            </a:solidFill>
            <a:effectLst/>
            <a:uLnTx/>
            <a:uFillTx/>
            <a:latin typeface="Calibri"/>
            <a:ea typeface="+mn-ea"/>
            <a:cs typeface="Comic Sans MS"/>
          </a:endParaRPr>
        </a:p>
      </dgm:t>
    </dgm:pt>
    <dgm:pt modelId="{3F949E46-9D3E-497B-9B2D-AFDF41980D01}" type="parTrans" cxnId="{5AC33E0A-90B1-42B1-8AC1-A9E598D32E30}">
      <dgm:prSet/>
      <dgm:spPr/>
      <dgm:t>
        <a:bodyPr/>
        <a:lstStyle/>
        <a:p>
          <a:endParaRPr lang="en-US"/>
        </a:p>
      </dgm:t>
    </dgm:pt>
    <dgm:pt modelId="{4D4F38B3-2DC5-4E77-848D-1737FBB7787D}" type="sibTrans" cxnId="{5AC33E0A-90B1-42B1-8AC1-A9E598D32E30}">
      <dgm:prSet/>
      <dgm:spPr/>
      <dgm:t>
        <a:bodyPr/>
        <a:lstStyle/>
        <a:p>
          <a:endParaRPr lang="en-US"/>
        </a:p>
      </dgm:t>
    </dgm:pt>
    <dgm:pt modelId="{34FA86AE-99EB-4C8D-AE0A-50A08F399DBB}">
      <dgm:prSet/>
      <dgm:spPr/>
      <dgm:t>
        <a:bodyPr/>
        <a:lstStyle/>
        <a:p>
          <a:pPr rtl="0"/>
          <a:r>
            <a:rPr lang="en" dirty="0">
              <a:solidFill>
                <a:schemeClr val="tx1"/>
              </a:solidFill>
            </a:rPr>
            <a:t>7. Individual &amp; Team Assessment</a:t>
          </a:r>
          <a:endParaRPr kumimoji="0" lang="en-US" b="0" i="0" u="none" strike="noStrike" cap="none" spc="-4" normalizeH="0" baseline="0" noProof="0" dirty="0">
            <a:ln>
              <a:noFill/>
            </a:ln>
            <a:solidFill>
              <a:schemeClr val="tx1"/>
            </a:solidFill>
            <a:effectLst/>
            <a:uLnTx/>
            <a:uFillTx/>
            <a:latin typeface="Calibri"/>
            <a:ea typeface="+mn-ea"/>
            <a:cs typeface="Comic Sans MS"/>
          </a:endParaRPr>
        </a:p>
      </dgm:t>
    </dgm:pt>
    <dgm:pt modelId="{3C1E131B-C58F-4002-8085-C5E521595490}" type="parTrans" cxnId="{1CE85042-9A24-4EC9-9DE7-2D9D0428DADC}">
      <dgm:prSet/>
      <dgm:spPr/>
    </dgm:pt>
    <dgm:pt modelId="{43F0B9AD-E6C8-4C7B-AE68-53D8871EE10E}" type="sibTrans" cxnId="{1CE85042-9A24-4EC9-9DE7-2D9D0428DADC}">
      <dgm:prSet/>
      <dgm:spPr/>
    </dgm:pt>
    <dgm:pt modelId="{3CD29C62-F0BE-4BED-A6CE-215F590B6EE2}">
      <dgm:prSet/>
      <dgm:spPr/>
      <dgm:t>
        <a:bodyPr/>
        <a:lstStyle/>
        <a:p>
          <a:pPr rtl="0"/>
          <a:r>
            <a:rPr lang="en-US" dirty="0" err="1">
              <a:solidFill>
                <a:srgbClr val="2F2B20"/>
              </a:solidFill>
              <a:latin typeface="Trebuchet MS" pitchFamily="34" charset="0"/>
            </a:rPr>
            <a:t>Alat</a:t>
          </a:r>
          <a:r>
            <a:rPr lang="en-US" dirty="0">
              <a:solidFill>
                <a:srgbClr val="2F2B20"/>
              </a:solidFill>
              <a:latin typeface="Trebuchet MS" pitchFamily="34" charset="0"/>
            </a:rPr>
            <a:t> </a:t>
          </a:r>
          <a:r>
            <a:rPr lang="en-US" dirty="0" err="1">
              <a:solidFill>
                <a:srgbClr val="2F2B20"/>
              </a:solidFill>
              <a:latin typeface="Trebuchet MS" pitchFamily="34" charset="0"/>
            </a:rPr>
            <a:t>penilaian</a:t>
          </a:r>
          <a:r>
            <a:rPr lang="en-US" dirty="0">
              <a:solidFill>
                <a:srgbClr val="2F2B20"/>
              </a:solidFill>
              <a:latin typeface="Trebuchet MS" pitchFamily="34" charset="0"/>
            </a:rPr>
            <a:t> </a:t>
          </a:r>
          <a:r>
            <a:rPr lang="en-US" dirty="0" err="1">
              <a:solidFill>
                <a:srgbClr val="2F2B20"/>
              </a:solidFill>
              <a:latin typeface="Trebuchet MS" pitchFamily="34" charset="0"/>
            </a:rPr>
            <a:t>personil</a:t>
          </a:r>
          <a:r>
            <a:rPr lang="en-US" dirty="0">
              <a:solidFill>
                <a:srgbClr val="2F2B20"/>
              </a:solidFill>
              <a:latin typeface="Trebuchet MS" pitchFamily="34" charset="0"/>
            </a:rPr>
            <a:t> </a:t>
          </a:r>
          <a:r>
            <a:rPr lang="en-US" dirty="0" err="1">
              <a:solidFill>
                <a:srgbClr val="2F2B20"/>
              </a:solidFill>
              <a:latin typeface="Trebuchet MS" pitchFamily="34" charset="0"/>
            </a:rPr>
            <a:t>memberikan</a:t>
          </a:r>
          <a:r>
            <a:rPr lang="en-US" dirty="0">
              <a:solidFill>
                <a:srgbClr val="2F2B20"/>
              </a:solidFill>
              <a:latin typeface="Trebuchet MS" pitchFamily="34" charset="0"/>
            </a:rPr>
            <a:t> </a:t>
          </a:r>
          <a:r>
            <a:rPr lang="en-US" dirty="0" err="1">
              <a:solidFill>
                <a:srgbClr val="2F2B20"/>
              </a:solidFill>
              <a:latin typeface="Trebuchet MS" pitchFamily="34" charset="0"/>
            </a:rPr>
            <a:t>wawasan</a:t>
          </a:r>
          <a:r>
            <a:rPr lang="en-US" dirty="0">
              <a:solidFill>
                <a:srgbClr val="2F2B20"/>
              </a:solidFill>
              <a:latin typeface="Trebuchet MS" pitchFamily="34" charset="0"/>
            </a:rPr>
            <a:t> </a:t>
          </a:r>
          <a:r>
            <a:rPr lang="en-US" dirty="0" err="1">
              <a:solidFill>
                <a:srgbClr val="2F2B20"/>
              </a:solidFill>
              <a:latin typeface="Trebuchet MS" pitchFamily="34" charset="0"/>
            </a:rPr>
            <a:t>pada</a:t>
          </a:r>
          <a:r>
            <a:rPr lang="en-US" dirty="0">
              <a:solidFill>
                <a:srgbClr val="2F2B20"/>
              </a:solidFill>
              <a:latin typeface="Trebuchet MS" pitchFamily="34" charset="0"/>
            </a:rPr>
            <a:t> </a:t>
          </a:r>
          <a:r>
            <a:rPr lang="en-US" dirty="0" err="1">
              <a:solidFill>
                <a:srgbClr val="2F2B20"/>
              </a:solidFill>
              <a:latin typeface="Trebuchet MS" pitchFamily="34" charset="0"/>
            </a:rPr>
            <a:t>manajer</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dalam</a:t>
          </a:r>
          <a:r>
            <a:rPr lang="en-US" dirty="0">
              <a:solidFill>
                <a:srgbClr val="2F2B20"/>
              </a:solidFill>
              <a:latin typeface="Trebuchet MS" pitchFamily="34" charset="0"/>
            </a:rPr>
            <a:t> </a:t>
          </a:r>
          <a:r>
            <a:rPr lang="en-US" dirty="0" err="1">
              <a:solidFill>
                <a:srgbClr val="2F2B20"/>
              </a:solidFill>
              <a:latin typeface="Trebuchet MS" pitchFamily="34" charset="0"/>
            </a:rPr>
            <a:t>bidang</a:t>
          </a:r>
          <a:r>
            <a:rPr lang="en-US" dirty="0">
              <a:solidFill>
                <a:srgbClr val="2F2B20"/>
              </a:solidFill>
              <a:latin typeface="Trebuchet MS" pitchFamily="34" charset="0"/>
            </a:rPr>
            <a:t> </a:t>
          </a:r>
          <a:r>
            <a:rPr lang="en-US" dirty="0" err="1">
              <a:solidFill>
                <a:srgbClr val="2F2B20"/>
              </a:solidFill>
              <a:latin typeface="Trebuchet MS" pitchFamily="34" charset="0"/>
            </a:rPr>
            <a:t>kekuatan</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kelemahan</a:t>
          </a:r>
          <a:r>
            <a:rPr lang="en-US" dirty="0">
              <a:solidFill>
                <a:srgbClr val="2F2B20"/>
              </a:solidFill>
              <a:latin typeface="Trebuchet MS" pitchFamily="34" charset="0"/>
            </a:rPr>
            <a:t>. </a:t>
          </a:r>
          <a:r>
            <a:rPr lang="en-US" dirty="0" err="1">
              <a:solidFill>
                <a:srgbClr val="2F2B20"/>
              </a:solidFill>
              <a:latin typeface="Trebuchet MS" pitchFamily="34" charset="0"/>
            </a:rPr>
            <a:t>Alat-alat</a:t>
          </a:r>
          <a:r>
            <a:rPr lang="en-US" dirty="0">
              <a:solidFill>
                <a:srgbClr val="2F2B20"/>
              </a:solidFill>
              <a:latin typeface="Trebuchet MS" pitchFamily="34" charset="0"/>
            </a:rPr>
            <a:t> </a:t>
          </a:r>
          <a:r>
            <a:rPr lang="en-US" dirty="0" err="1">
              <a:solidFill>
                <a:srgbClr val="2F2B20"/>
              </a:solidFill>
              <a:latin typeface="Trebuchet MS" pitchFamily="34" charset="0"/>
            </a:rPr>
            <a:t>ini</a:t>
          </a:r>
          <a:r>
            <a:rPr lang="en-US" dirty="0">
              <a:solidFill>
                <a:srgbClr val="2F2B20"/>
              </a:solidFill>
              <a:latin typeface="Trebuchet MS" pitchFamily="34" charset="0"/>
            </a:rPr>
            <a:t> </a:t>
          </a:r>
          <a:r>
            <a:rPr lang="en-US" dirty="0" err="1">
              <a:solidFill>
                <a:srgbClr val="2F2B20"/>
              </a:solidFill>
              <a:latin typeface="Trebuchet MS" pitchFamily="34" charset="0"/>
            </a:rPr>
            <a:t>membantu</a:t>
          </a:r>
          <a:r>
            <a:rPr lang="en-US" dirty="0">
              <a:solidFill>
                <a:srgbClr val="2F2B20"/>
              </a:solidFill>
              <a:latin typeface="Trebuchet MS" pitchFamily="34" charset="0"/>
            </a:rPr>
            <a:t> </a:t>
          </a:r>
          <a:r>
            <a:rPr lang="en-US" dirty="0" err="1">
              <a:solidFill>
                <a:srgbClr val="2F2B20"/>
              </a:solidFill>
              <a:latin typeface="Trebuchet MS" pitchFamily="34" charset="0"/>
            </a:rPr>
            <a:t>manajer</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menilai</a:t>
          </a:r>
          <a:r>
            <a:rPr lang="en-US" dirty="0">
              <a:solidFill>
                <a:srgbClr val="2F2B20"/>
              </a:solidFill>
              <a:latin typeface="Trebuchet MS" pitchFamily="34" charset="0"/>
            </a:rPr>
            <a:t> </a:t>
          </a:r>
          <a:r>
            <a:rPr lang="en-US" dirty="0" err="1">
              <a:solidFill>
                <a:srgbClr val="2F2B20"/>
              </a:solidFill>
              <a:latin typeface="Trebuchet MS" pitchFamily="34" charset="0"/>
            </a:rPr>
            <a:t>preferensi</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a:t>
          </a:r>
          <a:r>
            <a:rPr lang="en-US" dirty="0" err="1">
              <a:solidFill>
                <a:srgbClr val="2F2B20"/>
              </a:solidFill>
              <a:latin typeface="Trebuchet MS" pitchFamily="34" charset="0"/>
            </a:rPr>
            <a:t>aspirasi</a:t>
          </a:r>
          <a:r>
            <a:rPr lang="en-US" dirty="0">
              <a:solidFill>
                <a:srgbClr val="2F2B20"/>
              </a:solidFill>
              <a:latin typeface="Trebuchet MS" pitchFamily="34" charset="0"/>
            </a:rPr>
            <a:t>, </a:t>
          </a:r>
          <a:r>
            <a:rPr lang="en-US" dirty="0" err="1">
              <a:solidFill>
                <a:srgbClr val="2F2B20"/>
              </a:solidFill>
              <a:latin typeface="Trebuchet MS" pitchFamily="34" charset="0"/>
            </a:rPr>
            <a:t>bagaimana</a:t>
          </a:r>
          <a:r>
            <a:rPr lang="en-US" dirty="0">
              <a:solidFill>
                <a:srgbClr val="2F2B20"/>
              </a:solidFill>
              <a:latin typeface="Trebuchet MS" pitchFamily="34" charset="0"/>
            </a:rPr>
            <a:t> </a:t>
          </a:r>
          <a:r>
            <a:rPr lang="en-US" dirty="0" err="1">
              <a:solidFill>
                <a:srgbClr val="2F2B20"/>
              </a:solidFill>
              <a:latin typeface="Trebuchet MS" pitchFamily="34" charset="0"/>
            </a:rPr>
            <a:t>mereka</a:t>
          </a:r>
          <a:r>
            <a:rPr lang="en-US" dirty="0">
              <a:solidFill>
                <a:srgbClr val="2F2B20"/>
              </a:solidFill>
              <a:latin typeface="Trebuchet MS" pitchFamily="34" charset="0"/>
            </a:rPr>
            <a:t> </a:t>
          </a:r>
          <a:r>
            <a:rPr lang="en-US" dirty="0" err="1">
              <a:solidFill>
                <a:srgbClr val="2F2B20"/>
              </a:solidFill>
              <a:latin typeface="Trebuchet MS" pitchFamily="34" charset="0"/>
            </a:rPr>
            <a:t>memproses</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mengatur</a:t>
          </a:r>
          <a:r>
            <a:rPr lang="en-US" dirty="0">
              <a:solidFill>
                <a:srgbClr val="2F2B20"/>
              </a:solidFill>
              <a:latin typeface="Trebuchet MS" pitchFamily="34" charset="0"/>
            </a:rPr>
            <a:t> </a:t>
          </a:r>
          <a:r>
            <a:rPr lang="en-US" dirty="0" err="1">
              <a:solidFill>
                <a:srgbClr val="2F2B20"/>
              </a:solidFill>
              <a:latin typeface="Trebuchet MS" pitchFamily="34" charset="0"/>
            </a:rPr>
            <a:t>informasi</a:t>
          </a:r>
          <a:r>
            <a:rPr lang="en-US" dirty="0">
              <a:solidFill>
                <a:srgbClr val="2F2B20"/>
              </a:solidFill>
              <a:latin typeface="Trebuchet MS" pitchFamily="34" charset="0"/>
            </a:rPr>
            <a:t>, </a:t>
          </a:r>
          <a:r>
            <a:rPr lang="en-US" dirty="0" err="1">
              <a:solidFill>
                <a:srgbClr val="2F2B20"/>
              </a:solidFill>
              <a:latin typeface="Trebuchet MS" pitchFamily="34" charset="0"/>
            </a:rPr>
            <a:t>bagaimana</a:t>
          </a:r>
          <a:r>
            <a:rPr lang="en-US" dirty="0">
              <a:solidFill>
                <a:srgbClr val="2F2B20"/>
              </a:solidFill>
              <a:latin typeface="Trebuchet MS" pitchFamily="34" charset="0"/>
            </a:rPr>
            <a:t> </a:t>
          </a:r>
          <a:r>
            <a:rPr lang="en-US" dirty="0" err="1">
              <a:solidFill>
                <a:srgbClr val="2F2B20"/>
              </a:solidFill>
              <a:latin typeface="Trebuchet MS" pitchFamily="34" charset="0"/>
            </a:rPr>
            <a:t>mereka</a:t>
          </a:r>
          <a:r>
            <a:rPr lang="en-US" dirty="0">
              <a:solidFill>
                <a:srgbClr val="2F2B20"/>
              </a:solidFill>
              <a:latin typeface="Trebuchet MS" pitchFamily="34" charset="0"/>
            </a:rPr>
            <a:t> </a:t>
          </a:r>
          <a:r>
            <a:rPr lang="en-US" dirty="0" err="1">
              <a:solidFill>
                <a:srgbClr val="2F2B20"/>
              </a:solidFill>
              <a:latin typeface="Trebuchet MS" pitchFamily="34" charset="0"/>
            </a:rPr>
            <a:t>membuat</a:t>
          </a:r>
          <a:r>
            <a:rPr lang="en-US" dirty="0">
              <a:solidFill>
                <a:srgbClr val="2F2B20"/>
              </a:solidFill>
              <a:latin typeface="Trebuchet MS" pitchFamily="34" charset="0"/>
            </a:rPr>
            <a:t> </a:t>
          </a:r>
          <a:r>
            <a:rPr lang="en-US" dirty="0" err="1">
              <a:solidFill>
                <a:srgbClr val="2F2B20"/>
              </a:solidFill>
              <a:latin typeface="Trebuchet MS" pitchFamily="34" charset="0"/>
            </a:rPr>
            <a:t>keputusan</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bagaimana</a:t>
          </a:r>
          <a:r>
            <a:rPr lang="en-US" dirty="0">
              <a:solidFill>
                <a:srgbClr val="2F2B20"/>
              </a:solidFill>
              <a:latin typeface="Trebuchet MS" pitchFamily="34" charset="0"/>
            </a:rPr>
            <a:t> </a:t>
          </a:r>
          <a:r>
            <a:rPr lang="en-US" dirty="0" err="1">
              <a:solidFill>
                <a:srgbClr val="2F2B20"/>
              </a:solidFill>
              <a:latin typeface="Trebuchet MS" pitchFamily="34" charset="0"/>
            </a:rPr>
            <a:t>mereka</a:t>
          </a:r>
          <a:r>
            <a:rPr lang="en-US" dirty="0">
              <a:solidFill>
                <a:srgbClr val="2F2B20"/>
              </a:solidFill>
              <a:latin typeface="Trebuchet MS" pitchFamily="34" charset="0"/>
            </a:rPr>
            <a:t> </a:t>
          </a:r>
          <a:r>
            <a:rPr lang="en-US" dirty="0" err="1">
              <a:solidFill>
                <a:srgbClr val="2F2B20"/>
              </a:solidFill>
              <a:latin typeface="Trebuchet MS" pitchFamily="34" charset="0"/>
            </a:rPr>
            <a:t>memilih</a:t>
          </a:r>
          <a:r>
            <a:rPr lang="en-US" dirty="0">
              <a:solidFill>
                <a:srgbClr val="2F2B20"/>
              </a:solidFill>
              <a:latin typeface="Trebuchet MS" pitchFamily="34" charset="0"/>
            </a:rPr>
            <a:t> </a:t>
          </a:r>
          <a:r>
            <a:rPr lang="en-US" dirty="0" err="1">
              <a:solidFill>
                <a:srgbClr val="2F2B20"/>
              </a:solidFill>
              <a:latin typeface="Trebuchet MS" pitchFamily="34" charset="0"/>
            </a:rPr>
            <a:t>untuk</a:t>
          </a:r>
          <a:r>
            <a:rPr lang="en-US" dirty="0">
              <a:solidFill>
                <a:srgbClr val="2F2B20"/>
              </a:solidFill>
              <a:latin typeface="Trebuchet MS" pitchFamily="34" charset="0"/>
            </a:rPr>
            <a:t> </a:t>
          </a:r>
          <a:r>
            <a:rPr lang="en-US" dirty="0" err="1">
              <a:solidFill>
                <a:srgbClr val="2F2B20"/>
              </a:solidFill>
              <a:latin typeface="Trebuchet MS" pitchFamily="34" charset="0"/>
            </a:rPr>
            <a:t>berinteraksi</a:t>
          </a:r>
          <a:r>
            <a:rPr lang="en-US" dirty="0">
              <a:solidFill>
                <a:srgbClr val="2F2B20"/>
              </a:solidFill>
              <a:latin typeface="Trebuchet MS" pitchFamily="34" charset="0"/>
            </a:rPr>
            <a:t> </a:t>
          </a:r>
          <a:r>
            <a:rPr lang="en-US" dirty="0" err="1">
              <a:solidFill>
                <a:srgbClr val="2F2B20"/>
              </a:solidFill>
              <a:latin typeface="Trebuchet MS" pitchFamily="34" charset="0"/>
            </a:rPr>
            <a:t>dengan</a:t>
          </a:r>
          <a:r>
            <a:rPr lang="en-US" dirty="0">
              <a:solidFill>
                <a:srgbClr val="2F2B20"/>
              </a:solidFill>
              <a:latin typeface="Trebuchet MS" pitchFamily="34" charset="0"/>
            </a:rPr>
            <a:t> orang-orang. </a:t>
          </a:r>
          <a:endParaRPr kumimoji="0" lang="en-US" b="0" i="0" u="none" strike="noStrike" cap="none" spc="-4" normalizeH="0" baseline="0" noProof="0" dirty="0">
            <a:ln>
              <a:noFill/>
            </a:ln>
            <a:solidFill>
              <a:schemeClr val="tx1"/>
            </a:solidFill>
            <a:effectLst/>
            <a:uLnTx/>
            <a:uFillTx/>
            <a:latin typeface="Calibri"/>
            <a:ea typeface="+mn-ea"/>
            <a:cs typeface="Comic Sans MS"/>
          </a:endParaRPr>
        </a:p>
      </dgm:t>
    </dgm:pt>
    <dgm:pt modelId="{267A4808-274B-478B-9E1F-6B4F553E8CDF}" type="parTrans" cxnId="{7550B3C7-F3B0-4099-B6FD-29E7D12C975D}">
      <dgm:prSet/>
      <dgm:spPr/>
    </dgm:pt>
    <dgm:pt modelId="{6628F4A3-3BA4-449E-9381-6AADF5F51E05}" type="sibTrans" cxnId="{7550B3C7-F3B0-4099-B6FD-29E7D12C975D}">
      <dgm:prSet/>
      <dgm:spPr/>
    </dgm:pt>
    <dgm:pt modelId="{F69D8E68-F985-4780-A5AD-C65829391395}">
      <dgm:prSet/>
      <dgm:spPr/>
      <dgm:t>
        <a:bodyPr/>
        <a:lstStyle/>
        <a:p>
          <a:r>
            <a:rPr lang="en-US">
              <a:solidFill>
                <a:srgbClr val="2F2B20"/>
              </a:solidFill>
              <a:latin typeface="Trebuchet MS" pitchFamily="34" charset="0"/>
            </a:rPr>
            <a:t>Berbagai alat yang tersedia diantaranyan : survei sikap, penilaian tertentu, wawancara terstruktur, kemampuan tes, dan focus kelompok. Alat-alat ini dapat memberikan peningkatan pemahaman, kepercayaan, komitmen, dan komunikasi antara anggota tim dan memfasilitasi tim yang lebih produktif sepanjang proyek.</a:t>
          </a:r>
          <a:endParaRPr lang="id-ID" dirty="0">
            <a:solidFill>
              <a:srgbClr val="2F2B20"/>
            </a:solidFill>
            <a:latin typeface="Trebuchet MS" pitchFamily="34" charset="0"/>
          </a:endParaRPr>
        </a:p>
      </dgm:t>
    </dgm:pt>
    <dgm:pt modelId="{AA35E5BE-02B1-48BB-93B0-E3831065DD78}" type="parTrans" cxnId="{58DEA239-E162-4369-9D86-58EC628482F2}">
      <dgm:prSet/>
      <dgm:spPr/>
      <dgm:t>
        <a:bodyPr/>
        <a:lstStyle/>
        <a:p>
          <a:endParaRPr lang="en-US"/>
        </a:p>
      </dgm:t>
    </dgm:pt>
    <dgm:pt modelId="{1BB740F8-9157-4013-8D43-BAACDB2DEC39}" type="sibTrans" cxnId="{58DEA239-E162-4369-9D86-58EC628482F2}">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BDFA52F3-62EA-4C96-BB5C-8FB251B716DA}" type="pres">
      <dgm:prSet presAssocID="{D635A737-53BB-40E8-9F7E-25DEA43723DD}" presName="parentText" presStyleLbl="node1" presStyleIdx="0" presStyleCnt="2" custLinFactNeighborX="-7381" custLinFactNeighborY="-8964">
        <dgm:presLayoutVars>
          <dgm:chMax val="0"/>
          <dgm:bulletEnabled val="1"/>
        </dgm:presLayoutVars>
      </dgm:prSet>
      <dgm:spPr/>
    </dgm:pt>
    <dgm:pt modelId="{BF6C7C5C-4DA7-4263-BB84-81A1AE71CD95}" type="pres">
      <dgm:prSet presAssocID="{D635A737-53BB-40E8-9F7E-25DEA43723DD}" presName="childText" presStyleLbl="revTx" presStyleIdx="0" presStyleCnt="2">
        <dgm:presLayoutVars>
          <dgm:bulletEnabled val="1"/>
        </dgm:presLayoutVars>
      </dgm:prSet>
      <dgm:spPr/>
    </dgm:pt>
    <dgm:pt modelId="{663E4A04-0F1F-4F8F-BF0D-739E4A909584}" type="pres">
      <dgm:prSet presAssocID="{34FA86AE-99EB-4C8D-AE0A-50A08F399DBB}" presName="parentText" presStyleLbl="node1" presStyleIdx="1" presStyleCnt="2" custLinFactNeighborY="1309">
        <dgm:presLayoutVars>
          <dgm:chMax val="0"/>
          <dgm:bulletEnabled val="1"/>
        </dgm:presLayoutVars>
      </dgm:prSet>
      <dgm:spPr/>
    </dgm:pt>
    <dgm:pt modelId="{6E28F7A7-69FF-492D-9219-7202ACB6B553}" type="pres">
      <dgm:prSet presAssocID="{34FA86AE-99EB-4C8D-AE0A-50A08F399DBB}" presName="childText" presStyleLbl="revTx" presStyleIdx="1" presStyleCnt="2">
        <dgm:presLayoutVars>
          <dgm:bulletEnabled val="1"/>
        </dgm:presLayoutVars>
      </dgm:prSet>
      <dgm:spPr/>
    </dgm:pt>
  </dgm:ptLst>
  <dgm:cxnLst>
    <dgm:cxn modelId="{5AC33E0A-90B1-42B1-8AC1-A9E598D32E30}" srcId="{D635A737-53BB-40E8-9F7E-25DEA43723DD}" destId="{FA84C9E6-EC54-4D7A-8A9B-1FDF486AE5E6}" srcOrd="0" destOrd="0" parTransId="{3F949E46-9D3E-497B-9B2D-AFDF41980D01}" sibTransId="{4D4F38B3-2DC5-4E77-848D-1737FBB7787D}"/>
    <dgm:cxn modelId="{3B230A0D-7F01-473E-AAA0-A0AA0A5F5225}" type="presOf" srcId="{7BE175C2-43D5-BF47-B71D-4EF4D2107E03}" destId="{224CF469-C495-45B8-9E4A-119EC6AA03FC}" srcOrd="0" destOrd="0" presId="urn:microsoft.com/office/officeart/2005/8/layout/vList2"/>
    <dgm:cxn modelId="{2A465011-A6CF-41BB-8FD3-E2635CE9F439}" type="presOf" srcId="{FA84C9E6-EC54-4D7A-8A9B-1FDF486AE5E6}" destId="{BF6C7C5C-4DA7-4263-BB84-81A1AE71CD95}" srcOrd="0" destOrd="0" presId="urn:microsoft.com/office/officeart/2005/8/layout/vList2"/>
    <dgm:cxn modelId="{58DEA239-E162-4369-9D86-58EC628482F2}" srcId="{34FA86AE-99EB-4C8D-AE0A-50A08F399DBB}" destId="{F69D8E68-F985-4780-A5AD-C65829391395}" srcOrd="1" destOrd="0" parTransId="{AA35E5BE-02B1-48BB-93B0-E3831065DD78}" sibTransId="{1BB740F8-9157-4013-8D43-BAACDB2DEC39}"/>
    <dgm:cxn modelId="{25EB4642-69E4-400D-BE2A-DAC0D9D6C8A2}" type="presOf" srcId="{F69D8E68-F985-4780-A5AD-C65829391395}" destId="{6E28F7A7-69FF-492D-9219-7202ACB6B553}" srcOrd="0" destOrd="1" presId="urn:microsoft.com/office/officeart/2005/8/layout/vList2"/>
    <dgm:cxn modelId="{1CE85042-9A24-4EC9-9DE7-2D9D0428DADC}" srcId="{7BE175C2-43D5-BF47-B71D-4EF4D2107E03}" destId="{34FA86AE-99EB-4C8D-AE0A-50A08F399DBB}" srcOrd="1" destOrd="0" parTransId="{3C1E131B-C58F-4002-8085-C5E521595490}" sibTransId="{43F0B9AD-E6C8-4C7B-AE68-53D8871EE10E}"/>
    <dgm:cxn modelId="{6C3E4070-C43F-4E22-B3F1-FB82CF2DCBF8}" type="presOf" srcId="{D635A737-53BB-40E8-9F7E-25DEA43723DD}" destId="{BDFA52F3-62EA-4C96-BB5C-8FB251B716DA}" srcOrd="0" destOrd="0" presId="urn:microsoft.com/office/officeart/2005/8/layout/vList2"/>
    <dgm:cxn modelId="{4ACF9381-91EC-4005-A57D-5DEC0ACBA719}" srcId="{7BE175C2-43D5-BF47-B71D-4EF4D2107E03}" destId="{D635A737-53BB-40E8-9F7E-25DEA43723DD}" srcOrd="0" destOrd="0" parTransId="{8247C81B-FDFF-4054-A23C-1AECAC06F9F8}" sibTransId="{5D28FE61-DB11-44E5-A34F-D18CA074F14E}"/>
    <dgm:cxn modelId="{7550B3C7-F3B0-4099-B6FD-29E7D12C975D}" srcId="{34FA86AE-99EB-4C8D-AE0A-50A08F399DBB}" destId="{3CD29C62-F0BE-4BED-A6CE-215F590B6EE2}" srcOrd="0" destOrd="0" parTransId="{267A4808-274B-478B-9E1F-6B4F553E8CDF}" sibTransId="{6628F4A3-3BA4-449E-9381-6AADF5F51E05}"/>
    <dgm:cxn modelId="{E1EAA4E5-5F67-450F-A3B9-B510BC80D567}" type="presOf" srcId="{34FA86AE-99EB-4C8D-AE0A-50A08F399DBB}" destId="{663E4A04-0F1F-4F8F-BF0D-739E4A909584}" srcOrd="0" destOrd="0" presId="urn:microsoft.com/office/officeart/2005/8/layout/vList2"/>
    <dgm:cxn modelId="{68F61FFC-0BCB-4418-BE46-ED54A1783E95}" type="presOf" srcId="{3CD29C62-F0BE-4BED-A6CE-215F590B6EE2}" destId="{6E28F7A7-69FF-492D-9219-7202ACB6B553}" srcOrd="0" destOrd="0" presId="urn:microsoft.com/office/officeart/2005/8/layout/vList2"/>
    <dgm:cxn modelId="{03B2E9EC-5DCC-452C-82F0-C96B31E5F8C6}" type="presParOf" srcId="{224CF469-C495-45B8-9E4A-119EC6AA03FC}" destId="{BDFA52F3-62EA-4C96-BB5C-8FB251B716DA}" srcOrd="0" destOrd="0" presId="urn:microsoft.com/office/officeart/2005/8/layout/vList2"/>
    <dgm:cxn modelId="{42AFB455-8E60-47F2-80C8-CD8E1AB6A0B7}" type="presParOf" srcId="{224CF469-C495-45B8-9E4A-119EC6AA03FC}" destId="{BF6C7C5C-4DA7-4263-BB84-81A1AE71CD95}" srcOrd="1" destOrd="0" presId="urn:microsoft.com/office/officeart/2005/8/layout/vList2"/>
    <dgm:cxn modelId="{AC1E8E54-3F80-48B8-80CE-9EC6A9659404}" type="presParOf" srcId="{224CF469-C495-45B8-9E4A-119EC6AA03FC}" destId="{663E4A04-0F1F-4F8F-BF0D-739E4A909584}" srcOrd="2" destOrd="0" presId="urn:microsoft.com/office/officeart/2005/8/layout/vList2"/>
    <dgm:cxn modelId="{10D0E3A2-4127-4AC2-8946-1F1198EACD68}" type="presParOf" srcId="{224CF469-C495-45B8-9E4A-119EC6AA03FC}" destId="{6E28F7A7-69FF-492D-9219-7202ACB6B553}"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1.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US" sz="2800" b="0" dirty="0">
              <a:solidFill>
                <a:schemeClr val="tx1"/>
              </a:solidFill>
              <a:latin typeface="Calibri"/>
              <a:ea typeface="+mn-ea"/>
              <a:cs typeface="+mn-cs"/>
            </a:rPr>
            <a:t>8. Meetings</a:t>
          </a: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3528E10F-83B6-42A8-8E03-67F33E8ED842}">
      <dgm:prSet/>
      <dgm:spPr/>
      <dgm:t>
        <a:bodyPr/>
        <a:lstStyle/>
        <a:p>
          <a:r>
            <a:rPr lang="en-US" b="0" dirty="0" err="1">
              <a:solidFill>
                <a:schemeClr val="tx1"/>
              </a:solidFill>
            </a:rPr>
            <a:t>Rapat</a:t>
          </a:r>
          <a:r>
            <a:rPr lang="en-US" b="0" dirty="0">
              <a:solidFill>
                <a:schemeClr val="tx1"/>
              </a:solidFill>
            </a:rPr>
            <a:t> </a:t>
          </a:r>
          <a:r>
            <a:rPr lang="en-US" b="0" dirty="0" err="1">
              <a:solidFill>
                <a:schemeClr val="tx1"/>
              </a:solidFill>
            </a:rPr>
            <a:t>digunakan</a:t>
          </a:r>
          <a:r>
            <a:rPr lang="en-US" b="0" dirty="0">
              <a:solidFill>
                <a:schemeClr val="tx1"/>
              </a:solidFill>
            </a:rPr>
            <a:t> </a:t>
          </a:r>
          <a:r>
            <a:rPr lang="en-US" b="0" dirty="0" err="1">
              <a:solidFill>
                <a:schemeClr val="tx1"/>
              </a:solidFill>
            </a:rPr>
            <a:t>untuk</a:t>
          </a:r>
          <a:r>
            <a:rPr lang="en-US" b="0" dirty="0">
              <a:solidFill>
                <a:schemeClr val="tx1"/>
              </a:solidFill>
            </a:rPr>
            <a:t> </a:t>
          </a:r>
          <a:r>
            <a:rPr lang="en-US" b="0" dirty="0" err="1">
              <a:solidFill>
                <a:schemeClr val="tx1"/>
              </a:solidFill>
            </a:rPr>
            <a:t>membahas</a:t>
          </a:r>
          <a:r>
            <a:rPr lang="en-US" b="0" dirty="0">
              <a:solidFill>
                <a:schemeClr val="tx1"/>
              </a:solidFill>
            </a:rPr>
            <a:t> </a:t>
          </a:r>
          <a:r>
            <a:rPr lang="en-US" b="0" dirty="0" err="1">
              <a:solidFill>
                <a:schemeClr val="tx1"/>
              </a:solidFill>
            </a:rPr>
            <a:t>dan</a:t>
          </a:r>
          <a:r>
            <a:rPr lang="en-US" b="0" dirty="0">
              <a:solidFill>
                <a:schemeClr val="tx1"/>
              </a:solidFill>
            </a:rPr>
            <a:t> </a:t>
          </a:r>
          <a:r>
            <a:rPr lang="en-US" b="0" dirty="0" err="1">
              <a:solidFill>
                <a:schemeClr val="tx1"/>
              </a:solidFill>
            </a:rPr>
            <a:t>membahas</a:t>
          </a:r>
          <a:r>
            <a:rPr lang="en-US" b="0" dirty="0">
              <a:solidFill>
                <a:schemeClr val="tx1"/>
              </a:solidFill>
            </a:rPr>
            <a:t> </a:t>
          </a:r>
          <a:r>
            <a:rPr lang="en-US" b="0" dirty="0" err="1">
              <a:solidFill>
                <a:schemeClr val="tx1"/>
              </a:solidFill>
            </a:rPr>
            <a:t>topik</a:t>
          </a:r>
          <a:r>
            <a:rPr lang="en-US" b="0" dirty="0">
              <a:solidFill>
                <a:schemeClr val="tx1"/>
              </a:solidFill>
            </a:rPr>
            <a:t> </a:t>
          </a:r>
          <a:r>
            <a:rPr lang="en-US" b="0" dirty="0" err="1">
              <a:solidFill>
                <a:schemeClr val="tx1"/>
              </a:solidFill>
            </a:rPr>
            <a:t>terkait</a:t>
          </a:r>
          <a:r>
            <a:rPr lang="en-US" b="0" dirty="0">
              <a:solidFill>
                <a:schemeClr val="tx1"/>
              </a:solidFill>
            </a:rPr>
            <a:t> </a:t>
          </a:r>
          <a:r>
            <a:rPr lang="en-US" b="0" dirty="0" err="1">
              <a:solidFill>
                <a:schemeClr val="tx1"/>
              </a:solidFill>
            </a:rPr>
            <a:t>untuk</a:t>
          </a:r>
          <a:r>
            <a:rPr lang="en-US" b="0" dirty="0">
              <a:solidFill>
                <a:schemeClr val="tx1"/>
              </a:solidFill>
            </a:rPr>
            <a:t> </a:t>
          </a:r>
          <a:r>
            <a:rPr lang="en-US" b="0" dirty="0" err="1">
              <a:solidFill>
                <a:schemeClr val="tx1"/>
              </a:solidFill>
            </a:rPr>
            <a:t>mengembangkan</a:t>
          </a:r>
          <a:r>
            <a:rPr lang="en-US" b="0" dirty="0">
              <a:solidFill>
                <a:schemeClr val="tx1"/>
              </a:solidFill>
            </a:rPr>
            <a:t> </a:t>
          </a:r>
          <a:r>
            <a:rPr lang="en-US" b="0" dirty="0" err="1">
              <a:solidFill>
                <a:schemeClr val="tx1"/>
              </a:solidFill>
            </a:rPr>
            <a:t>tim.</a:t>
          </a:r>
          <a:r>
            <a:rPr lang="en-US" b="0" dirty="0">
              <a:solidFill>
                <a:schemeClr val="tx1"/>
              </a:solidFill>
            </a:rPr>
            <a:t> </a:t>
          </a:r>
          <a:r>
            <a:rPr lang="en-US" b="0" dirty="0" err="1">
              <a:solidFill>
                <a:schemeClr val="tx1"/>
              </a:solidFill>
            </a:rPr>
            <a:t>Peserta</a:t>
          </a:r>
          <a:r>
            <a:rPr lang="en-US" b="0" dirty="0">
              <a:solidFill>
                <a:schemeClr val="tx1"/>
              </a:solidFill>
            </a:rPr>
            <a:t> </a:t>
          </a:r>
          <a:r>
            <a:rPr lang="en-US" b="0" dirty="0" err="1">
              <a:solidFill>
                <a:schemeClr val="tx1"/>
              </a:solidFill>
            </a:rPr>
            <a:t>termasuk</a:t>
          </a:r>
          <a:r>
            <a:rPr lang="en-US" b="0" dirty="0">
              <a:solidFill>
                <a:schemeClr val="tx1"/>
              </a:solidFill>
            </a:rPr>
            <a:t> </a:t>
          </a:r>
          <a:r>
            <a:rPr lang="en-US" b="0" dirty="0" err="1">
              <a:solidFill>
                <a:schemeClr val="tx1"/>
              </a:solidFill>
            </a:rPr>
            <a:t>manajer</a:t>
          </a:r>
          <a:r>
            <a:rPr lang="en-US" b="0" dirty="0">
              <a:solidFill>
                <a:schemeClr val="tx1"/>
              </a:solidFill>
            </a:rPr>
            <a:t> </a:t>
          </a:r>
          <a:r>
            <a:rPr lang="en-US" b="0" dirty="0" err="1">
              <a:solidFill>
                <a:schemeClr val="tx1"/>
              </a:solidFill>
            </a:rPr>
            <a:t>proyek</a:t>
          </a:r>
          <a:r>
            <a:rPr lang="en-US" b="0" dirty="0">
              <a:solidFill>
                <a:schemeClr val="tx1"/>
              </a:solidFill>
            </a:rPr>
            <a:t> </a:t>
          </a:r>
          <a:r>
            <a:rPr lang="en-US" b="0" dirty="0" err="1">
              <a:solidFill>
                <a:schemeClr val="tx1"/>
              </a:solidFill>
            </a:rPr>
            <a:t>dan</a:t>
          </a:r>
          <a:r>
            <a:rPr lang="en-US" b="0" dirty="0">
              <a:solidFill>
                <a:schemeClr val="tx1"/>
              </a:solidFill>
            </a:rPr>
            <a:t> </a:t>
          </a:r>
          <a:r>
            <a:rPr lang="en-US" b="0" dirty="0" err="1">
              <a:solidFill>
                <a:schemeClr val="tx1"/>
              </a:solidFill>
            </a:rPr>
            <a:t>tim</a:t>
          </a:r>
          <a:r>
            <a:rPr lang="en-US" b="0" dirty="0">
              <a:solidFill>
                <a:schemeClr val="tx1"/>
              </a:solidFill>
            </a:rPr>
            <a:t> </a:t>
          </a:r>
          <a:r>
            <a:rPr lang="en-US" b="0" dirty="0" err="1">
              <a:solidFill>
                <a:schemeClr val="tx1"/>
              </a:solidFill>
            </a:rPr>
            <a:t>proyek</a:t>
          </a:r>
          <a:r>
            <a:rPr lang="en-US" b="0" dirty="0">
              <a:solidFill>
                <a:schemeClr val="tx1"/>
              </a:solidFill>
            </a:rPr>
            <a:t>. </a:t>
          </a:r>
          <a:r>
            <a:rPr lang="en-US" b="0" dirty="0" err="1">
              <a:solidFill>
                <a:schemeClr val="tx1"/>
              </a:solidFill>
            </a:rPr>
            <a:t>Jenis-jenis</a:t>
          </a:r>
          <a:r>
            <a:rPr lang="en-US" b="0" dirty="0">
              <a:solidFill>
                <a:schemeClr val="tx1"/>
              </a:solidFill>
            </a:rPr>
            <a:t> </a:t>
          </a:r>
          <a:r>
            <a:rPr lang="en-US" b="0" dirty="0" err="1">
              <a:solidFill>
                <a:schemeClr val="tx1"/>
              </a:solidFill>
            </a:rPr>
            <a:t>pertemuan</a:t>
          </a:r>
          <a:r>
            <a:rPr lang="en-US" b="0" dirty="0">
              <a:solidFill>
                <a:schemeClr val="tx1"/>
              </a:solidFill>
            </a:rPr>
            <a:t> </a:t>
          </a:r>
          <a:r>
            <a:rPr lang="en-US" b="0" dirty="0" err="1">
              <a:solidFill>
                <a:schemeClr val="tx1"/>
              </a:solidFill>
            </a:rPr>
            <a:t>termasuk</a:t>
          </a:r>
          <a:r>
            <a:rPr lang="en-US" b="0" dirty="0">
              <a:solidFill>
                <a:schemeClr val="tx1"/>
              </a:solidFill>
            </a:rPr>
            <a:t> </a:t>
          </a:r>
          <a:r>
            <a:rPr lang="en-US" b="0" dirty="0" err="1">
              <a:solidFill>
                <a:schemeClr val="tx1"/>
              </a:solidFill>
            </a:rPr>
            <a:t>tetapi</a:t>
          </a:r>
          <a:r>
            <a:rPr lang="en-US" b="0" dirty="0">
              <a:solidFill>
                <a:schemeClr val="tx1"/>
              </a:solidFill>
            </a:rPr>
            <a:t> </a:t>
          </a:r>
          <a:r>
            <a:rPr lang="en-US" b="0" dirty="0" err="1">
              <a:solidFill>
                <a:schemeClr val="tx1"/>
              </a:solidFill>
            </a:rPr>
            <a:t>tidak</a:t>
          </a:r>
          <a:r>
            <a:rPr lang="en-US" b="0" dirty="0">
              <a:solidFill>
                <a:schemeClr val="tx1"/>
              </a:solidFill>
            </a:rPr>
            <a:t> </a:t>
          </a:r>
          <a:r>
            <a:rPr lang="en-US" b="0" dirty="0" err="1">
              <a:solidFill>
                <a:schemeClr val="tx1"/>
              </a:solidFill>
            </a:rPr>
            <a:t>terbatas</a:t>
          </a:r>
          <a:r>
            <a:rPr lang="en-US" b="0" dirty="0">
              <a:solidFill>
                <a:schemeClr val="tx1"/>
              </a:solidFill>
            </a:rPr>
            <a:t> </a:t>
          </a:r>
          <a:r>
            <a:rPr lang="en-US" b="0" dirty="0" err="1">
              <a:solidFill>
                <a:schemeClr val="tx1"/>
              </a:solidFill>
            </a:rPr>
            <a:t>pada</a:t>
          </a:r>
          <a:r>
            <a:rPr lang="en-US" b="0" dirty="0">
              <a:solidFill>
                <a:schemeClr val="tx1"/>
              </a:solidFill>
            </a:rPr>
            <a:t> </a:t>
          </a:r>
          <a:r>
            <a:rPr lang="en-US" b="0" dirty="0" err="1">
              <a:solidFill>
                <a:schemeClr val="tx1"/>
              </a:solidFill>
            </a:rPr>
            <a:t>pertemuan</a:t>
          </a:r>
          <a:r>
            <a:rPr lang="en-US" b="0" dirty="0">
              <a:solidFill>
                <a:schemeClr val="tx1"/>
              </a:solidFill>
            </a:rPr>
            <a:t> </a:t>
          </a:r>
          <a:r>
            <a:rPr lang="en-US" b="0" dirty="0" err="1">
              <a:solidFill>
                <a:schemeClr val="tx1"/>
              </a:solidFill>
            </a:rPr>
            <a:t>orientasi</a:t>
          </a:r>
          <a:r>
            <a:rPr lang="en-US" b="0" dirty="0">
              <a:solidFill>
                <a:schemeClr val="tx1"/>
              </a:solidFill>
            </a:rPr>
            <a:t> </a:t>
          </a:r>
          <a:r>
            <a:rPr lang="en-US" b="0" dirty="0" err="1">
              <a:solidFill>
                <a:schemeClr val="tx1"/>
              </a:solidFill>
            </a:rPr>
            <a:t>proyek</a:t>
          </a:r>
          <a:r>
            <a:rPr lang="en-US" b="0" dirty="0">
              <a:solidFill>
                <a:schemeClr val="tx1"/>
              </a:solidFill>
            </a:rPr>
            <a:t>, </a:t>
          </a:r>
          <a:r>
            <a:rPr lang="en-US" b="0" dirty="0" err="1">
              <a:solidFill>
                <a:schemeClr val="tx1"/>
              </a:solidFill>
            </a:rPr>
            <a:t>pertemuan</a:t>
          </a:r>
          <a:r>
            <a:rPr lang="en-US" b="0" dirty="0">
              <a:solidFill>
                <a:schemeClr val="tx1"/>
              </a:solidFill>
            </a:rPr>
            <a:t> </a:t>
          </a:r>
          <a:r>
            <a:rPr lang="en-US" b="0" dirty="0" err="1">
              <a:solidFill>
                <a:schemeClr val="tx1"/>
              </a:solidFill>
            </a:rPr>
            <a:t>pembentukan</a:t>
          </a:r>
          <a:r>
            <a:rPr lang="en-US" b="0" dirty="0">
              <a:solidFill>
                <a:schemeClr val="tx1"/>
              </a:solidFill>
            </a:rPr>
            <a:t> </a:t>
          </a:r>
          <a:r>
            <a:rPr lang="en-US" b="0" dirty="0" err="1">
              <a:solidFill>
                <a:schemeClr val="tx1"/>
              </a:solidFill>
            </a:rPr>
            <a:t>tim</a:t>
          </a:r>
          <a:r>
            <a:rPr lang="en-US" b="0" dirty="0">
              <a:solidFill>
                <a:schemeClr val="tx1"/>
              </a:solidFill>
            </a:rPr>
            <a:t>, </a:t>
          </a:r>
          <a:r>
            <a:rPr lang="en-US" b="0" dirty="0" err="1">
              <a:solidFill>
                <a:schemeClr val="tx1"/>
              </a:solidFill>
            </a:rPr>
            <a:t>dan</a:t>
          </a:r>
          <a:r>
            <a:rPr lang="en-US" b="0" dirty="0">
              <a:solidFill>
                <a:schemeClr val="tx1"/>
              </a:solidFill>
            </a:rPr>
            <a:t> </a:t>
          </a:r>
          <a:r>
            <a:rPr lang="en-US" b="0" dirty="0" err="1">
              <a:solidFill>
                <a:schemeClr val="tx1"/>
              </a:solidFill>
            </a:rPr>
            <a:t>pertemuan</a:t>
          </a:r>
          <a:r>
            <a:rPr lang="en-US" b="0" dirty="0">
              <a:solidFill>
                <a:schemeClr val="tx1"/>
              </a:solidFill>
            </a:rPr>
            <a:t> </a:t>
          </a:r>
          <a:r>
            <a:rPr lang="en-US" b="0" dirty="0" err="1">
              <a:solidFill>
                <a:schemeClr val="tx1"/>
              </a:solidFill>
            </a:rPr>
            <a:t>pengembangan</a:t>
          </a:r>
          <a:r>
            <a:rPr lang="en-US" b="0" dirty="0">
              <a:solidFill>
                <a:schemeClr val="tx1"/>
              </a:solidFill>
            </a:rPr>
            <a:t> </a:t>
          </a:r>
          <a:r>
            <a:rPr lang="en-US" b="0" dirty="0" err="1">
              <a:solidFill>
                <a:schemeClr val="tx1"/>
              </a:solidFill>
            </a:rPr>
            <a:t>tim.</a:t>
          </a:r>
          <a:endParaRPr lang="id-ID" b="0" dirty="0">
            <a:solidFill>
              <a:schemeClr val="tx1"/>
            </a:solidFill>
          </a:endParaRPr>
        </a:p>
      </dgm:t>
    </dgm:pt>
    <dgm:pt modelId="{934619FC-00FF-4020-9C56-AF37F29BA592}" type="parTrans" cxnId="{A8F298B0-80E2-4A2E-83A7-F565CDFBF24A}">
      <dgm:prSet/>
      <dgm:spPr/>
      <dgm:t>
        <a:bodyPr/>
        <a:lstStyle/>
        <a:p>
          <a:endParaRPr lang="en-US"/>
        </a:p>
      </dgm:t>
    </dgm:pt>
    <dgm:pt modelId="{E8D384CA-6124-476F-8D26-4FA6655CDA30}" type="sibTrans" cxnId="{A8F298B0-80E2-4A2E-83A7-F565CDFBF24A}">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Y="-66371" custLinFactNeighborX="-5340" custLinFactNeighborY="-100000">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A64AE072-7EEF-42E8-A8CD-826240DFBB39}" type="presOf" srcId="{3528E10F-83B6-42A8-8E03-67F33E8ED842}" destId="{44DBF284-EFB8-48CB-AA9A-57838DF88D90}" srcOrd="0" destOrd="0" presId="urn:microsoft.com/office/officeart/2005/8/layout/vList2"/>
    <dgm:cxn modelId="{AAB861A6-B79F-4113-B466-DCCB6BDCCB39}" type="presOf" srcId="{7BE175C2-43D5-BF47-B71D-4EF4D2107E03}" destId="{224CF469-C495-45B8-9E4A-119EC6AA03FC}" srcOrd="0" destOrd="0" presId="urn:microsoft.com/office/officeart/2005/8/layout/vList2"/>
    <dgm:cxn modelId="{A8F298B0-80E2-4A2E-83A7-F565CDFBF24A}" srcId="{870269B6-4112-4E4F-ABD8-795DDFDD3198}" destId="{3528E10F-83B6-42A8-8E03-67F33E8ED842}" srcOrd="0" destOrd="0" parTransId="{934619FC-00FF-4020-9C56-AF37F29BA592}" sibTransId="{E8D384CA-6124-476F-8D26-4FA6655CDA30}"/>
    <dgm:cxn modelId="{78ABDCC2-CA42-4E3F-8DB7-9B475E8041CF}" type="presOf" srcId="{870269B6-4112-4E4F-ABD8-795DDFDD3198}" destId="{CA5515A7-FA4D-4B85-9DD9-17359CF050D2}" srcOrd="0" destOrd="0" presId="urn:microsoft.com/office/officeart/2005/8/layout/vList2"/>
    <dgm:cxn modelId="{636D32D0-2E98-4F96-BBD7-30882C2887AB}" type="presParOf" srcId="{224CF469-C495-45B8-9E4A-119EC6AA03FC}" destId="{CA5515A7-FA4D-4B85-9DD9-17359CF050D2}" srcOrd="0" destOrd="0" presId="urn:microsoft.com/office/officeart/2005/8/layout/vList2"/>
    <dgm:cxn modelId="{8965DDFA-0AB5-4304-8A7A-CF05A9774B85}"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2.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 sz="2800" dirty="0">
              <a:solidFill>
                <a:schemeClr val="tx1"/>
              </a:solidFill>
            </a:rPr>
            <a:t>1. Team Performance Assessments</a:t>
          </a:r>
          <a:endParaRPr lang="en-US" sz="28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3528E10F-83B6-42A8-8E03-67F33E8ED842}">
      <dgm:prSet/>
      <dgm:spPr/>
      <dgm:t>
        <a:bodyPr/>
        <a:lstStyle/>
        <a:p>
          <a:r>
            <a:rPr lang="en-US">
              <a:solidFill>
                <a:srgbClr val="2F2B20"/>
              </a:solidFill>
              <a:latin typeface="Trebuchet MS" pitchFamily="34" charset="0"/>
            </a:rPr>
            <a:t>Sebagai upaya pengembangan tim proyek seperti pelatihan, pembentukan tim, dan colocation, Tim manajemen proyek membuat penilaian formal maupun informal atas efektivitasnya. </a:t>
          </a:r>
          <a:endParaRPr lang="id-ID" b="0" dirty="0">
            <a:solidFill>
              <a:schemeClr val="tx1"/>
            </a:solidFill>
          </a:endParaRPr>
        </a:p>
      </dgm:t>
    </dgm:pt>
    <dgm:pt modelId="{934619FC-00FF-4020-9C56-AF37F29BA592}" type="parTrans" cxnId="{A8F298B0-80E2-4A2E-83A7-F565CDFBF24A}">
      <dgm:prSet/>
      <dgm:spPr/>
      <dgm:t>
        <a:bodyPr/>
        <a:lstStyle/>
        <a:p>
          <a:endParaRPr lang="en-US"/>
        </a:p>
      </dgm:t>
    </dgm:pt>
    <dgm:pt modelId="{E8D384CA-6124-476F-8D26-4FA6655CDA30}" type="sibTrans" cxnId="{A8F298B0-80E2-4A2E-83A7-F565CDFBF24A}">
      <dgm:prSet/>
      <dgm:spPr/>
      <dgm:t>
        <a:bodyPr/>
        <a:lstStyle/>
        <a:p>
          <a:endParaRPr lang="en-US"/>
        </a:p>
      </dgm:t>
    </dgm:pt>
    <dgm:pt modelId="{8613CDFA-2843-4D68-8334-AE6143A8EE0C}">
      <dgm:prSet/>
      <dgm:spPr/>
      <dgm:t>
        <a:bodyPr/>
        <a:lstStyle/>
        <a:p>
          <a:r>
            <a:rPr lang="en-US">
              <a:solidFill>
                <a:srgbClr val="2F2B20"/>
              </a:solidFill>
              <a:latin typeface="Trebuchet MS" pitchFamily="34" charset="0"/>
            </a:rPr>
            <a:t>Strategi efektif dan kegiatan pengembangan tim diharapkan dapat meningkatkan kinerja tim dalam memenuhi tujuan proyek. </a:t>
          </a:r>
          <a:endParaRPr lang="en-US" dirty="0">
            <a:solidFill>
              <a:srgbClr val="2F2B20"/>
            </a:solidFill>
            <a:latin typeface="Trebuchet MS" pitchFamily="34" charset="0"/>
          </a:endParaRPr>
        </a:p>
      </dgm:t>
    </dgm:pt>
    <dgm:pt modelId="{8B0723DB-2841-48DD-AA69-EA0B328AD3C3}" type="parTrans" cxnId="{7BD2B138-7D00-4B2C-B23E-16927D0F5E0D}">
      <dgm:prSet/>
      <dgm:spPr/>
      <dgm:t>
        <a:bodyPr/>
        <a:lstStyle/>
        <a:p>
          <a:endParaRPr lang="en-US"/>
        </a:p>
      </dgm:t>
    </dgm:pt>
    <dgm:pt modelId="{8790EA3B-1A4E-4203-A5ED-EC1CEE5CE33E}" type="sibTrans" cxnId="{7BD2B138-7D00-4B2C-B23E-16927D0F5E0D}">
      <dgm:prSet/>
      <dgm:spPr/>
      <dgm:t>
        <a:bodyPr/>
        <a:lstStyle/>
        <a:p>
          <a:endParaRPr lang="en-US"/>
        </a:p>
      </dgm:t>
    </dgm:pt>
    <dgm:pt modelId="{6483F6F9-7EB8-48A9-8010-D36045542235}">
      <dgm:prSet/>
      <dgm:spPr/>
      <dgm:t>
        <a:bodyPr/>
        <a:lstStyle/>
        <a:p>
          <a:r>
            <a:rPr lang="en-US" dirty="0" err="1">
              <a:solidFill>
                <a:srgbClr val="2F2B20"/>
              </a:solidFill>
              <a:latin typeface="Trebuchet MS" pitchFamily="34" charset="0"/>
            </a:rPr>
            <a:t>Kriteria</a:t>
          </a:r>
          <a:r>
            <a:rPr lang="en-US" dirty="0">
              <a:solidFill>
                <a:srgbClr val="2F2B20"/>
              </a:solidFill>
              <a:latin typeface="Trebuchet MS" pitchFamily="34" charset="0"/>
            </a:rPr>
            <a:t> </a:t>
          </a:r>
          <a:r>
            <a:rPr lang="en-US" dirty="0" err="1">
              <a:solidFill>
                <a:srgbClr val="2F2B20"/>
              </a:solidFill>
              <a:latin typeface="Trebuchet MS" pitchFamily="34" charset="0"/>
            </a:rPr>
            <a:t>penilaian</a:t>
          </a:r>
          <a:r>
            <a:rPr lang="en-US" dirty="0">
              <a:solidFill>
                <a:srgbClr val="2F2B20"/>
              </a:solidFill>
              <a:latin typeface="Trebuchet MS" pitchFamily="34" charset="0"/>
            </a:rPr>
            <a:t> </a:t>
          </a:r>
          <a:r>
            <a:rPr lang="en-US" dirty="0" err="1">
              <a:solidFill>
                <a:srgbClr val="2F2B20"/>
              </a:solidFill>
              <a:latin typeface="Trebuchet MS" pitchFamily="34" charset="0"/>
            </a:rPr>
            <a:t>kinerja</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a:t>
          </a:r>
          <a:r>
            <a:rPr lang="en-US" dirty="0" err="1">
              <a:solidFill>
                <a:srgbClr val="2F2B20"/>
              </a:solidFill>
              <a:latin typeface="Trebuchet MS" pitchFamily="34" charset="0"/>
            </a:rPr>
            <a:t>harus</a:t>
          </a:r>
          <a:r>
            <a:rPr lang="en-US" dirty="0">
              <a:solidFill>
                <a:srgbClr val="2F2B20"/>
              </a:solidFill>
              <a:latin typeface="Trebuchet MS" pitchFamily="34" charset="0"/>
            </a:rPr>
            <a:t> </a:t>
          </a:r>
          <a:r>
            <a:rPr lang="en-US" dirty="0" err="1">
              <a:solidFill>
                <a:srgbClr val="2F2B20"/>
              </a:solidFill>
              <a:latin typeface="Trebuchet MS" pitchFamily="34" charset="0"/>
            </a:rPr>
            <a:t>ditentukan</a:t>
          </a:r>
          <a:r>
            <a:rPr lang="en-US" dirty="0">
              <a:solidFill>
                <a:srgbClr val="2F2B20"/>
              </a:solidFill>
              <a:latin typeface="Trebuchet MS" pitchFamily="34" charset="0"/>
            </a:rPr>
            <a:t> </a:t>
          </a:r>
          <a:r>
            <a:rPr lang="en-US" dirty="0" err="1">
              <a:solidFill>
                <a:srgbClr val="2F2B20"/>
              </a:solidFill>
              <a:latin typeface="Trebuchet MS" pitchFamily="34" charset="0"/>
            </a:rPr>
            <a:t>oleh</a:t>
          </a:r>
          <a:r>
            <a:rPr lang="en-US" dirty="0">
              <a:solidFill>
                <a:srgbClr val="2F2B20"/>
              </a:solidFill>
              <a:latin typeface="Trebuchet MS" pitchFamily="34" charset="0"/>
            </a:rPr>
            <a:t> </a:t>
          </a:r>
          <a:r>
            <a:rPr lang="en-US" dirty="0" err="1">
              <a:solidFill>
                <a:srgbClr val="2F2B20"/>
              </a:solidFill>
              <a:latin typeface="Trebuchet MS" pitchFamily="34" charset="0"/>
            </a:rPr>
            <a:t>semua</a:t>
          </a:r>
          <a:r>
            <a:rPr lang="en-US" dirty="0">
              <a:solidFill>
                <a:srgbClr val="2F2B20"/>
              </a:solidFill>
              <a:latin typeface="Trebuchet MS" pitchFamily="34" charset="0"/>
            </a:rPr>
            <a:t> </a:t>
          </a:r>
          <a:r>
            <a:rPr lang="en-US" dirty="0" err="1">
              <a:solidFill>
                <a:srgbClr val="2F2B20"/>
              </a:solidFill>
              <a:latin typeface="Trebuchet MS" pitchFamily="34" charset="0"/>
            </a:rPr>
            <a:t>pihak</a:t>
          </a:r>
          <a:r>
            <a:rPr lang="en-US" dirty="0">
              <a:solidFill>
                <a:srgbClr val="2F2B20"/>
              </a:solidFill>
              <a:latin typeface="Trebuchet MS" pitchFamily="34" charset="0"/>
            </a:rPr>
            <a:t> yang </a:t>
          </a:r>
          <a:r>
            <a:rPr lang="en-US" dirty="0" err="1">
              <a:solidFill>
                <a:srgbClr val="2F2B20"/>
              </a:solidFill>
              <a:latin typeface="Trebuchet MS" pitchFamily="34" charset="0"/>
            </a:rPr>
            <a:t>tepat</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tergabung</a:t>
          </a:r>
          <a:r>
            <a:rPr lang="en-US" dirty="0">
              <a:solidFill>
                <a:srgbClr val="2F2B20"/>
              </a:solidFill>
              <a:latin typeface="Trebuchet MS" pitchFamily="34" charset="0"/>
            </a:rPr>
            <a:t> </a:t>
          </a:r>
          <a:r>
            <a:rPr lang="en-US" dirty="0" err="1">
              <a:solidFill>
                <a:srgbClr val="2F2B20"/>
              </a:solidFill>
              <a:latin typeface="Trebuchet MS" pitchFamily="34" charset="0"/>
            </a:rPr>
            <a:t>untuk</a:t>
          </a:r>
          <a:r>
            <a:rPr lang="en-US" dirty="0">
              <a:solidFill>
                <a:srgbClr val="2F2B20"/>
              </a:solidFill>
              <a:latin typeface="Trebuchet MS" pitchFamily="34" charset="0"/>
            </a:rPr>
            <a:t> </a:t>
          </a:r>
          <a:r>
            <a:rPr lang="en-US" dirty="0" err="1">
              <a:solidFill>
                <a:srgbClr val="2F2B20"/>
              </a:solidFill>
              <a:latin typeface="Trebuchet MS" pitchFamily="34" charset="0"/>
            </a:rPr>
            <a:t>mengembangkan</a:t>
          </a:r>
          <a:r>
            <a:rPr lang="en-US" dirty="0">
              <a:solidFill>
                <a:srgbClr val="2F2B20"/>
              </a:solidFill>
              <a:latin typeface="Trebuchet MS" pitchFamily="34" charset="0"/>
            </a:rPr>
            <a:t> Tim </a:t>
          </a:r>
          <a:r>
            <a:rPr lang="en-US" dirty="0" err="1">
              <a:solidFill>
                <a:srgbClr val="2F2B20"/>
              </a:solidFill>
              <a:latin typeface="Trebuchet MS" pitchFamily="34" charset="0"/>
            </a:rPr>
            <a:t>Proyek</a:t>
          </a:r>
          <a:r>
            <a:rPr lang="en-US" dirty="0">
              <a:solidFill>
                <a:srgbClr val="2F2B20"/>
              </a:solidFill>
              <a:latin typeface="Trebuchet MS" pitchFamily="34" charset="0"/>
            </a:rPr>
            <a:t>.</a:t>
          </a:r>
        </a:p>
      </dgm:t>
    </dgm:pt>
    <dgm:pt modelId="{B4592369-C58C-4A34-84CF-2D70266D28FF}" type="parTrans" cxnId="{7526587C-2CF6-4D37-8D81-DCDDE4B21847}">
      <dgm:prSet/>
      <dgm:spPr/>
      <dgm:t>
        <a:bodyPr/>
        <a:lstStyle/>
        <a:p>
          <a:endParaRPr lang="en-US"/>
        </a:p>
      </dgm:t>
    </dgm:pt>
    <dgm:pt modelId="{12199AD3-481F-448E-BD22-0480B67D0BCC}" type="sibTrans" cxnId="{7526587C-2CF6-4D37-8D81-DCDDE4B21847}">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5D48F130-3D42-45C3-8D37-605A6076E69B}" type="presOf" srcId="{8613CDFA-2843-4D68-8334-AE6143A8EE0C}" destId="{44DBF284-EFB8-48CB-AA9A-57838DF88D90}" srcOrd="0" destOrd="1" presId="urn:microsoft.com/office/officeart/2005/8/layout/vList2"/>
    <dgm:cxn modelId="{7BD2B138-7D00-4B2C-B23E-16927D0F5E0D}" srcId="{870269B6-4112-4E4F-ABD8-795DDFDD3198}" destId="{8613CDFA-2843-4D68-8334-AE6143A8EE0C}" srcOrd="1" destOrd="0" parTransId="{8B0723DB-2841-48DD-AA69-EA0B328AD3C3}" sibTransId="{8790EA3B-1A4E-4203-A5ED-EC1CEE5CE33E}"/>
    <dgm:cxn modelId="{7E063953-5C5F-4BA3-829B-46165CB6E96D}" type="presOf" srcId="{870269B6-4112-4E4F-ABD8-795DDFDD3198}" destId="{CA5515A7-FA4D-4B85-9DD9-17359CF050D2}" srcOrd="0" destOrd="0" presId="urn:microsoft.com/office/officeart/2005/8/layout/vList2"/>
    <dgm:cxn modelId="{7526587C-2CF6-4D37-8D81-DCDDE4B21847}" srcId="{870269B6-4112-4E4F-ABD8-795DDFDD3198}" destId="{6483F6F9-7EB8-48A9-8010-D36045542235}" srcOrd="2" destOrd="0" parTransId="{B4592369-C58C-4A34-84CF-2D70266D28FF}" sibTransId="{12199AD3-481F-448E-BD22-0480B67D0BCC}"/>
    <dgm:cxn modelId="{41643688-BEC1-4F23-9203-CE5D090DE5C4}" type="presOf" srcId="{6483F6F9-7EB8-48A9-8010-D36045542235}" destId="{44DBF284-EFB8-48CB-AA9A-57838DF88D90}" srcOrd="0" destOrd="2" presId="urn:microsoft.com/office/officeart/2005/8/layout/vList2"/>
    <dgm:cxn modelId="{5B59E9A6-D8F6-4A0B-959E-D4CF4117B03A}" type="presOf" srcId="{3528E10F-83B6-42A8-8E03-67F33E8ED842}" destId="{44DBF284-EFB8-48CB-AA9A-57838DF88D90}" srcOrd="0" destOrd="0" presId="urn:microsoft.com/office/officeart/2005/8/layout/vList2"/>
    <dgm:cxn modelId="{A8F298B0-80E2-4A2E-83A7-F565CDFBF24A}" srcId="{870269B6-4112-4E4F-ABD8-795DDFDD3198}" destId="{3528E10F-83B6-42A8-8E03-67F33E8ED842}" srcOrd="0" destOrd="0" parTransId="{934619FC-00FF-4020-9C56-AF37F29BA592}" sibTransId="{E8D384CA-6124-476F-8D26-4FA6655CDA30}"/>
    <dgm:cxn modelId="{AEC419BA-94A3-4C1B-972C-4650E55DBB49}" type="presOf" srcId="{7BE175C2-43D5-BF47-B71D-4EF4D2107E03}" destId="{224CF469-C495-45B8-9E4A-119EC6AA03FC}" srcOrd="0" destOrd="0" presId="urn:microsoft.com/office/officeart/2005/8/layout/vList2"/>
    <dgm:cxn modelId="{DC601667-6FE6-4BFE-903A-3F07C61FCDB9}" type="presParOf" srcId="{224CF469-C495-45B8-9E4A-119EC6AA03FC}" destId="{CA5515A7-FA4D-4B85-9DD9-17359CF050D2}" srcOrd="0" destOrd="0" presId="urn:microsoft.com/office/officeart/2005/8/layout/vList2"/>
    <dgm:cxn modelId="{966717C4-5D52-453E-B262-2BB8C125F919}"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3.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 sz="2800" dirty="0">
              <a:solidFill>
                <a:schemeClr val="tx1"/>
              </a:solidFill>
            </a:rPr>
            <a:t>1. Team Performance Assessments (cont..)</a:t>
          </a:r>
          <a:endParaRPr lang="en-US" sz="28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3528E10F-83B6-42A8-8E03-67F33E8ED842}">
      <dgm:prSet/>
      <dgm:spPr/>
      <dgm:t>
        <a:bodyPr/>
        <a:lstStyle/>
        <a:p>
          <a:r>
            <a:rPr lang="en-US">
              <a:solidFill>
                <a:srgbClr val="2F2B20"/>
              </a:solidFill>
              <a:latin typeface="Trebuchet MS" pitchFamily="34" charset="0"/>
            </a:rPr>
            <a:t>Evaluasi efektivitas tim mungkin termasuk indikator seperti :</a:t>
          </a:r>
          <a:endParaRPr lang="id-ID" b="0" dirty="0">
            <a:solidFill>
              <a:schemeClr val="tx1"/>
            </a:solidFill>
          </a:endParaRPr>
        </a:p>
      </dgm:t>
    </dgm:pt>
    <dgm:pt modelId="{934619FC-00FF-4020-9C56-AF37F29BA592}" type="parTrans" cxnId="{A8F298B0-80E2-4A2E-83A7-F565CDFBF24A}">
      <dgm:prSet/>
      <dgm:spPr/>
      <dgm:t>
        <a:bodyPr/>
        <a:lstStyle/>
        <a:p>
          <a:endParaRPr lang="en-US"/>
        </a:p>
      </dgm:t>
    </dgm:pt>
    <dgm:pt modelId="{E8D384CA-6124-476F-8D26-4FA6655CDA30}" type="sibTrans" cxnId="{A8F298B0-80E2-4A2E-83A7-F565CDFBF24A}">
      <dgm:prSet/>
      <dgm:spPr/>
      <dgm:t>
        <a:bodyPr/>
        <a:lstStyle/>
        <a:p>
          <a:endParaRPr lang="en-US"/>
        </a:p>
      </dgm:t>
    </dgm:pt>
    <dgm:pt modelId="{FB3963CB-5CFE-47AB-A282-06E4317ED9B4}">
      <dgm:prSet/>
      <dgm:spPr/>
      <dgm:t>
        <a:bodyPr/>
        <a:lstStyle/>
        <a:p>
          <a:r>
            <a:rPr lang="en-US" dirty="0" err="1">
              <a:solidFill>
                <a:srgbClr val="2F2B20"/>
              </a:solidFill>
              <a:latin typeface="Trebuchet MS" pitchFamily="34" charset="0"/>
            </a:rPr>
            <a:t>Perbaikan</a:t>
          </a:r>
          <a:r>
            <a:rPr lang="en-US" dirty="0">
              <a:solidFill>
                <a:srgbClr val="2F2B20"/>
              </a:solidFill>
              <a:latin typeface="Trebuchet MS" pitchFamily="34" charset="0"/>
            </a:rPr>
            <a:t> </a:t>
          </a:r>
          <a:r>
            <a:rPr lang="en-US" dirty="0" err="1">
              <a:solidFill>
                <a:srgbClr val="2F2B20"/>
              </a:solidFill>
              <a:latin typeface="Trebuchet MS" pitchFamily="34" charset="0"/>
            </a:rPr>
            <a:t>dalam</a:t>
          </a:r>
          <a:r>
            <a:rPr lang="en-US" dirty="0">
              <a:solidFill>
                <a:srgbClr val="2F2B20"/>
              </a:solidFill>
              <a:latin typeface="Trebuchet MS" pitchFamily="34" charset="0"/>
            </a:rPr>
            <a:t> </a:t>
          </a:r>
          <a:r>
            <a:rPr lang="en-US" dirty="0" err="1">
              <a:solidFill>
                <a:srgbClr val="2F2B20"/>
              </a:solidFill>
              <a:latin typeface="Trebuchet MS" pitchFamily="34" charset="0"/>
            </a:rPr>
            <a:t>keterampilan</a:t>
          </a:r>
          <a:r>
            <a:rPr lang="en-US" dirty="0">
              <a:solidFill>
                <a:srgbClr val="2F2B20"/>
              </a:solidFill>
              <a:latin typeface="Trebuchet MS" pitchFamily="34" charset="0"/>
            </a:rPr>
            <a:t> yang </a:t>
          </a:r>
          <a:r>
            <a:rPr lang="en-US" dirty="0" err="1">
              <a:solidFill>
                <a:srgbClr val="2F2B20"/>
              </a:solidFill>
              <a:latin typeface="Trebuchet MS" pitchFamily="34" charset="0"/>
            </a:rPr>
            <a:t>memungkinkan</a:t>
          </a:r>
          <a:r>
            <a:rPr lang="en-US" dirty="0">
              <a:solidFill>
                <a:srgbClr val="2F2B20"/>
              </a:solidFill>
              <a:latin typeface="Trebuchet MS" pitchFamily="34" charset="0"/>
            </a:rPr>
            <a:t> </a:t>
          </a:r>
          <a:r>
            <a:rPr lang="en-US" dirty="0" err="1">
              <a:solidFill>
                <a:srgbClr val="2F2B20"/>
              </a:solidFill>
              <a:latin typeface="Trebuchet MS" pitchFamily="34" charset="0"/>
            </a:rPr>
            <a:t>individu</a:t>
          </a:r>
          <a:r>
            <a:rPr lang="en-US" dirty="0">
              <a:solidFill>
                <a:srgbClr val="2F2B20"/>
              </a:solidFill>
              <a:latin typeface="Trebuchet MS" pitchFamily="34" charset="0"/>
            </a:rPr>
            <a:t> </a:t>
          </a:r>
          <a:r>
            <a:rPr lang="en-US" dirty="0" err="1">
              <a:solidFill>
                <a:srgbClr val="2F2B20"/>
              </a:solidFill>
              <a:latin typeface="Trebuchet MS" pitchFamily="34" charset="0"/>
            </a:rPr>
            <a:t>untuk</a:t>
          </a:r>
          <a:r>
            <a:rPr lang="en-US" dirty="0">
              <a:solidFill>
                <a:srgbClr val="2F2B20"/>
              </a:solidFill>
              <a:latin typeface="Trebuchet MS" pitchFamily="34" charset="0"/>
            </a:rPr>
            <a:t> </a:t>
          </a:r>
          <a:r>
            <a:rPr lang="en-US" dirty="0" err="1">
              <a:solidFill>
                <a:srgbClr val="2F2B20"/>
              </a:solidFill>
              <a:latin typeface="Trebuchet MS" pitchFamily="34" charset="0"/>
            </a:rPr>
            <a:t>melakukan</a:t>
          </a:r>
          <a:r>
            <a:rPr lang="en-US" dirty="0">
              <a:solidFill>
                <a:srgbClr val="2F2B20"/>
              </a:solidFill>
              <a:latin typeface="Trebuchet MS" pitchFamily="34" charset="0"/>
            </a:rPr>
            <a:t> </a:t>
          </a:r>
          <a:r>
            <a:rPr lang="en-US" dirty="0" err="1">
              <a:solidFill>
                <a:srgbClr val="2F2B20"/>
              </a:solidFill>
              <a:latin typeface="Trebuchet MS" pitchFamily="34" charset="0"/>
            </a:rPr>
            <a:t>tugas</a:t>
          </a:r>
          <a:r>
            <a:rPr lang="en-US" dirty="0">
              <a:solidFill>
                <a:srgbClr val="2F2B20"/>
              </a:solidFill>
              <a:latin typeface="Trebuchet MS" pitchFamily="34" charset="0"/>
            </a:rPr>
            <a:t> </a:t>
          </a:r>
          <a:r>
            <a:rPr lang="en-US" dirty="0" err="1">
              <a:solidFill>
                <a:srgbClr val="2F2B20"/>
              </a:solidFill>
              <a:latin typeface="Trebuchet MS" pitchFamily="34" charset="0"/>
            </a:rPr>
            <a:t>lebih</a:t>
          </a:r>
          <a:r>
            <a:rPr lang="en-US" dirty="0">
              <a:solidFill>
                <a:srgbClr val="2F2B20"/>
              </a:solidFill>
              <a:latin typeface="Trebuchet MS" pitchFamily="34" charset="0"/>
            </a:rPr>
            <a:t> </a:t>
          </a:r>
          <a:r>
            <a:rPr lang="en-US" dirty="0" err="1">
              <a:solidFill>
                <a:srgbClr val="2F2B20"/>
              </a:solidFill>
              <a:latin typeface="Trebuchet MS" pitchFamily="34" charset="0"/>
            </a:rPr>
            <a:t>efektif</a:t>
          </a:r>
          <a:r>
            <a:rPr lang="en-US" dirty="0">
              <a:solidFill>
                <a:srgbClr val="2F2B20"/>
              </a:solidFill>
              <a:latin typeface="Trebuchet MS" pitchFamily="34" charset="0"/>
            </a:rPr>
            <a:t>,</a:t>
          </a:r>
          <a:endParaRPr lang="id-ID" dirty="0">
            <a:solidFill>
              <a:srgbClr val="2F2B20"/>
            </a:solidFill>
            <a:latin typeface="Trebuchet MS" pitchFamily="34" charset="0"/>
          </a:endParaRPr>
        </a:p>
      </dgm:t>
    </dgm:pt>
    <dgm:pt modelId="{7253A2CC-C328-4C5C-8542-5A4F27CD1FA2}" type="parTrans" cxnId="{DF5F076C-B311-4FBA-8608-B91D2A308797}">
      <dgm:prSet/>
      <dgm:spPr/>
      <dgm:t>
        <a:bodyPr/>
        <a:lstStyle/>
        <a:p>
          <a:endParaRPr lang="en-US"/>
        </a:p>
      </dgm:t>
    </dgm:pt>
    <dgm:pt modelId="{75B4DAE3-0187-411D-8BEA-7AF630FC574E}" type="sibTrans" cxnId="{DF5F076C-B311-4FBA-8608-B91D2A308797}">
      <dgm:prSet/>
      <dgm:spPr/>
      <dgm:t>
        <a:bodyPr/>
        <a:lstStyle/>
        <a:p>
          <a:endParaRPr lang="en-US"/>
        </a:p>
      </dgm:t>
    </dgm:pt>
    <dgm:pt modelId="{1E1979A2-B1ED-4892-BAA4-F91EB3399674}">
      <dgm:prSet/>
      <dgm:spPr/>
      <dgm:t>
        <a:bodyPr/>
        <a:lstStyle/>
        <a:p>
          <a:r>
            <a:rPr lang="en-US" dirty="0" err="1">
              <a:solidFill>
                <a:srgbClr val="2F2B20"/>
              </a:solidFill>
              <a:latin typeface="Trebuchet MS" pitchFamily="34" charset="0"/>
            </a:rPr>
            <a:t>Peningkatan</a:t>
          </a:r>
          <a:r>
            <a:rPr lang="en-US" dirty="0">
              <a:solidFill>
                <a:srgbClr val="2F2B20"/>
              </a:solidFill>
              <a:latin typeface="Trebuchet MS" pitchFamily="34" charset="0"/>
            </a:rPr>
            <a:t> </a:t>
          </a:r>
          <a:r>
            <a:rPr lang="en-US" dirty="0" err="1">
              <a:solidFill>
                <a:srgbClr val="2F2B20"/>
              </a:solidFill>
              <a:latin typeface="Trebuchet MS" pitchFamily="34" charset="0"/>
            </a:rPr>
            <a:t>kompetensi</a:t>
          </a:r>
          <a:r>
            <a:rPr lang="en-US" dirty="0">
              <a:solidFill>
                <a:srgbClr val="2F2B20"/>
              </a:solidFill>
              <a:latin typeface="Trebuchet MS" pitchFamily="34" charset="0"/>
            </a:rPr>
            <a:t> yang </a:t>
          </a:r>
          <a:r>
            <a:rPr lang="en-US" dirty="0" err="1">
              <a:solidFill>
                <a:srgbClr val="2F2B20"/>
              </a:solidFill>
              <a:latin typeface="Trebuchet MS" pitchFamily="34" charset="0"/>
            </a:rPr>
            <a:t>membantu</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a:t>
          </a:r>
          <a:r>
            <a:rPr lang="en-US" dirty="0" err="1">
              <a:solidFill>
                <a:srgbClr val="2F2B20"/>
              </a:solidFill>
              <a:latin typeface="Trebuchet MS" pitchFamily="34" charset="0"/>
            </a:rPr>
            <a:t>tampil</a:t>
          </a:r>
          <a:r>
            <a:rPr lang="en-US" dirty="0">
              <a:solidFill>
                <a:srgbClr val="2F2B20"/>
              </a:solidFill>
              <a:latin typeface="Trebuchet MS" pitchFamily="34" charset="0"/>
            </a:rPr>
            <a:t> </a:t>
          </a:r>
          <a:r>
            <a:rPr lang="en-US" dirty="0" err="1">
              <a:solidFill>
                <a:srgbClr val="2F2B20"/>
              </a:solidFill>
              <a:latin typeface="Trebuchet MS" pitchFamily="34" charset="0"/>
            </a:rPr>
            <a:t>lebih</a:t>
          </a:r>
          <a:r>
            <a:rPr lang="en-US" dirty="0">
              <a:solidFill>
                <a:srgbClr val="2F2B20"/>
              </a:solidFill>
              <a:latin typeface="Trebuchet MS" pitchFamily="34" charset="0"/>
            </a:rPr>
            <a:t> </a:t>
          </a:r>
          <a:r>
            <a:rPr lang="en-US" dirty="0" err="1">
              <a:solidFill>
                <a:srgbClr val="2F2B20"/>
              </a:solidFill>
              <a:latin typeface="Trebuchet MS" pitchFamily="34" charset="0"/>
            </a:rPr>
            <a:t>baik</a:t>
          </a:r>
          <a:r>
            <a:rPr lang="en-US" dirty="0">
              <a:solidFill>
                <a:srgbClr val="2F2B20"/>
              </a:solidFill>
              <a:latin typeface="Trebuchet MS" pitchFamily="34" charset="0"/>
            </a:rPr>
            <a:t> </a:t>
          </a:r>
          <a:r>
            <a:rPr lang="en-US" dirty="0" err="1">
              <a:solidFill>
                <a:srgbClr val="2F2B20"/>
              </a:solidFill>
              <a:latin typeface="Trebuchet MS" pitchFamily="34" charset="0"/>
            </a:rPr>
            <a:t>sebagai</a:t>
          </a:r>
          <a:r>
            <a:rPr lang="en-US" dirty="0">
              <a:solidFill>
                <a:srgbClr val="2F2B20"/>
              </a:solidFill>
              <a:latin typeface="Trebuchet MS" pitchFamily="34" charset="0"/>
            </a:rPr>
            <a:t> </a:t>
          </a:r>
          <a:r>
            <a:rPr lang="en-US" dirty="0" err="1">
              <a:solidFill>
                <a:srgbClr val="2F2B20"/>
              </a:solidFill>
              <a:latin typeface="Trebuchet MS" pitchFamily="34" charset="0"/>
            </a:rPr>
            <a:t>sebuah</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a:t>
          </a:r>
          <a:endParaRPr lang="id-ID" dirty="0">
            <a:solidFill>
              <a:srgbClr val="2F2B20"/>
            </a:solidFill>
            <a:latin typeface="Trebuchet MS" pitchFamily="34" charset="0"/>
          </a:endParaRPr>
        </a:p>
      </dgm:t>
    </dgm:pt>
    <dgm:pt modelId="{131B380C-0B1A-4959-9985-B6E44C3508C7}" type="parTrans" cxnId="{89F5497C-648C-4DBE-91F0-2B02D700C4A2}">
      <dgm:prSet/>
      <dgm:spPr/>
      <dgm:t>
        <a:bodyPr/>
        <a:lstStyle/>
        <a:p>
          <a:endParaRPr lang="en-US"/>
        </a:p>
      </dgm:t>
    </dgm:pt>
    <dgm:pt modelId="{02D48732-449A-40FB-AD13-7EAF35253998}" type="sibTrans" cxnId="{89F5497C-648C-4DBE-91F0-2B02D700C4A2}">
      <dgm:prSet/>
      <dgm:spPr/>
      <dgm:t>
        <a:bodyPr/>
        <a:lstStyle/>
        <a:p>
          <a:endParaRPr lang="en-US"/>
        </a:p>
      </dgm:t>
    </dgm:pt>
    <dgm:pt modelId="{BB5F1394-5AFF-45DF-A4A2-AE99AC6D9C01}">
      <dgm:prSet/>
      <dgm:spPr/>
      <dgm:t>
        <a:bodyPr/>
        <a:lstStyle/>
        <a:p>
          <a:r>
            <a:rPr lang="en-US" dirty="0" err="1">
              <a:solidFill>
                <a:srgbClr val="2F2B20"/>
              </a:solidFill>
              <a:latin typeface="Trebuchet MS" pitchFamily="34" charset="0"/>
            </a:rPr>
            <a:t>Mengurangi</a:t>
          </a:r>
          <a:r>
            <a:rPr lang="en-US" dirty="0">
              <a:solidFill>
                <a:srgbClr val="2F2B20"/>
              </a:solidFill>
              <a:latin typeface="Trebuchet MS" pitchFamily="34" charset="0"/>
            </a:rPr>
            <a:t> </a:t>
          </a:r>
          <a:r>
            <a:rPr lang="en-US" dirty="0" err="1">
              <a:solidFill>
                <a:srgbClr val="2F2B20"/>
              </a:solidFill>
              <a:latin typeface="Trebuchet MS" pitchFamily="34" charset="0"/>
            </a:rPr>
            <a:t>tingkat</a:t>
          </a:r>
          <a:r>
            <a:rPr lang="en-US" dirty="0">
              <a:solidFill>
                <a:srgbClr val="2F2B20"/>
              </a:solidFill>
              <a:latin typeface="Trebuchet MS" pitchFamily="34" charset="0"/>
            </a:rPr>
            <a:t> </a:t>
          </a:r>
          <a:r>
            <a:rPr lang="en-US" dirty="0" err="1">
              <a:solidFill>
                <a:srgbClr val="2F2B20"/>
              </a:solidFill>
              <a:latin typeface="Trebuchet MS" pitchFamily="34" charset="0"/>
            </a:rPr>
            <a:t>pergantian</a:t>
          </a:r>
          <a:r>
            <a:rPr lang="en-US" dirty="0">
              <a:solidFill>
                <a:srgbClr val="2F2B20"/>
              </a:solidFill>
              <a:latin typeface="Trebuchet MS" pitchFamily="34" charset="0"/>
            </a:rPr>
            <a:t> </a:t>
          </a:r>
          <a:r>
            <a:rPr lang="en-US" dirty="0" err="1">
              <a:solidFill>
                <a:srgbClr val="2F2B20"/>
              </a:solidFill>
              <a:latin typeface="Trebuchet MS" pitchFamily="34" charset="0"/>
            </a:rPr>
            <a:t>staf</a:t>
          </a:r>
          <a:r>
            <a:rPr lang="en-US" dirty="0">
              <a:solidFill>
                <a:srgbClr val="2F2B20"/>
              </a:solidFill>
              <a:latin typeface="Trebuchet MS" pitchFamily="34" charset="0"/>
            </a:rPr>
            <a:t>, </a:t>
          </a:r>
          <a:r>
            <a:rPr lang="en-US" dirty="0" err="1">
              <a:solidFill>
                <a:srgbClr val="2F2B20"/>
              </a:solidFill>
              <a:latin typeface="Trebuchet MS" pitchFamily="34" charset="0"/>
            </a:rPr>
            <a:t>dan</a:t>
          </a:r>
          <a:endParaRPr lang="id-ID" dirty="0">
            <a:solidFill>
              <a:srgbClr val="2F2B20"/>
            </a:solidFill>
            <a:latin typeface="Trebuchet MS" pitchFamily="34" charset="0"/>
          </a:endParaRPr>
        </a:p>
      </dgm:t>
    </dgm:pt>
    <dgm:pt modelId="{798D5053-3AE1-45B5-8B94-DFB79DE09441}" type="parTrans" cxnId="{09FBFED4-86A7-402E-866A-C59D51695823}">
      <dgm:prSet/>
      <dgm:spPr/>
      <dgm:t>
        <a:bodyPr/>
        <a:lstStyle/>
        <a:p>
          <a:endParaRPr lang="en-US"/>
        </a:p>
      </dgm:t>
    </dgm:pt>
    <dgm:pt modelId="{F86E4C74-B8F9-47DB-B3D5-8E0B450DB106}" type="sibTrans" cxnId="{09FBFED4-86A7-402E-866A-C59D51695823}">
      <dgm:prSet/>
      <dgm:spPr/>
      <dgm:t>
        <a:bodyPr/>
        <a:lstStyle/>
        <a:p>
          <a:endParaRPr lang="en-US"/>
        </a:p>
      </dgm:t>
    </dgm:pt>
    <dgm:pt modelId="{22086D5E-0FB7-4122-8E32-856A9EBD5FB8}">
      <dgm:prSet/>
      <dgm:spPr/>
      <dgm:t>
        <a:bodyPr/>
        <a:lstStyle/>
        <a:p>
          <a:r>
            <a:rPr lang="en-US" dirty="0" err="1">
              <a:solidFill>
                <a:srgbClr val="2F2B20"/>
              </a:solidFill>
              <a:latin typeface="Trebuchet MS" pitchFamily="34" charset="0"/>
            </a:rPr>
            <a:t>Peningkatan</a:t>
          </a:r>
          <a:r>
            <a:rPr lang="en-US" dirty="0">
              <a:solidFill>
                <a:srgbClr val="2F2B20"/>
              </a:solidFill>
              <a:latin typeface="Trebuchet MS" pitchFamily="34" charset="0"/>
            </a:rPr>
            <a:t> </a:t>
          </a:r>
          <a:r>
            <a:rPr lang="en-US" dirty="0" err="1">
              <a:solidFill>
                <a:srgbClr val="2F2B20"/>
              </a:solidFill>
              <a:latin typeface="Trebuchet MS" pitchFamily="34" charset="0"/>
            </a:rPr>
            <a:t>kekompakan</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di mana </a:t>
          </a:r>
          <a:r>
            <a:rPr lang="en-US" dirty="0" err="1">
              <a:solidFill>
                <a:srgbClr val="2F2B20"/>
              </a:solidFill>
              <a:latin typeface="Trebuchet MS" pitchFamily="34" charset="0"/>
            </a:rPr>
            <a:t>anggota</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a:t>
          </a:r>
          <a:r>
            <a:rPr lang="en-US" dirty="0" err="1">
              <a:solidFill>
                <a:srgbClr val="2F2B20"/>
              </a:solidFill>
              <a:latin typeface="Trebuchet MS" pitchFamily="34" charset="0"/>
            </a:rPr>
            <a:t>berbagi</a:t>
          </a:r>
          <a:r>
            <a:rPr lang="en-US" dirty="0">
              <a:solidFill>
                <a:srgbClr val="2F2B20"/>
              </a:solidFill>
              <a:latin typeface="Trebuchet MS" pitchFamily="34" charset="0"/>
            </a:rPr>
            <a:t> </a:t>
          </a:r>
          <a:r>
            <a:rPr lang="en-US" dirty="0" err="1">
              <a:solidFill>
                <a:srgbClr val="2F2B20"/>
              </a:solidFill>
              <a:latin typeface="Trebuchet MS" pitchFamily="34" charset="0"/>
            </a:rPr>
            <a:t>informasi</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pengalaman</a:t>
          </a:r>
          <a:r>
            <a:rPr lang="en-US" dirty="0">
              <a:solidFill>
                <a:srgbClr val="2F2B20"/>
              </a:solidFill>
              <a:latin typeface="Trebuchet MS" pitchFamily="34" charset="0"/>
            </a:rPr>
            <a:t> </a:t>
          </a:r>
          <a:r>
            <a:rPr lang="en-US" dirty="0" err="1">
              <a:solidFill>
                <a:srgbClr val="2F2B20"/>
              </a:solidFill>
              <a:latin typeface="Trebuchet MS" pitchFamily="34" charset="0"/>
            </a:rPr>
            <a:t>secara</a:t>
          </a:r>
          <a:r>
            <a:rPr lang="en-US" dirty="0">
              <a:solidFill>
                <a:srgbClr val="2F2B20"/>
              </a:solidFill>
              <a:latin typeface="Trebuchet MS" pitchFamily="34" charset="0"/>
            </a:rPr>
            <a:t> </a:t>
          </a:r>
          <a:r>
            <a:rPr lang="en-US" dirty="0" err="1">
              <a:solidFill>
                <a:srgbClr val="2F2B20"/>
              </a:solidFill>
              <a:latin typeface="Trebuchet MS" pitchFamily="34" charset="0"/>
            </a:rPr>
            <a:t>terbuka</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membantu</a:t>
          </a:r>
          <a:r>
            <a:rPr lang="en-US" dirty="0">
              <a:solidFill>
                <a:srgbClr val="2F2B20"/>
              </a:solidFill>
              <a:latin typeface="Trebuchet MS" pitchFamily="34" charset="0"/>
            </a:rPr>
            <a:t> </a:t>
          </a:r>
          <a:r>
            <a:rPr lang="en-US" dirty="0" err="1">
              <a:solidFill>
                <a:srgbClr val="2F2B20"/>
              </a:solidFill>
              <a:latin typeface="Trebuchet MS" pitchFamily="34" charset="0"/>
            </a:rPr>
            <a:t>satu</a:t>
          </a:r>
          <a:r>
            <a:rPr lang="en-US" dirty="0">
              <a:solidFill>
                <a:srgbClr val="2F2B20"/>
              </a:solidFill>
              <a:latin typeface="Trebuchet MS" pitchFamily="34" charset="0"/>
            </a:rPr>
            <a:t> </a:t>
          </a:r>
          <a:r>
            <a:rPr lang="en-US" dirty="0" err="1">
              <a:solidFill>
                <a:srgbClr val="2F2B20"/>
              </a:solidFill>
              <a:latin typeface="Trebuchet MS" pitchFamily="34" charset="0"/>
            </a:rPr>
            <a:t>sama</a:t>
          </a:r>
          <a:r>
            <a:rPr lang="en-US" dirty="0">
              <a:solidFill>
                <a:srgbClr val="2F2B20"/>
              </a:solidFill>
              <a:latin typeface="Trebuchet MS" pitchFamily="34" charset="0"/>
            </a:rPr>
            <a:t> lain </a:t>
          </a:r>
          <a:r>
            <a:rPr lang="en-US" dirty="0" err="1">
              <a:solidFill>
                <a:srgbClr val="2F2B20"/>
              </a:solidFill>
              <a:latin typeface="Trebuchet MS" pitchFamily="34" charset="0"/>
            </a:rPr>
            <a:t>untuk</a:t>
          </a:r>
          <a:r>
            <a:rPr lang="en-US" dirty="0">
              <a:solidFill>
                <a:srgbClr val="2F2B20"/>
              </a:solidFill>
              <a:latin typeface="Trebuchet MS" pitchFamily="34" charset="0"/>
            </a:rPr>
            <a:t> </a:t>
          </a:r>
          <a:r>
            <a:rPr lang="en-US" dirty="0" err="1">
              <a:solidFill>
                <a:srgbClr val="2F2B20"/>
              </a:solidFill>
              <a:latin typeface="Trebuchet MS" pitchFamily="34" charset="0"/>
            </a:rPr>
            <a:t>meningkatkan</a:t>
          </a:r>
          <a:r>
            <a:rPr lang="en-US" dirty="0">
              <a:solidFill>
                <a:srgbClr val="2F2B20"/>
              </a:solidFill>
              <a:latin typeface="Trebuchet MS" pitchFamily="34" charset="0"/>
            </a:rPr>
            <a:t> </a:t>
          </a:r>
          <a:r>
            <a:rPr lang="en-US" dirty="0" err="1">
              <a:solidFill>
                <a:srgbClr val="2F2B20"/>
              </a:solidFill>
              <a:latin typeface="Trebuchet MS" pitchFamily="34" charset="0"/>
            </a:rPr>
            <a:t>kinerja</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secara</a:t>
          </a:r>
          <a:r>
            <a:rPr lang="en-US" dirty="0">
              <a:solidFill>
                <a:srgbClr val="2F2B20"/>
              </a:solidFill>
              <a:latin typeface="Trebuchet MS" pitchFamily="34" charset="0"/>
            </a:rPr>
            <a:t> </a:t>
          </a:r>
          <a:r>
            <a:rPr lang="en-US" dirty="0" err="1">
              <a:solidFill>
                <a:srgbClr val="2F2B20"/>
              </a:solidFill>
              <a:latin typeface="Trebuchet MS" pitchFamily="34" charset="0"/>
            </a:rPr>
            <a:t>keseluruhan</a:t>
          </a:r>
          <a:r>
            <a:rPr lang="en-US" dirty="0">
              <a:solidFill>
                <a:srgbClr val="2F2B20"/>
              </a:solidFill>
              <a:latin typeface="Trebuchet MS" pitchFamily="34" charset="0"/>
            </a:rPr>
            <a:t>.</a:t>
          </a:r>
          <a:endParaRPr lang="id-ID" dirty="0">
            <a:solidFill>
              <a:srgbClr val="2F2B20"/>
            </a:solidFill>
            <a:latin typeface="Trebuchet MS" pitchFamily="34" charset="0"/>
          </a:endParaRPr>
        </a:p>
      </dgm:t>
    </dgm:pt>
    <dgm:pt modelId="{8D996BAE-9A23-4D68-B93A-2C7FDD437EB2}" type="parTrans" cxnId="{F01BEA4E-CAF1-48B2-8934-F1929AE65750}">
      <dgm:prSet/>
      <dgm:spPr/>
      <dgm:t>
        <a:bodyPr/>
        <a:lstStyle/>
        <a:p>
          <a:endParaRPr lang="en-US"/>
        </a:p>
      </dgm:t>
    </dgm:pt>
    <dgm:pt modelId="{99FB6F85-1397-4740-AD2B-6B3B38FA6D96}" type="sibTrans" cxnId="{F01BEA4E-CAF1-48B2-8934-F1929AE65750}">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6E4EB02C-5071-4720-BB0D-B08142356F7F}" type="presOf" srcId="{870269B6-4112-4E4F-ABD8-795DDFDD3198}" destId="{CA5515A7-FA4D-4B85-9DD9-17359CF050D2}" srcOrd="0" destOrd="0" presId="urn:microsoft.com/office/officeart/2005/8/layout/vList2"/>
    <dgm:cxn modelId="{7B15724B-8070-4FE6-B13F-1F63486431A9}" type="presOf" srcId="{3528E10F-83B6-42A8-8E03-67F33E8ED842}" destId="{44DBF284-EFB8-48CB-AA9A-57838DF88D90}" srcOrd="0" destOrd="0" presId="urn:microsoft.com/office/officeart/2005/8/layout/vList2"/>
    <dgm:cxn modelId="{DF5F076C-B311-4FBA-8608-B91D2A308797}" srcId="{3528E10F-83B6-42A8-8E03-67F33E8ED842}" destId="{FB3963CB-5CFE-47AB-A282-06E4317ED9B4}" srcOrd="0" destOrd="0" parTransId="{7253A2CC-C328-4C5C-8542-5A4F27CD1FA2}" sibTransId="{75B4DAE3-0187-411D-8BEA-7AF630FC574E}"/>
    <dgm:cxn modelId="{263FCE6C-283A-4965-B2FA-147686276A12}" type="presOf" srcId="{FB3963CB-5CFE-47AB-A282-06E4317ED9B4}" destId="{44DBF284-EFB8-48CB-AA9A-57838DF88D90}" srcOrd="0" destOrd="1" presId="urn:microsoft.com/office/officeart/2005/8/layout/vList2"/>
    <dgm:cxn modelId="{F01BEA4E-CAF1-48B2-8934-F1929AE65750}" srcId="{3528E10F-83B6-42A8-8E03-67F33E8ED842}" destId="{22086D5E-0FB7-4122-8E32-856A9EBD5FB8}" srcOrd="3" destOrd="0" parTransId="{8D996BAE-9A23-4D68-B93A-2C7FDD437EB2}" sibTransId="{99FB6F85-1397-4740-AD2B-6B3B38FA6D96}"/>
    <dgm:cxn modelId="{89F5497C-648C-4DBE-91F0-2B02D700C4A2}" srcId="{3528E10F-83B6-42A8-8E03-67F33E8ED842}" destId="{1E1979A2-B1ED-4892-BAA4-F91EB3399674}" srcOrd="1" destOrd="0" parTransId="{131B380C-0B1A-4959-9985-B6E44C3508C7}" sibTransId="{02D48732-449A-40FB-AD13-7EAF35253998}"/>
    <dgm:cxn modelId="{A8F298B0-80E2-4A2E-83A7-F565CDFBF24A}" srcId="{870269B6-4112-4E4F-ABD8-795DDFDD3198}" destId="{3528E10F-83B6-42A8-8E03-67F33E8ED842}" srcOrd="0" destOrd="0" parTransId="{934619FC-00FF-4020-9C56-AF37F29BA592}" sibTransId="{E8D384CA-6124-476F-8D26-4FA6655CDA30}"/>
    <dgm:cxn modelId="{C5A433D3-83A4-41A7-8725-88009BF24305}" type="presOf" srcId="{1E1979A2-B1ED-4892-BAA4-F91EB3399674}" destId="{44DBF284-EFB8-48CB-AA9A-57838DF88D90}" srcOrd="0" destOrd="2" presId="urn:microsoft.com/office/officeart/2005/8/layout/vList2"/>
    <dgm:cxn modelId="{09FBFED4-86A7-402E-866A-C59D51695823}" srcId="{3528E10F-83B6-42A8-8E03-67F33E8ED842}" destId="{BB5F1394-5AFF-45DF-A4A2-AE99AC6D9C01}" srcOrd="2" destOrd="0" parTransId="{798D5053-3AE1-45B5-8B94-DFB79DE09441}" sibTransId="{F86E4C74-B8F9-47DB-B3D5-8E0B450DB106}"/>
    <dgm:cxn modelId="{E1D78DD6-1DE9-4CCB-B42C-5B7C13B9E23C}" type="presOf" srcId="{22086D5E-0FB7-4122-8E32-856A9EBD5FB8}" destId="{44DBF284-EFB8-48CB-AA9A-57838DF88D90}" srcOrd="0" destOrd="4" presId="urn:microsoft.com/office/officeart/2005/8/layout/vList2"/>
    <dgm:cxn modelId="{99124DDF-6A55-4CFB-A24C-8B02B6D3FAFD}" type="presOf" srcId="{BB5F1394-5AFF-45DF-A4A2-AE99AC6D9C01}" destId="{44DBF284-EFB8-48CB-AA9A-57838DF88D90}" srcOrd="0" destOrd="3" presId="urn:microsoft.com/office/officeart/2005/8/layout/vList2"/>
    <dgm:cxn modelId="{3053E8EA-C1BF-48A2-B684-10772BFC8146}" type="presOf" srcId="{7BE175C2-43D5-BF47-B71D-4EF4D2107E03}" destId="{224CF469-C495-45B8-9E4A-119EC6AA03FC}" srcOrd="0" destOrd="0" presId="urn:microsoft.com/office/officeart/2005/8/layout/vList2"/>
    <dgm:cxn modelId="{AD65449D-1B5A-4DE0-B94D-58D52AACBEEC}" type="presParOf" srcId="{224CF469-C495-45B8-9E4A-119EC6AA03FC}" destId="{CA5515A7-FA4D-4B85-9DD9-17359CF050D2}" srcOrd="0" destOrd="0" presId="urn:microsoft.com/office/officeart/2005/8/layout/vList2"/>
    <dgm:cxn modelId="{804F86A0-84A4-4AA6-86FE-D9475D3C062B}"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4.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 sz="2800" dirty="0">
              <a:solidFill>
                <a:schemeClr val="tx1"/>
              </a:solidFill>
            </a:rPr>
            <a:t>2. Change Requests</a:t>
          </a:r>
          <a:endParaRPr lang="en-US" sz="28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3528E10F-83B6-42A8-8E03-67F33E8ED842}">
      <dgm:prSet/>
      <dgm:spPr/>
      <dgm:t>
        <a:bodyPr/>
        <a:lstStyle/>
        <a:p>
          <a:r>
            <a:rPr lang="en-US" dirty="0" err="1">
              <a:solidFill>
                <a:srgbClr val="2F2B20"/>
              </a:solidFill>
              <a:latin typeface="Trebuchet MS" pitchFamily="34" charset="0"/>
            </a:rPr>
            <a:t>Jika</a:t>
          </a:r>
          <a:r>
            <a:rPr lang="en-US" dirty="0">
              <a:solidFill>
                <a:srgbClr val="2F2B20"/>
              </a:solidFill>
              <a:latin typeface="Trebuchet MS" pitchFamily="34" charset="0"/>
            </a:rPr>
            <a:t> </a:t>
          </a:r>
          <a:r>
            <a:rPr lang="en-US" dirty="0" err="1">
              <a:solidFill>
                <a:srgbClr val="2F2B20"/>
              </a:solidFill>
              <a:latin typeface="Trebuchet MS" pitchFamily="34" charset="0"/>
            </a:rPr>
            <a:t>permintaan</a:t>
          </a:r>
          <a:r>
            <a:rPr lang="en-US" dirty="0">
              <a:solidFill>
                <a:srgbClr val="2F2B20"/>
              </a:solidFill>
              <a:latin typeface="Trebuchet MS" pitchFamily="34" charset="0"/>
            </a:rPr>
            <a:t> </a:t>
          </a:r>
          <a:r>
            <a:rPr lang="en-US" dirty="0" err="1">
              <a:solidFill>
                <a:srgbClr val="2F2B20"/>
              </a:solidFill>
              <a:latin typeface="Trebuchet MS" pitchFamily="34" charset="0"/>
            </a:rPr>
            <a:t>perubahan</a:t>
          </a:r>
          <a:r>
            <a:rPr lang="en-US" dirty="0">
              <a:solidFill>
                <a:srgbClr val="2F2B20"/>
              </a:solidFill>
              <a:latin typeface="Trebuchet MS" pitchFamily="34" charset="0"/>
            </a:rPr>
            <a:t> </a:t>
          </a:r>
          <a:r>
            <a:rPr lang="en-US" dirty="0" err="1">
              <a:solidFill>
                <a:srgbClr val="2F2B20"/>
              </a:solidFill>
              <a:latin typeface="Trebuchet MS" pitchFamily="34" charset="0"/>
            </a:rPr>
            <a:t>terjadi</a:t>
          </a:r>
          <a:r>
            <a:rPr lang="en-US" dirty="0">
              <a:solidFill>
                <a:srgbClr val="2F2B20"/>
              </a:solidFill>
              <a:latin typeface="Trebuchet MS" pitchFamily="34" charset="0"/>
            </a:rPr>
            <a:t> </a:t>
          </a:r>
          <a:r>
            <a:rPr lang="en-US" dirty="0" err="1">
              <a:solidFill>
                <a:srgbClr val="2F2B20"/>
              </a:solidFill>
              <a:latin typeface="Trebuchet MS" pitchFamily="34" charset="0"/>
            </a:rPr>
            <a:t>sebagai</a:t>
          </a:r>
          <a:r>
            <a:rPr lang="en-US" dirty="0">
              <a:solidFill>
                <a:srgbClr val="2F2B20"/>
              </a:solidFill>
              <a:latin typeface="Trebuchet MS" pitchFamily="34" charset="0"/>
            </a:rPr>
            <a:t> </a:t>
          </a:r>
          <a:r>
            <a:rPr lang="en-US" dirty="0" err="1">
              <a:solidFill>
                <a:srgbClr val="2F2B20"/>
              </a:solidFill>
              <a:latin typeface="Trebuchet MS" pitchFamily="34" charset="0"/>
            </a:rPr>
            <a:t>akibat</a:t>
          </a:r>
          <a:r>
            <a:rPr lang="en-US" dirty="0">
              <a:solidFill>
                <a:srgbClr val="2F2B20"/>
              </a:solidFill>
              <a:latin typeface="Trebuchet MS" pitchFamily="34" charset="0"/>
            </a:rPr>
            <a:t> </a:t>
          </a:r>
          <a:r>
            <a:rPr lang="en-US" dirty="0" err="1">
              <a:solidFill>
                <a:srgbClr val="2F2B20"/>
              </a:solidFill>
              <a:latin typeface="Trebuchet MS" pitchFamily="34" charset="0"/>
            </a:rPr>
            <a:t>dari</a:t>
          </a:r>
          <a:r>
            <a:rPr lang="en-US" dirty="0">
              <a:solidFill>
                <a:srgbClr val="2F2B20"/>
              </a:solidFill>
              <a:latin typeface="Trebuchet MS" pitchFamily="34" charset="0"/>
            </a:rPr>
            <a:t> </a:t>
          </a:r>
          <a:r>
            <a:rPr lang="en-US" dirty="0" err="1">
              <a:solidFill>
                <a:srgbClr val="2F2B20"/>
              </a:solidFill>
              <a:latin typeface="Trebuchet MS" pitchFamily="34" charset="0"/>
            </a:rPr>
            <a:t>melaksanakan</a:t>
          </a:r>
          <a:r>
            <a:rPr lang="en-US" dirty="0">
              <a:solidFill>
                <a:srgbClr val="2F2B20"/>
              </a:solidFill>
              <a:latin typeface="Trebuchet MS" pitchFamily="34" charset="0"/>
            </a:rPr>
            <a:t> proses </a:t>
          </a:r>
          <a:r>
            <a:rPr lang="en-US" dirty="0" err="1">
              <a:solidFill>
                <a:srgbClr val="2F2B20"/>
              </a:solidFill>
              <a:latin typeface="Trebuchet MS" pitchFamily="34" charset="0"/>
            </a:rPr>
            <a:t>Pengembang</a:t>
          </a:r>
          <a:r>
            <a:rPr lang="en-US" dirty="0">
              <a:solidFill>
                <a:srgbClr val="2F2B20"/>
              </a:solidFill>
              <a:latin typeface="Trebuchet MS" pitchFamily="34" charset="0"/>
            </a:rPr>
            <a:t> Tim </a:t>
          </a:r>
          <a:r>
            <a:rPr lang="en-US" dirty="0" err="1">
              <a:solidFill>
                <a:srgbClr val="2F2B20"/>
              </a:solidFill>
              <a:latin typeface="Trebuchet MS" pitchFamily="34" charset="0"/>
            </a:rPr>
            <a:t>atau</a:t>
          </a:r>
          <a:r>
            <a:rPr lang="en-US" dirty="0">
              <a:solidFill>
                <a:srgbClr val="2F2B20"/>
              </a:solidFill>
              <a:latin typeface="Trebuchet MS" pitchFamily="34" charset="0"/>
            </a:rPr>
            <a:t> </a:t>
          </a:r>
          <a:r>
            <a:rPr lang="en-US" dirty="0" err="1">
              <a:solidFill>
                <a:srgbClr val="2F2B20"/>
              </a:solidFill>
              <a:latin typeface="Trebuchet MS" pitchFamily="34" charset="0"/>
            </a:rPr>
            <a:t>jika</a:t>
          </a:r>
          <a:r>
            <a:rPr lang="en-US" dirty="0">
              <a:solidFill>
                <a:srgbClr val="2F2B20"/>
              </a:solidFill>
              <a:latin typeface="Trebuchet MS" pitchFamily="34" charset="0"/>
            </a:rPr>
            <a:t> </a:t>
          </a:r>
          <a:r>
            <a:rPr lang="en-US" dirty="0" err="1">
              <a:solidFill>
                <a:srgbClr val="2F2B20"/>
              </a:solidFill>
              <a:latin typeface="Trebuchet MS" pitchFamily="34" charset="0"/>
            </a:rPr>
            <a:t>tindakan</a:t>
          </a:r>
          <a:r>
            <a:rPr lang="en-US" dirty="0">
              <a:solidFill>
                <a:srgbClr val="2F2B20"/>
              </a:solidFill>
              <a:latin typeface="Trebuchet MS" pitchFamily="34" charset="0"/>
            </a:rPr>
            <a:t> </a:t>
          </a:r>
          <a:r>
            <a:rPr lang="en-US" dirty="0" err="1">
              <a:solidFill>
                <a:srgbClr val="2F2B20"/>
              </a:solidFill>
              <a:latin typeface="Trebuchet MS" pitchFamily="34" charset="0"/>
            </a:rPr>
            <a:t>korektif</a:t>
          </a:r>
          <a:r>
            <a:rPr lang="en-US" dirty="0">
              <a:solidFill>
                <a:srgbClr val="2F2B20"/>
              </a:solidFill>
              <a:latin typeface="Trebuchet MS" pitchFamily="34" charset="0"/>
            </a:rPr>
            <a:t> </a:t>
          </a:r>
          <a:r>
            <a:rPr lang="en-US" dirty="0" err="1">
              <a:solidFill>
                <a:srgbClr val="2F2B20"/>
              </a:solidFill>
              <a:latin typeface="Trebuchet MS" pitchFamily="34" charset="0"/>
            </a:rPr>
            <a:t>atau</a:t>
          </a:r>
          <a:r>
            <a:rPr lang="en-US" dirty="0">
              <a:solidFill>
                <a:srgbClr val="2F2B20"/>
              </a:solidFill>
              <a:latin typeface="Trebuchet MS" pitchFamily="34" charset="0"/>
            </a:rPr>
            <a:t> </a:t>
          </a:r>
          <a:r>
            <a:rPr lang="en-US" dirty="0" err="1">
              <a:solidFill>
                <a:srgbClr val="2F2B20"/>
              </a:solidFill>
              <a:latin typeface="Trebuchet MS" pitchFamily="34" charset="0"/>
            </a:rPr>
            <a:t>pencegahan</a:t>
          </a:r>
          <a:r>
            <a:rPr lang="en-US" dirty="0">
              <a:solidFill>
                <a:srgbClr val="2F2B20"/>
              </a:solidFill>
              <a:latin typeface="Trebuchet MS" pitchFamily="34" charset="0"/>
            </a:rPr>
            <a:t> yang </a:t>
          </a:r>
          <a:r>
            <a:rPr lang="en-US" dirty="0" err="1">
              <a:solidFill>
                <a:srgbClr val="2F2B20"/>
              </a:solidFill>
              <a:latin typeface="Trebuchet MS" pitchFamily="34" charset="0"/>
            </a:rPr>
            <a:t>direkomendasikan</a:t>
          </a:r>
          <a:r>
            <a:rPr lang="en-US" dirty="0">
              <a:solidFill>
                <a:srgbClr val="2F2B20"/>
              </a:solidFill>
              <a:latin typeface="Trebuchet MS" pitchFamily="34" charset="0"/>
            </a:rPr>
            <a:t> </a:t>
          </a:r>
          <a:r>
            <a:rPr lang="en-US" dirty="0" err="1">
              <a:solidFill>
                <a:srgbClr val="2F2B20"/>
              </a:solidFill>
              <a:latin typeface="Trebuchet MS" pitchFamily="34" charset="0"/>
            </a:rPr>
            <a:t>berdampak</a:t>
          </a:r>
          <a:r>
            <a:rPr lang="en-US" dirty="0">
              <a:solidFill>
                <a:srgbClr val="2F2B20"/>
              </a:solidFill>
              <a:latin typeface="Trebuchet MS" pitchFamily="34" charset="0"/>
            </a:rPr>
            <a:t> </a:t>
          </a:r>
          <a:r>
            <a:rPr lang="en-US" dirty="0" err="1">
              <a:solidFill>
                <a:srgbClr val="2F2B20"/>
              </a:solidFill>
              <a:latin typeface="Trebuchet MS" pitchFamily="34" charset="0"/>
            </a:rPr>
            <a:t>pada</a:t>
          </a:r>
          <a:r>
            <a:rPr lang="en-US" dirty="0">
              <a:solidFill>
                <a:srgbClr val="2F2B20"/>
              </a:solidFill>
              <a:latin typeface="Trebuchet MS" pitchFamily="34" charset="0"/>
            </a:rPr>
            <a:t> </a:t>
          </a:r>
          <a:r>
            <a:rPr lang="en-US" dirty="0" err="1">
              <a:solidFill>
                <a:srgbClr val="2F2B20"/>
              </a:solidFill>
              <a:latin typeface="Trebuchet MS" pitchFamily="34" charset="0"/>
            </a:rPr>
            <a:t>salah</a:t>
          </a:r>
          <a:r>
            <a:rPr lang="en-US" dirty="0">
              <a:solidFill>
                <a:srgbClr val="2F2B20"/>
              </a:solidFill>
              <a:latin typeface="Trebuchet MS" pitchFamily="34" charset="0"/>
            </a:rPr>
            <a:t> </a:t>
          </a:r>
          <a:r>
            <a:rPr lang="en-US" dirty="0" err="1">
              <a:solidFill>
                <a:srgbClr val="2F2B20"/>
              </a:solidFill>
              <a:latin typeface="Trebuchet MS" pitchFamily="34" charset="0"/>
            </a:rPr>
            <a:t>satu</a:t>
          </a:r>
          <a:r>
            <a:rPr lang="en-US" dirty="0">
              <a:solidFill>
                <a:srgbClr val="2F2B20"/>
              </a:solidFill>
              <a:latin typeface="Trebuchet MS" pitchFamily="34" charset="0"/>
            </a:rPr>
            <a:t> </a:t>
          </a:r>
          <a:r>
            <a:rPr lang="en-US" dirty="0" err="1">
              <a:solidFill>
                <a:srgbClr val="2F2B20"/>
              </a:solidFill>
              <a:latin typeface="Trebuchet MS" pitchFamily="34" charset="0"/>
            </a:rPr>
            <a:t>komponen</a:t>
          </a:r>
          <a:r>
            <a:rPr lang="en-US" dirty="0">
              <a:solidFill>
                <a:srgbClr val="2F2B20"/>
              </a:solidFill>
              <a:latin typeface="Trebuchet MS" pitchFamily="34" charset="0"/>
            </a:rPr>
            <a:t> </a:t>
          </a:r>
          <a:r>
            <a:rPr lang="en-US" dirty="0" err="1">
              <a:solidFill>
                <a:srgbClr val="2F2B20"/>
              </a:solidFill>
              <a:latin typeface="Trebuchet MS" pitchFamily="34" charset="0"/>
            </a:rPr>
            <a:t>rencana</a:t>
          </a:r>
          <a:r>
            <a:rPr lang="en-US" dirty="0">
              <a:solidFill>
                <a:srgbClr val="2F2B20"/>
              </a:solidFill>
              <a:latin typeface="Trebuchet MS" pitchFamily="34" charset="0"/>
            </a:rPr>
            <a:t> </a:t>
          </a:r>
          <a:r>
            <a:rPr lang="en-US" dirty="0" err="1">
              <a:solidFill>
                <a:srgbClr val="2F2B20"/>
              </a:solidFill>
              <a:latin typeface="Trebuchet MS" pitchFamily="34" charset="0"/>
            </a:rPr>
            <a:t>manajemen</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atau</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dokumen</a:t>
          </a:r>
          <a:r>
            <a:rPr lang="en-US" dirty="0">
              <a:solidFill>
                <a:srgbClr val="2F2B20"/>
              </a:solidFill>
              <a:latin typeface="Trebuchet MS" pitchFamily="34" charset="0"/>
            </a:rPr>
            <a:t>, </a:t>
          </a:r>
          <a:r>
            <a:rPr lang="en-US" dirty="0" err="1">
              <a:solidFill>
                <a:srgbClr val="2F2B20"/>
              </a:solidFill>
              <a:latin typeface="Trebuchet MS" pitchFamily="34" charset="0"/>
            </a:rPr>
            <a:t>manajer</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perlu</a:t>
          </a:r>
          <a:r>
            <a:rPr lang="en-US" dirty="0">
              <a:solidFill>
                <a:srgbClr val="2F2B20"/>
              </a:solidFill>
              <a:latin typeface="Trebuchet MS" pitchFamily="34" charset="0"/>
            </a:rPr>
            <a:t> </a:t>
          </a:r>
          <a:r>
            <a:rPr lang="en-US" dirty="0" err="1">
              <a:solidFill>
                <a:srgbClr val="2F2B20"/>
              </a:solidFill>
              <a:latin typeface="Trebuchet MS" pitchFamily="34" charset="0"/>
            </a:rPr>
            <a:t>mengirimkan</a:t>
          </a:r>
          <a:r>
            <a:rPr lang="en-US" dirty="0">
              <a:solidFill>
                <a:srgbClr val="2F2B20"/>
              </a:solidFill>
              <a:latin typeface="Trebuchet MS" pitchFamily="34" charset="0"/>
            </a:rPr>
            <a:t> change request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mengikuti</a:t>
          </a:r>
          <a:r>
            <a:rPr lang="en-US" dirty="0">
              <a:solidFill>
                <a:srgbClr val="2F2B20"/>
              </a:solidFill>
              <a:latin typeface="Trebuchet MS" pitchFamily="34" charset="0"/>
            </a:rPr>
            <a:t> Perform Integrated Change Control process</a:t>
          </a:r>
          <a:endParaRPr lang="id-ID" b="0" dirty="0">
            <a:solidFill>
              <a:schemeClr val="tx1"/>
            </a:solidFill>
          </a:endParaRPr>
        </a:p>
      </dgm:t>
    </dgm:pt>
    <dgm:pt modelId="{934619FC-00FF-4020-9C56-AF37F29BA592}" type="parTrans" cxnId="{A8F298B0-80E2-4A2E-83A7-F565CDFBF24A}">
      <dgm:prSet/>
      <dgm:spPr/>
      <dgm:t>
        <a:bodyPr/>
        <a:lstStyle/>
        <a:p>
          <a:endParaRPr lang="en-US"/>
        </a:p>
      </dgm:t>
    </dgm:pt>
    <dgm:pt modelId="{E8D384CA-6124-476F-8D26-4FA6655CDA30}" type="sibTrans" cxnId="{A8F298B0-80E2-4A2E-83A7-F565CDFBF24A}">
      <dgm:prSet/>
      <dgm:spPr/>
      <dgm:t>
        <a:bodyPr/>
        <a:lstStyle/>
        <a:p>
          <a:endParaRPr lang="en-US"/>
        </a:p>
      </dgm:t>
    </dgm:pt>
    <dgm:pt modelId="{DC01F81A-97B6-4FF5-93A8-2932F45D4609}">
      <dgm:prSet/>
      <dgm:spPr/>
      <dgm:t>
        <a:bodyPr/>
        <a:lstStyle/>
        <a:p>
          <a:r>
            <a:rPr lang="en-US" b="0" dirty="0">
              <a:solidFill>
                <a:schemeClr val="tx1"/>
              </a:solidFill>
            </a:rPr>
            <a:t>3. Project Management plan Updates</a:t>
          </a:r>
          <a:endParaRPr lang="id-ID" b="0" dirty="0">
            <a:solidFill>
              <a:schemeClr val="tx1"/>
            </a:solidFill>
          </a:endParaRPr>
        </a:p>
      </dgm:t>
    </dgm:pt>
    <dgm:pt modelId="{354896A0-7BD4-4457-B61B-0398176BCEA2}" type="parTrans" cxnId="{917BFABE-F2A1-4B78-A780-506022822BAD}">
      <dgm:prSet/>
      <dgm:spPr/>
    </dgm:pt>
    <dgm:pt modelId="{358D9576-EBC8-4E19-98DC-C5B1274ECCC1}" type="sibTrans" cxnId="{917BFABE-F2A1-4B78-A780-506022822BAD}">
      <dgm:prSet/>
      <dgm:spPr/>
    </dgm:pt>
    <dgm:pt modelId="{79F6BDC9-A8E3-41EE-BE30-DAC866FA7940}">
      <dgm:prSet/>
      <dgm:spPr/>
      <dgm:t>
        <a:bodyPr/>
        <a:lstStyle/>
        <a:p>
          <a:r>
            <a:rPr lang="en-US" b="0" dirty="0" err="1">
              <a:solidFill>
                <a:schemeClr val="tx1"/>
              </a:solidFill>
            </a:rPr>
            <a:t>Setiap</a:t>
          </a:r>
          <a:r>
            <a:rPr lang="en-US" b="0" dirty="0">
              <a:solidFill>
                <a:schemeClr val="tx1"/>
              </a:solidFill>
            </a:rPr>
            <a:t> </a:t>
          </a:r>
          <a:r>
            <a:rPr lang="en-US" b="0" dirty="0" err="1">
              <a:solidFill>
                <a:schemeClr val="tx1"/>
              </a:solidFill>
            </a:rPr>
            <a:t>perubahan</a:t>
          </a:r>
          <a:r>
            <a:rPr lang="en-US" b="0" dirty="0">
              <a:solidFill>
                <a:schemeClr val="tx1"/>
              </a:solidFill>
            </a:rPr>
            <a:t> </a:t>
          </a:r>
          <a:r>
            <a:rPr lang="en-US" b="0" dirty="0" err="1">
              <a:solidFill>
                <a:schemeClr val="tx1"/>
              </a:solidFill>
            </a:rPr>
            <a:t>pada</a:t>
          </a:r>
          <a:r>
            <a:rPr lang="en-US" b="0" dirty="0">
              <a:solidFill>
                <a:schemeClr val="tx1"/>
              </a:solidFill>
            </a:rPr>
            <a:t> </a:t>
          </a:r>
          <a:r>
            <a:rPr lang="en-US" b="0" dirty="0" err="1">
              <a:solidFill>
                <a:schemeClr val="tx1"/>
              </a:solidFill>
            </a:rPr>
            <a:t>rencana</a:t>
          </a:r>
          <a:r>
            <a:rPr lang="en-US" b="0" dirty="0">
              <a:solidFill>
                <a:schemeClr val="tx1"/>
              </a:solidFill>
            </a:rPr>
            <a:t> </a:t>
          </a:r>
          <a:r>
            <a:rPr lang="en-US" b="0" dirty="0" err="1">
              <a:solidFill>
                <a:schemeClr val="tx1"/>
              </a:solidFill>
            </a:rPr>
            <a:t>manajemen</a:t>
          </a:r>
          <a:r>
            <a:rPr lang="en-US" b="0" dirty="0">
              <a:solidFill>
                <a:schemeClr val="tx1"/>
              </a:solidFill>
            </a:rPr>
            <a:t> </a:t>
          </a:r>
          <a:r>
            <a:rPr lang="en-US" b="0" dirty="0" err="1">
              <a:solidFill>
                <a:schemeClr val="tx1"/>
              </a:solidFill>
            </a:rPr>
            <a:t>proyek</a:t>
          </a:r>
          <a:r>
            <a:rPr lang="en-US" b="0" dirty="0">
              <a:solidFill>
                <a:schemeClr val="tx1"/>
              </a:solidFill>
            </a:rPr>
            <a:t> </a:t>
          </a:r>
          <a:r>
            <a:rPr lang="en-US" b="0" dirty="0" err="1">
              <a:solidFill>
                <a:schemeClr val="tx1"/>
              </a:solidFill>
            </a:rPr>
            <a:t>melewati</a:t>
          </a:r>
          <a:r>
            <a:rPr lang="en-US" b="0" dirty="0">
              <a:solidFill>
                <a:schemeClr val="tx1"/>
              </a:solidFill>
            </a:rPr>
            <a:t> proses </a:t>
          </a:r>
          <a:r>
            <a:rPr lang="en-US" b="0" dirty="0" err="1">
              <a:solidFill>
                <a:schemeClr val="tx1"/>
              </a:solidFill>
            </a:rPr>
            <a:t>kontrol</a:t>
          </a:r>
          <a:r>
            <a:rPr lang="en-US" b="0" dirty="0">
              <a:solidFill>
                <a:schemeClr val="tx1"/>
              </a:solidFill>
            </a:rPr>
            <a:t> </a:t>
          </a:r>
          <a:r>
            <a:rPr lang="en-US" b="0" dirty="0" err="1">
              <a:solidFill>
                <a:schemeClr val="tx1"/>
              </a:solidFill>
            </a:rPr>
            <a:t>perubahan</a:t>
          </a:r>
          <a:r>
            <a:rPr lang="en-US" b="0" dirty="0">
              <a:solidFill>
                <a:schemeClr val="tx1"/>
              </a:solidFill>
            </a:rPr>
            <a:t> </a:t>
          </a:r>
          <a:r>
            <a:rPr lang="en-US" b="0" dirty="0" err="1">
              <a:solidFill>
                <a:schemeClr val="tx1"/>
              </a:solidFill>
            </a:rPr>
            <a:t>organisasi</a:t>
          </a:r>
          <a:r>
            <a:rPr lang="en-US" b="0" dirty="0">
              <a:solidFill>
                <a:schemeClr val="tx1"/>
              </a:solidFill>
            </a:rPr>
            <a:t> </a:t>
          </a:r>
          <a:r>
            <a:rPr lang="en-US" b="0" dirty="0" err="1">
              <a:solidFill>
                <a:schemeClr val="tx1"/>
              </a:solidFill>
            </a:rPr>
            <a:t>melalui</a:t>
          </a:r>
          <a:r>
            <a:rPr lang="en-US" b="0" dirty="0">
              <a:solidFill>
                <a:schemeClr val="tx1"/>
              </a:solidFill>
            </a:rPr>
            <a:t> change request. </a:t>
          </a:r>
          <a:r>
            <a:rPr lang="en-US" b="0" dirty="0" err="1">
              <a:solidFill>
                <a:schemeClr val="tx1"/>
              </a:solidFill>
            </a:rPr>
            <a:t>Komponen</a:t>
          </a:r>
          <a:r>
            <a:rPr lang="en-US" b="0" dirty="0">
              <a:solidFill>
                <a:schemeClr val="tx1"/>
              </a:solidFill>
            </a:rPr>
            <a:t> yang </a:t>
          </a:r>
          <a:r>
            <a:rPr lang="en-US" b="0" dirty="0" err="1">
              <a:solidFill>
                <a:schemeClr val="tx1"/>
              </a:solidFill>
            </a:rPr>
            <a:t>mungkin</a:t>
          </a:r>
          <a:r>
            <a:rPr lang="en-US" b="0" dirty="0">
              <a:solidFill>
                <a:schemeClr val="tx1"/>
              </a:solidFill>
            </a:rPr>
            <a:t> </a:t>
          </a:r>
          <a:r>
            <a:rPr lang="en-US" b="0" dirty="0" err="1">
              <a:solidFill>
                <a:schemeClr val="tx1"/>
              </a:solidFill>
            </a:rPr>
            <a:t>memerlukan</a:t>
          </a:r>
          <a:r>
            <a:rPr lang="en-US" b="0" dirty="0">
              <a:solidFill>
                <a:schemeClr val="tx1"/>
              </a:solidFill>
            </a:rPr>
            <a:t> </a:t>
          </a:r>
          <a:r>
            <a:rPr lang="en-US" b="0" dirty="0" err="1">
              <a:solidFill>
                <a:schemeClr val="tx1"/>
              </a:solidFill>
            </a:rPr>
            <a:t>permintaan</a:t>
          </a:r>
          <a:r>
            <a:rPr lang="en-US" b="0" dirty="0">
              <a:solidFill>
                <a:schemeClr val="tx1"/>
              </a:solidFill>
            </a:rPr>
            <a:t> </a:t>
          </a:r>
          <a:r>
            <a:rPr lang="en-US" b="0" dirty="0" err="1">
              <a:solidFill>
                <a:schemeClr val="tx1"/>
              </a:solidFill>
            </a:rPr>
            <a:t>perubahan</a:t>
          </a:r>
          <a:r>
            <a:rPr lang="en-US" b="0" dirty="0">
              <a:solidFill>
                <a:schemeClr val="tx1"/>
              </a:solidFill>
            </a:rPr>
            <a:t> </a:t>
          </a:r>
          <a:r>
            <a:rPr lang="en-US" b="0" dirty="0" err="1">
              <a:solidFill>
                <a:schemeClr val="tx1"/>
              </a:solidFill>
            </a:rPr>
            <a:t>untuk</a:t>
          </a:r>
          <a:r>
            <a:rPr lang="en-US" b="0" dirty="0">
              <a:solidFill>
                <a:schemeClr val="tx1"/>
              </a:solidFill>
            </a:rPr>
            <a:t> </a:t>
          </a:r>
          <a:r>
            <a:rPr lang="en-US" b="0" dirty="0" err="1">
              <a:solidFill>
                <a:schemeClr val="tx1"/>
              </a:solidFill>
            </a:rPr>
            <a:t>rencana</a:t>
          </a:r>
          <a:r>
            <a:rPr lang="en-US" b="0" dirty="0">
              <a:solidFill>
                <a:schemeClr val="tx1"/>
              </a:solidFill>
            </a:rPr>
            <a:t> </a:t>
          </a:r>
          <a:r>
            <a:rPr lang="en-US" b="0" dirty="0" err="1">
              <a:solidFill>
                <a:schemeClr val="tx1"/>
              </a:solidFill>
            </a:rPr>
            <a:t>manajemen</a:t>
          </a:r>
          <a:r>
            <a:rPr lang="en-US" b="0" dirty="0">
              <a:solidFill>
                <a:schemeClr val="tx1"/>
              </a:solidFill>
            </a:rPr>
            <a:t> </a:t>
          </a:r>
          <a:r>
            <a:rPr lang="en-US" b="0" dirty="0" err="1">
              <a:solidFill>
                <a:schemeClr val="tx1"/>
              </a:solidFill>
            </a:rPr>
            <a:t>proyek</a:t>
          </a:r>
          <a:r>
            <a:rPr lang="en-US" b="0" dirty="0">
              <a:solidFill>
                <a:schemeClr val="tx1"/>
              </a:solidFill>
            </a:rPr>
            <a:t> </a:t>
          </a:r>
          <a:r>
            <a:rPr lang="en-US" b="0" dirty="0" err="1">
              <a:solidFill>
                <a:schemeClr val="tx1"/>
              </a:solidFill>
            </a:rPr>
            <a:t>termasuk</a:t>
          </a:r>
          <a:r>
            <a:rPr lang="en-US" b="0" dirty="0">
              <a:solidFill>
                <a:schemeClr val="tx1"/>
              </a:solidFill>
            </a:rPr>
            <a:t> </a:t>
          </a:r>
          <a:r>
            <a:rPr lang="en-US" b="0" dirty="0" err="1">
              <a:solidFill>
                <a:schemeClr val="tx1"/>
              </a:solidFill>
            </a:rPr>
            <a:t>tetapi</a:t>
          </a:r>
          <a:r>
            <a:rPr lang="en-US" b="0" dirty="0">
              <a:solidFill>
                <a:schemeClr val="tx1"/>
              </a:solidFill>
            </a:rPr>
            <a:t> </a:t>
          </a:r>
          <a:r>
            <a:rPr lang="en-US" b="0" dirty="0" err="1">
              <a:solidFill>
                <a:schemeClr val="tx1"/>
              </a:solidFill>
            </a:rPr>
            <a:t>tidak</a:t>
          </a:r>
          <a:r>
            <a:rPr lang="en-US" b="0" dirty="0">
              <a:solidFill>
                <a:schemeClr val="tx1"/>
              </a:solidFill>
            </a:rPr>
            <a:t> </a:t>
          </a:r>
          <a:r>
            <a:rPr lang="en-US" b="0" dirty="0" err="1">
              <a:solidFill>
                <a:schemeClr val="tx1"/>
              </a:solidFill>
            </a:rPr>
            <a:t>terbatas</a:t>
          </a:r>
          <a:r>
            <a:rPr lang="en-US" b="0" dirty="0">
              <a:solidFill>
                <a:schemeClr val="tx1"/>
              </a:solidFill>
            </a:rPr>
            <a:t> </a:t>
          </a:r>
          <a:r>
            <a:rPr lang="en-US" b="0" dirty="0" err="1">
              <a:solidFill>
                <a:schemeClr val="tx1"/>
              </a:solidFill>
            </a:rPr>
            <a:t>pada</a:t>
          </a:r>
          <a:r>
            <a:rPr lang="en-US" b="0" dirty="0">
              <a:solidFill>
                <a:schemeClr val="tx1"/>
              </a:solidFill>
            </a:rPr>
            <a:t> resource management plan</a:t>
          </a:r>
          <a:endParaRPr lang="id-ID" b="0" dirty="0">
            <a:solidFill>
              <a:schemeClr val="tx1"/>
            </a:solidFill>
          </a:endParaRPr>
        </a:p>
      </dgm:t>
    </dgm:pt>
    <dgm:pt modelId="{FB0F11B3-D72C-4359-AC15-C96F24E4830B}" type="parTrans" cxnId="{07C6D949-DD8C-4948-8064-E76A4336D4F0}">
      <dgm:prSet/>
      <dgm:spPr/>
    </dgm:pt>
    <dgm:pt modelId="{350E9B7A-26C7-406A-8CE8-B11A1447AA0B}" type="sibTrans" cxnId="{07C6D949-DD8C-4948-8064-E76A4336D4F0}">
      <dgm:prSet/>
      <dgm:spPr/>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2"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2">
        <dgm:presLayoutVars>
          <dgm:bulletEnabled val="1"/>
        </dgm:presLayoutVars>
      </dgm:prSet>
      <dgm:spPr/>
    </dgm:pt>
    <dgm:pt modelId="{E5EEB4F0-92E1-4631-998D-36D1F9100AF0}" type="pres">
      <dgm:prSet presAssocID="{DC01F81A-97B6-4FF5-93A8-2932F45D4609}" presName="parentText" presStyleLbl="node1" presStyleIdx="1" presStyleCnt="2">
        <dgm:presLayoutVars>
          <dgm:chMax val="0"/>
          <dgm:bulletEnabled val="1"/>
        </dgm:presLayoutVars>
      </dgm:prSet>
      <dgm:spPr/>
    </dgm:pt>
    <dgm:pt modelId="{FDA41BC7-4027-4EC3-A3EE-764D9D1383E1}" type="pres">
      <dgm:prSet presAssocID="{DC01F81A-97B6-4FF5-93A8-2932F45D4609}" presName="childText" presStyleLbl="revTx" presStyleIdx="1" presStyleCnt="2">
        <dgm:presLayoutVars>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07C6D949-DD8C-4948-8064-E76A4336D4F0}" srcId="{DC01F81A-97B6-4FF5-93A8-2932F45D4609}" destId="{79F6BDC9-A8E3-41EE-BE30-DAC866FA7940}" srcOrd="0" destOrd="0" parTransId="{FB0F11B3-D72C-4359-AC15-C96F24E4830B}" sibTransId="{350E9B7A-26C7-406A-8CE8-B11A1447AA0B}"/>
    <dgm:cxn modelId="{8154467F-CB0F-497D-853E-BE953496CBC9}" type="presOf" srcId="{DC01F81A-97B6-4FF5-93A8-2932F45D4609}" destId="{E5EEB4F0-92E1-4631-998D-36D1F9100AF0}" srcOrd="0" destOrd="0" presId="urn:microsoft.com/office/officeart/2005/8/layout/vList2"/>
    <dgm:cxn modelId="{BB87A389-6D1A-4A42-AA02-A2BDA7535380}" type="presOf" srcId="{3528E10F-83B6-42A8-8E03-67F33E8ED842}" destId="{44DBF284-EFB8-48CB-AA9A-57838DF88D90}" srcOrd="0" destOrd="0" presId="urn:microsoft.com/office/officeart/2005/8/layout/vList2"/>
    <dgm:cxn modelId="{78BE668D-B969-44C8-9722-4303E2531ED2}" type="presOf" srcId="{870269B6-4112-4E4F-ABD8-795DDFDD3198}" destId="{CA5515A7-FA4D-4B85-9DD9-17359CF050D2}" srcOrd="0" destOrd="0" presId="urn:microsoft.com/office/officeart/2005/8/layout/vList2"/>
    <dgm:cxn modelId="{A8F298B0-80E2-4A2E-83A7-F565CDFBF24A}" srcId="{870269B6-4112-4E4F-ABD8-795DDFDD3198}" destId="{3528E10F-83B6-42A8-8E03-67F33E8ED842}" srcOrd="0" destOrd="0" parTransId="{934619FC-00FF-4020-9C56-AF37F29BA592}" sibTransId="{E8D384CA-6124-476F-8D26-4FA6655CDA30}"/>
    <dgm:cxn modelId="{917BFABE-F2A1-4B78-A780-506022822BAD}" srcId="{7BE175C2-43D5-BF47-B71D-4EF4D2107E03}" destId="{DC01F81A-97B6-4FF5-93A8-2932F45D4609}" srcOrd="1" destOrd="0" parTransId="{354896A0-7BD4-4457-B61B-0398176BCEA2}" sibTransId="{358D9576-EBC8-4E19-98DC-C5B1274ECCC1}"/>
    <dgm:cxn modelId="{A6386DBF-8993-49DA-9AA1-9F8F76472E6C}" type="presOf" srcId="{7BE175C2-43D5-BF47-B71D-4EF4D2107E03}" destId="{224CF469-C495-45B8-9E4A-119EC6AA03FC}" srcOrd="0" destOrd="0" presId="urn:microsoft.com/office/officeart/2005/8/layout/vList2"/>
    <dgm:cxn modelId="{BFACC5E4-3C23-47DE-9411-9C024A3267A9}" type="presOf" srcId="{79F6BDC9-A8E3-41EE-BE30-DAC866FA7940}" destId="{FDA41BC7-4027-4EC3-A3EE-764D9D1383E1}" srcOrd="0" destOrd="0" presId="urn:microsoft.com/office/officeart/2005/8/layout/vList2"/>
    <dgm:cxn modelId="{A433C909-DBC0-4B9D-AF72-07E4966A8898}" type="presParOf" srcId="{224CF469-C495-45B8-9E4A-119EC6AA03FC}" destId="{CA5515A7-FA4D-4B85-9DD9-17359CF050D2}" srcOrd="0" destOrd="0" presId="urn:microsoft.com/office/officeart/2005/8/layout/vList2"/>
    <dgm:cxn modelId="{F73B113A-344B-400A-A675-EECEB2D9DB8D}" type="presParOf" srcId="{224CF469-C495-45B8-9E4A-119EC6AA03FC}" destId="{44DBF284-EFB8-48CB-AA9A-57838DF88D90}" srcOrd="1" destOrd="0" presId="urn:microsoft.com/office/officeart/2005/8/layout/vList2"/>
    <dgm:cxn modelId="{392251D0-0194-4D21-8A97-2E94E7D8838F}" type="presParOf" srcId="{224CF469-C495-45B8-9E4A-119EC6AA03FC}" destId="{E5EEB4F0-92E1-4631-998D-36D1F9100AF0}" srcOrd="2" destOrd="0" presId="urn:microsoft.com/office/officeart/2005/8/layout/vList2"/>
    <dgm:cxn modelId="{1875CBA2-963A-4D57-8D44-E80FC78E291C}" type="presParOf" srcId="{224CF469-C495-45B8-9E4A-119EC6AA03FC}" destId="{FDA41BC7-4027-4EC3-A3EE-764D9D1383E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5.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 sz="2800" dirty="0">
              <a:solidFill>
                <a:schemeClr val="tx1"/>
              </a:solidFill>
            </a:rPr>
            <a:t>4. Project documents updates</a:t>
          </a:r>
          <a:endParaRPr lang="en-US" sz="28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547" custLinFactNeighborY="-95067">
        <dgm:presLayoutVars>
          <dgm:chMax val="0"/>
          <dgm:bulletEnabled val="1"/>
        </dgm:presLayoutVars>
      </dgm:prSet>
      <dgm:spPr/>
    </dgm:pt>
  </dgm:ptLst>
  <dgm:cxnLst>
    <dgm:cxn modelId="{27750F09-AD0D-452E-82C9-E5C091027B02}" type="presOf" srcId="{870269B6-4112-4E4F-ABD8-795DDFDD3198}" destId="{CA5515A7-FA4D-4B85-9DD9-17359CF050D2}" srcOrd="0" destOrd="0" presId="urn:microsoft.com/office/officeart/2005/8/layout/vList2"/>
    <dgm:cxn modelId="{E6D25622-EABD-044C-816E-41F198C2B326}" srcId="{7BE175C2-43D5-BF47-B71D-4EF4D2107E03}" destId="{870269B6-4112-4E4F-ABD8-795DDFDD3198}" srcOrd="0" destOrd="0" parTransId="{A1011F09-7E36-094F-8195-C8FACF5F9B59}" sibTransId="{9CF3B767-8600-AA44-91F2-FBC1438A0182}"/>
    <dgm:cxn modelId="{5D1F6779-B808-4777-94A8-98FD31807BCF}" type="presOf" srcId="{7BE175C2-43D5-BF47-B71D-4EF4D2107E03}" destId="{224CF469-C495-45B8-9E4A-119EC6AA03FC}" srcOrd="0" destOrd="0" presId="urn:microsoft.com/office/officeart/2005/8/layout/vList2"/>
    <dgm:cxn modelId="{66B90554-99E9-46F0-880C-D287F70DD114}" type="presParOf" srcId="{224CF469-C495-45B8-9E4A-119EC6AA03FC}" destId="{CA5515A7-FA4D-4B85-9DD9-17359CF050D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6.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 sz="2800" dirty="0">
              <a:solidFill>
                <a:schemeClr val="tx1"/>
              </a:solidFill>
            </a:rPr>
            <a:t>5. Enterprise Environmental Factors Update</a:t>
          </a:r>
          <a:endParaRPr lang="en-US" sz="28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3528E10F-83B6-42A8-8E03-67F33E8ED842}">
      <dgm:prSet/>
      <dgm:spPr/>
      <dgm:t>
        <a:bodyPr/>
        <a:lstStyle/>
        <a:p>
          <a:r>
            <a:rPr lang="en-US" dirty="0" err="1">
              <a:solidFill>
                <a:srgbClr val="2F2B20"/>
              </a:solidFill>
              <a:latin typeface="Trebuchet MS" pitchFamily="34" charset="0"/>
            </a:rPr>
            <a:t>Faktor-faktor</a:t>
          </a:r>
          <a:r>
            <a:rPr lang="en-US" dirty="0">
              <a:solidFill>
                <a:srgbClr val="2F2B20"/>
              </a:solidFill>
              <a:latin typeface="Trebuchet MS" pitchFamily="34" charset="0"/>
            </a:rPr>
            <a:t> </a:t>
          </a:r>
          <a:r>
            <a:rPr lang="en-US" dirty="0" err="1">
              <a:solidFill>
                <a:srgbClr val="2F2B20"/>
              </a:solidFill>
              <a:latin typeface="Trebuchet MS" pitchFamily="34" charset="0"/>
            </a:rPr>
            <a:t>lingkungan</a:t>
          </a:r>
          <a:r>
            <a:rPr lang="en-US" dirty="0">
              <a:solidFill>
                <a:srgbClr val="2F2B20"/>
              </a:solidFill>
              <a:latin typeface="Trebuchet MS" pitchFamily="34" charset="0"/>
            </a:rPr>
            <a:t> </a:t>
          </a:r>
          <a:r>
            <a:rPr lang="en-US" dirty="0" err="1">
              <a:solidFill>
                <a:srgbClr val="2F2B20"/>
              </a:solidFill>
              <a:latin typeface="Trebuchet MS" pitchFamily="34" charset="0"/>
            </a:rPr>
            <a:t>perusahaan</a:t>
          </a:r>
          <a:r>
            <a:rPr lang="en-US" dirty="0">
              <a:solidFill>
                <a:srgbClr val="2F2B20"/>
              </a:solidFill>
              <a:latin typeface="Trebuchet MS" pitchFamily="34" charset="0"/>
            </a:rPr>
            <a:t> yang </a:t>
          </a:r>
          <a:r>
            <a:rPr lang="en-US" dirty="0" err="1">
              <a:solidFill>
                <a:srgbClr val="2F2B20"/>
              </a:solidFill>
              <a:latin typeface="Trebuchet MS" pitchFamily="34" charset="0"/>
            </a:rPr>
            <a:t>dapat</a:t>
          </a:r>
          <a:r>
            <a:rPr lang="en-US" dirty="0">
              <a:solidFill>
                <a:srgbClr val="2F2B20"/>
              </a:solidFill>
              <a:latin typeface="Trebuchet MS" pitchFamily="34" charset="0"/>
            </a:rPr>
            <a:t> </a:t>
          </a:r>
          <a:r>
            <a:rPr lang="en-US" dirty="0" err="1">
              <a:solidFill>
                <a:srgbClr val="2F2B20"/>
              </a:solidFill>
              <a:latin typeface="Trebuchet MS" pitchFamily="34" charset="0"/>
            </a:rPr>
            <a:t>diperbarui</a:t>
          </a:r>
          <a:r>
            <a:rPr lang="en-US" dirty="0">
              <a:solidFill>
                <a:srgbClr val="2F2B20"/>
              </a:solidFill>
              <a:latin typeface="Trebuchet MS" pitchFamily="34" charset="0"/>
            </a:rPr>
            <a:t> </a:t>
          </a:r>
          <a:r>
            <a:rPr lang="en-US" dirty="0" err="1">
              <a:solidFill>
                <a:srgbClr val="2F2B20"/>
              </a:solidFill>
              <a:latin typeface="Trebuchet MS" pitchFamily="34" charset="0"/>
            </a:rPr>
            <a:t>sebagai</a:t>
          </a:r>
          <a:r>
            <a:rPr lang="en-US" dirty="0">
              <a:solidFill>
                <a:srgbClr val="2F2B20"/>
              </a:solidFill>
              <a:latin typeface="Trebuchet MS" pitchFamily="34" charset="0"/>
            </a:rPr>
            <a:t> </a:t>
          </a:r>
          <a:r>
            <a:rPr lang="en-US" dirty="0" err="1">
              <a:solidFill>
                <a:srgbClr val="2F2B20"/>
              </a:solidFill>
              <a:latin typeface="Trebuchet MS" pitchFamily="34" charset="0"/>
            </a:rPr>
            <a:t>hasil</a:t>
          </a:r>
          <a:r>
            <a:rPr lang="en-US" dirty="0">
              <a:solidFill>
                <a:srgbClr val="2F2B20"/>
              </a:solidFill>
              <a:latin typeface="Trebuchet MS" pitchFamily="34" charset="0"/>
            </a:rPr>
            <a:t> </a:t>
          </a:r>
          <a:r>
            <a:rPr lang="en-US" dirty="0" err="1">
              <a:solidFill>
                <a:srgbClr val="2F2B20"/>
              </a:solidFill>
              <a:latin typeface="Trebuchet MS" pitchFamily="34" charset="0"/>
            </a:rPr>
            <a:t>dari</a:t>
          </a:r>
          <a:r>
            <a:rPr lang="en-US" dirty="0">
              <a:solidFill>
                <a:srgbClr val="2F2B20"/>
              </a:solidFill>
              <a:latin typeface="Trebuchet MS" pitchFamily="34" charset="0"/>
            </a:rPr>
            <a:t> proses </a:t>
          </a:r>
          <a:r>
            <a:rPr lang="en-US" dirty="0" err="1">
              <a:solidFill>
                <a:srgbClr val="2F2B20"/>
              </a:solidFill>
              <a:latin typeface="Trebuchet MS" pitchFamily="34" charset="0"/>
            </a:rPr>
            <a:t>Mengembangkan</a:t>
          </a:r>
          <a:r>
            <a:rPr lang="en-US" dirty="0">
              <a:solidFill>
                <a:srgbClr val="2F2B20"/>
              </a:solidFill>
              <a:latin typeface="Trebuchet MS" pitchFamily="34" charset="0"/>
            </a:rPr>
            <a:t> Tim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termasuk</a:t>
          </a:r>
          <a:r>
            <a:rPr lang="en-US" dirty="0">
              <a:solidFill>
                <a:srgbClr val="2F2B20"/>
              </a:solidFill>
              <a:latin typeface="Trebuchet MS" pitchFamily="34" charset="0"/>
            </a:rPr>
            <a:t>, </a:t>
          </a:r>
          <a:r>
            <a:rPr lang="en-US" dirty="0" err="1">
              <a:solidFill>
                <a:srgbClr val="2F2B20"/>
              </a:solidFill>
              <a:latin typeface="Trebuchet MS" pitchFamily="34" charset="0"/>
            </a:rPr>
            <a:t>namun</a:t>
          </a:r>
          <a:r>
            <a:rPr lang="en-US" dirty="0">
              <a:solidFill>
                <a:srgbClr val="2F2B20"/>
              </a:solidFill>
              <a:latin typeface="Trebuchet MS" pitchFamily="34" charset="0"/>
            </a:rPr>
            <a:t> </a:t>
          </a:r>
          <a:r>
            <a:rPr lang="en-US" dirty="0" err="1">
              <a:solidFill>
                <a:srgbClr val="2F2B20"/>
              </a:solidFill>
              <a:latin typeface="Trebuchet MS" pitchFamily="34" charset="0"/>
            </a:rPr>
            <a:t>tidak</a:t>
          </a:r>
          <a:r>
            <a:rPr lang="en-US" dirty="0">
              <a:solidFill>
                <a:srgbClr val="2F2B20"/>
              </a:solidFill>
              <a:latin typeface="Trebuchet MS" pitchFamily="34" charset="0"/>
            </a:rPr>
            <a:t> </a:t>
          </a:r>
          <a:r>
            <a:rPr lang="en-US" dirty="0" err="1">
              <a:solidFill>
                <a:srgbClr val="2F2B20"/>
              </a:solidFill>
              <a:latin typeface="Trebuchet MS" pitchFamily="34" charset="0"/>
            </a:rPr>
            <a:t>terbatas</a:t>
          </a:r>
          <a:r>
            <a:rPr lang="en-US" dirty="0">
              <a:solidFill>
                <a:srgbClr val="2F2B20"/>
              </a:solidFill>
              <a:latin typeface="Trebuchet MS" pitchFamily="34" charset="0"/>
            </a:rPr>
            <a:t> </a:t>
          </a:r>
          <a:r>
            <a:rPr lang="en-US" dirty="0" err="1">
              <a:solidFill>
                <a:srgbClr val="2F2B20"/>
              </a:solidFill>
              <a:latin typeface="Trebuchet MS" pitchFamily="34" charset="0"/>
            </a:rPr>
            <a:t>pada</a:t>
          </a:r>
          <a:r>
            <a:rPr lang="en-US" dirty="0">
              <a:solidFill>
                <a:srgbClr val="2F2B20"/>
              </a:solidFill>
              <a:latin typeface="Trebuchet MS" pitchFamily="34" charset="0"/>
            </a:rPr>
            <a:t>, </a:t>
          </a:r>
          <a:r>
            <a:rPr lang="en-US" dirty="0" err="1">
              <a:solidFill>
                <a:srgbClr val="2F2B20"/>
              </a:solidFill>
              <a:latin typeface="Trebuchet MS" pitchFamily="34" charset="0"/>
            </a:rPr>
            <a:t>administrasi</a:t>
          </a:r>
          <a:r>
            <a:rPr lang="en-US" dirty="0">
              <a:solidFill>
                <a:srgbClr val="2F2B20"/>
              </a:solidFill>
              <a:latin typeface="Trebuchet MS" pitchFamily="34" charset="0"/>
            </a:rPr>
            <a:t> </a:t>
          </a:r>
          <a:r>
            <a:rPr lang="en-US" dirty="0" err="1">
              <a:solidFill>
                <a:srgbClr val="2F2B20"/>
              </a:solidFill>
              <a:latin typeface="Trebuchet MS" pitchFamily="34" charset="0"/>
            </a:rPr>
            <a:t>kepegawaian</a:t>
          </a:r>
          <a:r>
            <a:rPr lang="en-US" dirty="0">
              <a:solidFill>
                <a:srgbClr val="2F2B20"/>
              </a:solidFill>
              <a:latin typeface="Trebuchet MS" pitchFamily="34" charset="0"/>
            </a:rPr>
            <a:t>, </a:t>
          </a:r>
          <a:r>
            <a:rPr lang="en-US" dirty="0" err="1">
              <a:solidFill>
                <a:srgbClr val="2F2B20"/>
              </a:solidFill>
              <a:latin typeface="Trebuchet MS" pitchFamily="34" charset="0"/>
            </a:rPr>
            <a:t>catatan</a:t>
          </a:r>
          <a:r>
            <a:rPr lang="en-US" dirty="0">
              <a:solidFill>
                <a:srgbClr val="2F2B20"/>
              </a:solidFill>
              <a:latin typeface="Trebuchet MS" pitchFamily="34" charset="0"/>
            </a:rPr>
            <a:t> </a:t>
          </a:r>
          <a:r>
            <a:rPr lang="en-US" dirty="0" err="1">
              <a:solidFill>
                <a:srgbClr val="2F2B20"/>
              </a:solidFill>
              <a:latin typeface="Trebuchet MS" pitchFamily="34" charset="0"/>
            </a:rPr>
            <a:t>pelatihan</a:t>
          </a:r>
          <a:r>
            <a:rPr lang="en-US" dirty="0">
              <a:solidFill>
                <a:srgbClr val="2F2B20"/>
              </a:solidFill>
              <a:latin typeface="Trebuchet MS" pitchFamily="34" charset="0"/>
            </a:rPr>
            <a:t> </a:t>
          </a:r>
          <a:r>
            <a:rPr lang="en-US" dirty="0" err="1">
              <a:solidFill>
                <a:srgbClr val="2F2B20"/>
              </a:solidFill>
              <a:latin typeface="Trebuchet MS" pitchFamily="34" charset="0"/>
            </a:rPr>
            <a:t>karyawan</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keterampilan</a:t>
          </a:r>
          <a:r>
            <a:rPr lang="en-US" dirty="0">
              <a:solidFill>
                <a:srgbClr val="2F2B20"/>
              </a:solidFill>
              <a:latin typeface="Trebuchet MS" pitchFamily="34" charset="0"/>
            </a:rPr>
            <a:t> </a:t>
          </a:r>
          <a:r>
            <a:rPr lang="en-US" dirty="0" err="1">
              <a:solidFill>
                <a:srgbClr val="2F2B20"/>
              </a:solidFill>
              <a:latin typeface="Trebuchet MS" pitchFamily="34" charset="0"/>
            </a:rPr>
            <a:t>penilaian</a:t>
          </a:r>
          <a:r>
            <a:rPr lang="en-US" dirty="0">
              <a:solidFill>
                <a:srgbClr val="2F2B20"/>
              </a:solidFill>
              <a:latin typeface="Trebuchet MS" pitchFamily="34" charset="0"/>
            </a:rPr>
            <a:t>.</a:t>
          </a:r>
          <a:endParaRPr lang="id-ID" b="0" dirty="0">
            <a:solidFill>
              <a:schemeClr val="tx1"/>
            </a:solidFill>
          </a:endParaRPr>
        </a:p>
      </dgm:t>
    </dgm:pt>
    <dgm:pt modelId="{934619FC-00FF-4020-9C56-AF37F29BA592}" type="parTrans" cxnId="{A8F298B0-80E2-4A2E-83A7-F565CDFBF24A}">
      <dgm:prSet/>
      <dgm:spPr/>
      <dgm:t>
        <a:bodyPr/>
        <a:lstStyle/>
        <a:p>
          <a:endParaRPr lang="en-US"/>
        </a:p>
      </dgm:t>
    </dgm:pt>
    <dgm:pt modelId="{E8D384CA-6124-476F-8D26-4FA6655CDA30}" type="sibTrans" cxnId="{A8F298B0-80E2-4A2E-83A7-F565CDFBF24A}">
      <dgm:prSet/>
      <dgm:spPr/>
      <dgm:t>
        <a:bodyPr/>
        <a:lstStyle/>
        <a:p>
          <a:endParaRPr lang="en-US"/>
        </a:p>
      </dgm:t>
    </dgm:pt>
    <dgm:pt modelId="{515E3620-73BF-4CC8-8713-D853F31E9109}">
      <dgm:prSet/>
      <dgm:spPr/>
      <dgm:t>
        <a:bodyPr/>
        <a:lstStyle/>
        <a:p>
          <a:r>
            <a:rPr lang="en-US" b="0" dirty="0">
              <a:solidFill>
                <a:schemeClr val="tx1"/>
              </a:solidFill>
            </a:rPr>
            <a:t>6. </a:t>
          </a:r>
          <a:r>
            <a:rPr lang="en-US" dirty="0">
              <a:solidFill>
                <a:schemeClr val="tx1"/>
              </a:solidFill>
            </a:rPr>
            <a:t>Organizational process assets updates</a:t>
          </a:r>
          <a:endParaRPr lang="id-ID" b="0" dirty="0">
            <a:solidFill>
              <a:schemeClr val="tx1"/>
            </a:solidFill>
          </a:endParaRPr>
        </a:p>
      </dgm:t>
    </dgm:pt>
    <dgm:pt modelId="{0EC504F9-91F8-4AD1-9364-0F1D361AFAE5}" type="parTrans" cxnId="{FF1720F0-9907-42CC-844B-FF3316FAD70D}">
      <dgm:prSet/>
      <dgm:spPr/>
      <dgm:t>
        <a:bodyPr/>
        <a:lstStyle/>
        <a:p>
          <a:endParaRPr lang="en-US"/>
        </a:p>
      </dgm:t>
    </dgm:pt>
    <dgm:pt modelId="{CA691477-8FD5-4B45-8F4C-13FC9093613C}" type="sibTrans" cxnId="{FF1720F0-9907-42CC-844B-FF3316FAD70D}">
      <dgm:prSet/>
      <dgm:spPr/>
      <dgm:t>
        <a:bodyPr/>
        <a:lstStyle/>
        <a:p>
          <a:endParaRPr lang="en-US"/>
        </a:p>
      </dgm:t>
    </dgm:pt>
    <dgm:pt modelId="{546C21BB-6F59-42BA-8190-E55C2578E17E}">
      <dgm:prSet/>
      <dgm:spPr/>
      <dgm:t>
        <a:bodyPr/>
        <a:lstStyle/>
        <a:p>
          <a:r>
            <a:rPr lang="en-US" b="0" dirty="0">
              <a:solidFill>
                <a:schemeClr val="tx1"/>
              </a:solidFill>
            </a:rPr>
            <a:t>Organizational </a:t>
          </a:r>
          <a:r>
            <a:rPr lang="en-US" b="0" dirty="0" err="1">
              <a:solidFill>
                <a:schemeClr val="tx1"/>
              </a:solidFill>
            </a:rPr>
            <a:t>proxess</a:t>
          </a:r>
          <a:r>
            <a:rPr lang="en-US" b="0" dirty="0">
              <a:solidFill>
                <a:schemeClr val="tx1"/>
              </a:solidFill>
            </a:rPr>
            <a:t> assets yang di updates </a:t>
          </a:r>
          <a:r>
            <a:rPr lang="en-US" b="0" dirty="0" err="1">
              <a:solidFill>
                <a:schemeClr val="tx1"/>
              </a:solidFill>
            </a:rPr>
            <a:t>adalah</a:t>
          </a:r>
          <a:r>
            <a:rPr lang="en-US" b="0" dirty="0">
              <a:solidFill>
                <a:schemeClr val="tx1"/>
              </a:solidFill>
            </a:rPr>
            <a:t> Training requirements, and Personnel assessment.</a:t>
          </a:r>
          <a:endParaRPr lang="id-ID" b="0" dirty="0">
            <a:solidFill>
              <a:schemeClr val="tx1"/>
            </a:solidFill>
          </a:endParaRPr>
        </a:p>
      </dgm:t>
    </dgm:pt>
    <dgm:pt modelId="{84938742-D202-4FE0-81BC-9BD7A4F74433}" type="parTrans" cxnId="{E88B7DD3-E966-4974-BDFC-A9CE0B617C02}">
      <dgm:prSet/>
      <dgm:spPr/>
      <dgm:t>
        <a:bodyPr/>
        <a:lstStyle/>
        <a:p>
          <a:endParaRPr lang="en-US"/>
        </a:p>
      </dgm:t>
    </dgm:pt>
    <dgm:pt modelId="{193B2850-5285-498D-A747-93696FFE8969}" type="sibTrans" cxnId="{E88B7DD3-E966-4974-BDFC-A9CE0B617C02}">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2"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2">
        <dgm:presLayoutVars>
          <dgm:bulletEnabled val="1"/>
        </dgm:presLayoutVars>
      </dgm:prSet>
      <dgm:spPr/>
    </dgm:pt>
    <dgm:pt modelId="{94A93FFB-559A-4F12-AE74-44851AE66A8D}" type="pres">
      <dgm:prSet presAssocID="{515E3620-73BF-4CC8-8713-D853F31E9109}" presName="parentText" presStyleLbl="node1" presStyleIdx="1" presStyleCnt="2">
        <dgm:presLayoutVars>
          <dgm:chMax val="0"/>
          <dgm:bulletEnabled val="1"/>
        </dgm:presLayoutVars>
      </dgm:prSet>
      <dgm:spPr/>
    </dgm:pt>
    <dgm:pt modelId="{F00FFBB9-345C-4A7D-AD87-7589EF10D492}" type="pres">
      <dgm:prSet presAssocID="{515E3620-73BF-4CC8-8713-D853F31E9109}" presName="childText" presStyleLbl="revTx" presStyleIdx="1" presStyleCnt="2">
        <dgm:presLayoutVars>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3D818F26-A6C8-4FD3-B06F-19A0E0F16DAA}" type="presOf" srcId="{546C21BB-6F59-42BA-8190-E55C2578E17E}" destId="{F00FFBB9-345C-4A7D-AD87-7589EF10D492}" srcOrd="0" destOrd="0" presId="urn:microsoft.com/office/officeart/2005/8/layout/vList2"/>
    <dgm:cxn modelId="{C6939C2B-9909-464D-A8BB-AE9CBF251FB9}" type="presOf" srcId="{515E3620-73BF-4CC8-8713-D853F31E9109}" destId="{94A93FFB-559A-4F12-AE74-44851AE66A8D}" srcOrd="0" destOrd="0" presId="urn:microsoft.com/office/officeart/2005/8/layout/vList2"/>
    <dgm:cxn modelId="{1412C441-D582-42D0-93A7-47F0A999DA05}" type="presOf" srcId="{870269B6-4112-4E4F-ABD8-795DDFDD3198}" destId="{CA5515A7-FA4D-4B85-9DD9-17359CF050D2}" srcOrd="0" destOrd="0" presId="urn:microsoft.com/office/officeart/2005/8/layout/vList2"/>
    <dgm:cxn modelId="{277D3955-A74F-4776-A025-CF9DC8B5B13A}" type="presOf" srcId="{7BE175C2-43D5-BF47-B71D-4EF4D2107E03}" destId="{224CF469-C495-45B8-9E4A-119EC6AA03FC}" srcOrd="0" destOrd="0" presId="urn:microsoft.com/office/officeart/2005/8/layout/vList2"/>
    <dgm:cxn modelId="{A8F298B0-80E2-4A2E-83A7-F565CDFBF24A}" srcId="{870269B6-4112-4E4F-ABD8-795DDFDD3198}" destId="{3528E10F-83B6-42A8-8E03-67F33E8ED842}" srcOrd="0" destOrd="0" parTransId="{934619FC-00FF-4020-9C56-AF37F29BA592}" sibTransId="{E8D384CA-6124-476F-8D26-4FA6655CDA30}"/>
    <dgm:cxn modelId="{E88B7DD3-E966-4974-BDFC-A9CE0B617C02}" srcId="{515E3620-73BF-4CC8-8713-D853F31E9109}" destId="{546C21BB-6F59-42BA-8190-E55C2578E17E}" srcOrd="0" destOrd="0" parTransId="{84938742-D202-4FE0-81BC-9BD7A4F74433}" sibTransId="{193B2850-5285-498D-A747-93696FFE8969}"/>
    <dgm:cxn modelId="{FF1720F0-9907-42CC-844B-FF3316FAD70D}" srcId="{7BE175C2-43D5-BF47-B71D-4EF4D2107E03}" destId="{515E3620-73BF-4CC8-8713-D853F31E9109}" srcOrd="1" destOrd="0" parTransId="{0EC504F9-91F8-4AD1-9364-0F1D361AFAE5}" sibTransId="{CA691477-8FD5-4B45-8F4C-13FC9093613C}"/>
    <dgm:cxn modelId="{E8B6DCF0-8C43-4DA2-95E7-426D753FF360}" type="presOf" srcId="{3528E10F-83B6-42A8-8E03-67F33E8ED842}" destId="{44DBF284-EFB8-48CB-AA9A-57838DF88D90}" srcOrd="0" destOrd="0" presId="urn:microsoft.com/office/officeart/2005/8/layout/vList2"/>
    <dgm:cxn modelId="{E2D4F04F-E06E-4BDD-84C8-6E089EE51251}" type="presParOf" srcId="{224CF469-C495-45B8-9E4A-119EC6AA03FC}" destId="{CA5515A7-FA4D-4B85-9DD9-17359CF050D2}" srcOrd="0" destOrd="0" presId="urn:microsoft.com/office/officeart/2005/8/layout/vList2"/>
    <dgm:cxn modelId="{4D9A753A-9D29-4929-AB13-69DEC2C22008}" type="presParOf" srcId="{224CF469-C495-45B8-9E4A-119EC6AA03FC}" destId="{44DBF284-EFB8-48CB-AA9A-57838DF88D90}" srcOrd="1" destOrd="0" presId="urn:microsoft.com/office/officeart/2005/8/layout/vList2"/>
    <dgm:cxn modelId="{6E1D7D7D-809B-40F7-82EB-887921C6E7C1}" type="presParOf" srcId="{224CF469-C495-45B8-9E4A-119EC6AA03FC}" destId="{94A93FFB-559A-4F12-AE74-44851AE66A8D}" srcOrd="2" destOrd="0" presId="urn:microsoft.com/office/officeart/2005/8/layout/vList2"/>
    <dgm:cxn modelId="{54372AC3-4DB9-4E36-9620-6102F2045F28}" type="presParOf" srcId="{224CF469-C495-45B8-9E4A-119EC6AA03FC}" destId="{F00FFBB9-345C-4A7D-AD87-7589EF10D49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7.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US" sz="3200" dirty="0">
              <a:solidFill>
                <a:schemeClr val="tx1"/>
              </a:solidFill>
            </a:rPr>
            <a:t>1. </a:t>
          </a:r>
          <a:r>
            <a:rPr lang="en" sz="3200" dirty="0">
              <a:solidFill>
                <a:schemeClr val="tx1"/>
              </a:solidFill>
            </a:rPr>
            <a:t>Change Request</a:t>
          </a:r>
          <a:endParaRPr lang="en-US" sz="32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3528E10F-83B6-42A8-8E03-67F33E8ED842}">
      <dgm:prSet/>
      <dgm:spPr/>
      <dgm:t>
        <a:bodyPr/>
        <a:lstStyle/>
        <a:p>
          <a:r>
            <a:rPr lang="en-US" dirty="0" err="1">
              <a:solidFill>
                <a:srgbClr val="2F2B20"/>
              </a:solidFill>
              <a:latin typeface="Trebuchet MS" pitchFamily="34" charset="0"/>
            </a:rPr>
            <a:t>Perubahan</a:t>
          </a:r>
          <a:r>
            <a:rPr lang="en-US" dirty="0">
              <a:solidFill>
                <a:srgbClr val="2F2B20"/>
              </a:solidFill>
              <a:latin typeface="Trebuchet MS" pitchFamily="34" charset="0"/>
            </a:rPr>
            <a:t> </a:t>
          </a:r>
          <a:r>
            <a:rPr lang="en-US" dirty="0" err="1">
              <a:solidFill>
                <a:srgbClr val="2F2B20"/>
              </a:solidFill>
              <a:latin typeface="Trebuchet MS" pitchFamily="34" charset="0"/>
            </a:rPr>
            <a:t>staf</a:t>
          </a:r>
          <a:r>
            <a:rPr lang="en-US" dirty="0">
              <a:solidFill>
                <a:srgbClr val="2F2B20"/>
              </a:solidFill>
              <a:latin typeface="Trebuchet MS" pitchFamily="34" charset="0"/>
            </a:rPr>
            <a:t>, </a:t>
          </a:r>
          <a:r>
            <a:rPr lang="en-US" dirty="0" err="1">
              <a:solidFill>
                <a:srgbClr val="2F2B20"/>
              </a:solidFill>
              <a:latin typeface="Trebuchet MS" pitchFamily="34" charset="0"/>
            </a:rPr>
            <a:t>baik</a:t>
          </a:r>
          <a:r>
            <a:rPr lang="en-US" dirty="0">
              <a:solidFill>
                <a:srgbClr val="2F2B20"/>
              </a:solidFill>
              <a:latin typeface="Trebuchet MS" pitchFamily="34" charset="0"/>
            </a:rPr>
            <a:t> </a:t>
          </a:r>
          <a:r>
            <a:rPr lang="en-US" dirty="0" err="1">
              <a:solidFill>
                <a:srgbClr val="2F2B20"/>
              </a:solidFill>
              <a:latin typeface="Trebuchet MS" pitchFamily="34" charset="0"/>
            </a:rPr>
            <a:t>karena</a:t>
          </a:r>
          <a:r>
            <a:rPr lang="en-US" dirty="0">
              <a:solidFill>
                <a:srgbClr val="2F2B20"/>
              </a:solidFill>
              <a:latin typeface="Trebuchet MS" pitchFamily="34" charset="0"/>
            </a:rPr>
            <a:t> </a:t>
          </a:r>
          <a:r>
            <a:rPr lang="en-US" dirty="0" err="1">
              <a:solidFill>
                <a:srgbClr val="2F2B20"/>
              </a:solidFill>
              <a:latin typeface="Trebuchet MS" pitchFamily="34" charset="0"/>
            </a:rPr>
            <a:t>pilihan</a:t>
          </a:r>
          <a:r>
            <a:rPr lang="en-US" dirty="0">
              <a:solidFill>
                <a:srgbClr val="2F2B20"/>
              </a:solidFill>
              <a:latin typeface="Trebuchet MS" pitchFamily="34" charset="0"/>
            </a:rPr>
            <a:t> </a:t>
          </a:r>
          <a:r>
            <a:rPr lang="en-US" dirty="0" err="1">
              <a:solidFill>
                <a:srgbClr val="2F2B20"/>
              </a:solidFill>
              <a:latin typeface="Trebuchet MS" pitchFamily="34" charset="0"/>
            </a:rPr>
            <a:t>atau</a:t>
          </a:r>
          <a:r>
            <a:rPr lang="en-US" dirty="0">
              <a:solidFill>
                <a:srgbClr val="2F2B20"/>
              </a:solidFill>
              <a:latin typeface="Trebuchet MS" pitchFamily="34" charset="0"/>
            </a:rPr>
            <a:t> </a:t>
          </a:r>
          <a:r>
            <a:rPr lang="en-US" dirty="0" err="1">
              <a:solidFill>
                <a:srgbClr val="2F2B20"/>
              </a:solidFill>
              <a:latin typeface="Trebuchet MS" pitchFamily="34" charset="0"/>
            </a:rPr>
            <a:t>peristiwa</a:t>
          </a:r>
          <a:r>
            <a:rPr lang="en-US" dirty="0">
              <a:solidFill>
                <a:srgbClr val="2F2B20"/>
              </a:solidFill>
              <a:latin typeface="Trebuchet MS" pitchFamily="34" charset="0"/>
            </a:rPr>
            <a:t> yang </a:t>
          </a:r>
          <a:r>
            <a:rPr lang="en-US" dirty="0" err="1">
              <a:solidFill>
                <a:srgbClr val="2F2B20"/>
              </a:solidFill>
              <a:latin typeface="Trebuchet MS" pitchFamily="34" charset="0"/>
            </a:rPr>
            <a:t>tidak</a:t>
          </a:r>
          <a:r>
            <a:rPr lang="en-US" dirty="0">
              <a:solidFill>
                <a:srgbClr val="2F2B20"/>
              </a:solidFill>
              <a:latin typeface="Trebuchet MS" pitchFamily="34" charset="0"/>
            </a:rPr>
            <a:t> </a:t>
          </a:r>
          <a:r>
            <a:rPr lang="en-US" dirty="0" err="1">
              <a:solidFill>
                <a:srgbClr val="2F2B20"/>
              </a:solidFill>
              <a:latin typeface="Trebuchet MS" pitchFamily="34" charset="0"/>
            </a:rPr>
            <a:t>terkendali</a:t>
          </a:r>
          <a:r>
            <a:rPr lang="en-US" dirty="0">
              <a:solidFill>
                <a:srgbClr val="2F2B20"/>
              </a:solidFill>
              <a:latin typeface="Trebuchet MS" pitchFamily="34" charset="0"/>
            </a:rPr>
            <a:t>, </a:t>
          </a:r>
          <a:r>
            <a:rPr lang="en-US" dirty="0" err="1">
              <a:solidFill>
                <a:srgbClr val="2F2B20"/>
              </a:solidFill>
              <a:latin typeface="Trebuchet MS" pitchFamily="34" charset="0"/>
            </a:rPr>
            <a:t>dapat</a:t>
          </a:r>
          <a:r>
            <a:rPr lang="en-US" dirty="0">
              <a:solidFill>
                <a:srgbClr val="2F2B20"/>
              </a:solidFill>
              <a:latin typeface="Trebuchet MS" pitchFamily="34" charset="0"/>
            </a:rPr>
            <a:t> </a:t>
          </a:r>
          <a:r>
            <a:rPr lang="en-US" dirty="0" err="1">
              <a:solidFill>
                <a:srgbClr val="2F2B20"/>
              </a:solidFill>
              <a:latin typeface="Trebuchet MS" pitchFamily="34" charset="0"/>
            </a:rPr>
            <a:t>mempengaruhi</a:t>
          </a:r>
          <a:r>
            <a:rPr lang="en-US" dirty="0">
              <a:solidFill>
                <a:srgbClr val="2F2B20"/>
              </a:solidFill>
              <a:latin typeface="Trebuchet MS" pitchFamily="34" charset="0"/>
            </a:rPr>
            <a:t> </a:t>
          </a:r>
          <a:r>
            <a:rPr lang="en-US" dirty="0" err="1">
              <a:solidFill>
                <a:srgbClr val="2F2B20"/>
              </a:solidFill>
              <a:latin typeface="Trebuchet MS" pitchFamily="34" charset="0"/>
            </a:rPr>
            <a:t>sisa</a:t>
          </a:r>
          <a:r>
            <a:rPr lang="en-US" dirty="0">
              <a:solidFill>
                <a:srgbClr val="2F2B20"/>
              </a:solidFill>
              <a:latin typeface="Trebuchet MS" pitchFamily="34" charset="0"/>
            </a:rPr>
            <a:t> </a:t>
          </a:r>
          <a:r>
            <a:rPr lang="en-US" dirty="0" err="1">
              <a:solidFill>
                <a:srgbClr val="2F2B20"/>
              </a:solidFill>
              <a:latin typeface="Trebuchet MS" pitchFamily="34" charset="0"/>
            </a:rPr>
            <a:t>rencana</a:t>
          </a:r>
          <a:r>
            <a:rPr lang="en-US" dirty="0">
              <a:solidFill>
                <a:srgbClr val="2F2B20"/>
              </a:solidFill>
              <a:latin typeface="Trebuchet MS" pitchFamily="34" charset="0"/>
            </a:rPr>
            <a:t> </a:t>
          </a:r>
          <a:r>
            <a:rPr lang="en-US" dirty="0" err="1">
              <a:solidFill>
                <a:srgbClr val="2F2B20"/>
              </a:solidFill>
              <a:latin typeface="Trebuchet MS" pitchFamily="34" charset="0"/>
            </a:rPr>
            <a:t>manajemen</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endParaRPr lang="id-ID" b="0" dirty="0">
            <a:solidFill>
              <a:schemeClr val="tx1"/>
            </a:solidFill>
          </a:endParaRPr>
        </a:p>
      </dgm:t>
    </dgm:pt>
    <dgm:pt modelId="{934619FC-00FF-4020-9C56-AF37F29BA592}" type="parTrans" cxnId="{A8F298B0-80E2-4A2E-83A7-F565CDFBF24A}">
      <dgm:prSet/>
      <dgm:spPr/>
      <dgm:t>
        <a:bodyPr/>
        <a:lstStyle/>
        <a:p>
          <a:endParaRPr lang="en-US"/>
        </a:p>
      </dgm:t>
    </dgm:pt>
    <dgm:pt modelId="{E8D384CA-6124-476F-8D26-4FA6655CDA30}" type="sibTrans" cxnId="{A8F298B0-80E2-4A2E-83A7-F565CDFBF24A}">
      <dgm:prSet/>
      <dgm:spPr/>
      <dgm:t>
        <a:bodyPr/>
        <a:lstStyle/>
        <a:p>
          <a:endParaRPr lang="en-US"/>
        </a:p>
      </dgm:t>
    </dgm:pt>
    <dgm:pt modelId="{FC3F86D4-4871-41FA-9610-97CECF829975}">
      <dgm:prSet/>
      <dgm:spPr/>
      <dgm:t>
        <a:bodyPr/>
        <a:lstStyle/>
        <a:p>
          <a:r>
            <a:rPr lang="en-US">
              <a:solidFill>
                <a:srgbClr val="2F2B20"/>
              </a:solidFill>
              <a:latin typeface="Trebuchet MS" pitchFamily="34" charset="0"/>
            </a:rPr>
            <a:t>Ketika masalah kepegawaian mengganggu tim proyek dari mengikuti rencana manajemen proyek seperti menyebabkan jadwal untuk diperpanjang atau anggaran yang akan terlampaui, permintaan perubahan dapat diproses melalui proses Integrated Change Control. </a:t>
          </a:r>
          <a:endParaRPr lang="en-US" dirty="0">
            <a:solidFill>
              <a:srgbClr val="2F2B20"/>
            </a:solidFill>
            <a:latin typeface="Trebuchet MS" pitchFamily="34" charset="0"/>
          </a:endParaRPr>
        </a:p>
      </dgm:t>
    </dgm:pt>
    <dgm:pt modelId="{3C3957C1-2477-4AE1-848A-910F10EEA85B}" type="parTrans" cxnId="{A1718D0D-5476-491E-99C5-3CF5420D0B41}">
      <dgm:prSet/>
      <dgm:spPr/>
      <dgm:t>
        <a:bodyPr/>
        <a:lstStyle/>
        <a:p>
          <a:endParaRPr lang="en-US"/>
        </a:p>
      </dgm:t>
    </dgm:pt>
    <dgm:pt modelId="{41F98F6D-5095-4B5B-A8C5-ACA8B0C0674A}" type="sibTrans" cxnId="{A1718D0D-5476-491E-99C5-3CF5420D0B41}">
      <dgm:prSet/>
      <dgm:spPr/>
      <dgm:t>
        <a:bodyPr/>
        <a:lstStyle/>
        <a:p>
          <a:endParaRPr lang="en-US"/>
        </a:p>
      </dgm:t>
    </dgm:pt>
    <dgm:pt modelId="{A9358D57-A3F4-4727-8C2B-E882EF4F7480}">
      <dgm:prSet/>
      <dgm:spPr/>
      <dgm:t>
        <a:bodyPr/>
        <a:lstStyle/>
        <a:p>
          <a:r>
            <a:rPr lang="en-US">
              <a:solidFill>
                <a:srgbClr val="2F2B20"/>
              </a:solidFill>
              <a:latin typeface="Trebuchet MS" pitchFamily="34" charset="0"/>
            </a:rPr>
            <a:t>Perubahan staf mungkin termasuk memindahkan orang untuk tugas yang berbeda, outsourcing beberapa pekerjaan, dan mengganti anggota tim yang meninggalkan tanggung jawabnya.</a:t>
          </a:r>
          <a:endParaRPr lang="id-ID" dirty="0">
            <a:solidFill>
              <a:srgbClr val="2F2B20"/>
            </a:solidFill>
            <a:latin typeface="Trebuchet MS" pitchFamily="34" charset="0"/>
          </a:endParaRPr>
        </a:p>
      </dgm:t>
    </dgm:pt>
    <dgm:pt modelId="{BF98C5FA-7583-4892-B10D-81A1BA9A4425}" type="parTrans" cxnId="{23622B22-2EB6-4061-8373-8E4EC6E7381C}">
      <dgm:prSet/>
      <dgm:spPr/>
      <dgm:t>
        <a:bodyPr/>
        <a:lstStyle/>
        <a:p>
          <a:endParaRPr lang="en-US"/>
        </a:p>
      </dgm:t>
    </dgm:pt>
    <dgm:pt modelId="{26CF248C-98AC-4747-848C-898ED72EBB6A}" type="sibTrans" cxnId="{23622B22-2EB6-4061-8373-8E4EC6E7381C}">
      <dgm:prSet/>
      <dgm:spPr/>
      <dgm:t>
        <a:bodyPr/>
        <a:lstStyle/>
        <a:p>
          <a:endParaRPr lang="en-US"/>
        </a:p>
      </dgm:t>
    </dgm:pt>
    <dgm:pt modelId="{DC166723-824A-46DA-B623-4AF44F1F00AE}">
      <dgm:prSet/>
      <dgm:spPr/>
      <dgm:t>
        <a:bodyPr/>
        <a:lstStyle/>
        <a:p>
          <a:r>
            <a:rPr lang="en-US" dirty="0" err="1">
              <a:solidFill>
                <a:srgbClr val="2F2B20"/>
              </a:solidFill>
              <a:latin typeface="Trebuchet MS" pitchFamily="34" charset="0"/>
            </a:rPr>
            <a:t>Tindakan</a:t>
          </a:r>
          <a:r>
            <a:rPr lang="en-US" dirty="0">
              <a:solidFill>
                <a:srgbClr val="2F2B20"/>
              </a:solidFill>
              <a:latin typeface="Trebuchet MS" pitchFamily="34" charset="0"/>
            </a:rPr>
            <a:t> </a:t>
          </a:r>
          <a:r>
            <a:rPr lang="en-US" dirty="0" err="1">
              <a:solidFill>
                <a:srgbClr val="2F2B20"/>
              </a:solidFill>
              <a:latin typeface="Trebuchet MS" pitchFamily="34" charset="0"/>
            </a:rPr>
            <a:t>pencegahan</a:t>
          </a:r>
          <a:r>
            <a:rPr lang="en-US" dirty="0">
              <a:solidFill>
                <a:srgbClr val="2F2B20"/>
              </a:solidFill>
              <a:latin typeface="Trebuchet MS" pitchFamily="34" charset="0"/>
            </a:rPr>
            <a:t> </a:t>
          </a:r>
          <a:r>
            <a:rPr lang="en-US" dirty="0" err="1">
              <a:solidFill>
                <a:srgbClr val="2F2B20"/>
              </a:solidFill>
              <a:latin typeface="Trebuchet MS" pitchFamily="34" charset="0"/>
            </a:rPr>
            <a:t>adalah</a:t>
          </a:r>
          <a:r>
            <a:rPr lang="en-US" dirty="0">
              <a:solidFill>
                <a:srgbClr val="2F2B20"/>
              </a:solidFill>
              <a:latin typeface="Trebuchet MS" pitchFamily="34" charset="0"/>
            </a:rPr>
            <a:t> </a:t>
          </a:r>
          <a:r>
            <a:rPr lang="en-US" dirty="0" err="1">
              <a:solidFill>
                <a:srgbClr val="2F2B20"/>
              </a:solidFill>
              <a:latin typeface="Trebuchet MS" pitchFamily="34" charset="0"/>
            </a:rPr>
            <a:t>tindakan</a:t>
          </a:r>
          <a:r>
            <a:rPr lang="en-US" dirty="0">
              <a:solidFill>
                <a:srgbClr val="2F2B20"/>
              </a:solidFill>
              <a:latin typeface="Trebuchet MS" pitchFamily="34" charset="0"/>
            </a:rPr>
            <a:t> yang </a:t>
          </a:r>
          <a:r>
            <a:rPr lang="en-US" dirty="0" err="1">
              <a:solidFill>
                <a:srgbClr val="2F2B20"/>
              </a:solidFill>
              <a:latin typeface="Trebuchet MS" pitchFamily="34" charset="0"/>
            </a:rPr>
            <a:t>dikembangkan</a:t>
          </a:r>
          <a:r>
            <a:rPr lang="en-US" dirty="0">
              <a:solidFill>
                <a:srgbClr val="2F2B20"/>
              </a:solidFill>
              <a:latin typeface="Trebuchet MS" pitchFamily="34" charset="0"/>
            </a:rPr>
            <a:t> </a:t>
          </a:r>
          <a:r>
            <a:rPr lang="en-US" dirty="0" err="1">
              <a:solidFill>
                <a:srgbClr val="2F2B20"/>
              </a:solidFill>
              <a:latin typeface="Trebuchet MS" pitchFamily="34" charset="0"/>
            </a:rPr>
            <a:t>untuk</a:t>
          </a:r>
          <a:r>
            <a:rPr lang="en-US" dirty="0">
              <a:solidFill>
                <a:srgbClr val="2F2B20"/>
              </a:solidFill>
              <a:latin typeface="Trebuchet MS" pitchFamily="34" charset="0"/>
            </a:rPr>
            <a:t> </a:t>
          </a:r>
          <a:r>
            <a:rPr lang="en-US" dirty="0" err="1">
              <a:solidFill>
                <a:srgbClr val="2F2B20"/>
              </a:solidFill>
              <a:latin typeface="Trebuchet MS" pitchFamily="34" charset="0"/>
            </a:rPr>
            <a:t>mengurangi</a:t>
          </a:r>
          <a:r>
            <a:rPr lang="en-US" dirty="0">
              <a:solidFill>
                <a:srgbClr val="2F2B20"/>
              </a:solidFill>
              <a:latin typeface="Trebuchet MS" pitchFamily="34" charset="0"/>
            </a:rPr>
            <a:t> </a:t>
          </a:r>
          <a:r>
            <a:rPr lang="en-US" dirty="0" err="1">
              <a:solidFill>
                <a:srgbClr val="2F2B20"/>
              </a:solidFill>
              <a:latin typeface="Trebuchet MS" pitchFamily="34" charset="0"/>
            </a:rPr>
            <a:t>kemungkinan</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 </a:t>
          </a:r>
          <a:r>
            <a:rPr lang="en-US" dirty="0" err="1">
              <a:solidFill>
                <a:srgbClr val="2F2B20"/>
              </a:solidFill>
              <a:latin typeface="Trebuchet MS" pitchFamily="34" charset="0"/>
            </a:rPr>
            <a:t>atau</a:t>
          </a:r>
          <a:r>
            <a:rPr lang="en-US" dirty="0">
              <a:solidFill>
                <a:srgbClr val="2F2B20"/>
              </a:solidFill>
              <a:latin typeface="Trebuchet MS" pitchFamily="34" charset="0"/>
            </a:rPr>
            <a:t> </a:t>
          </a:r>
          <a:r>
            <a:rPr lang="en-US" dirty="0" err="1">
              <a:solidFill>
                <a:srgbClr val="2F2B20"/>
              </a:solidFill>
              <a:latin typeface="Trebuchet MS" pitchFamily="34" charset="0"/>
            </a:rPr>
            <a:t>dampak</a:t>
          </a:r>
          <a:r>
            <a:rPr lang="en-US" dirty="0">
              <a:solidFill>
                <a:srgbClr val="2F2B20"/>
              </a:solidFill>
              <a:latin typeface="Trebuchet MS" pitchFamily="34" charset="0"/>
            </a:rPr>
            <a:t> </a:t>
          </a:r>
          <a:r>
            <a:rPr lang="en-US" dirty="0" err="1">
              <a:solidFill>
                <a:srgbClr val="2F2B20"/>
              </a:solidFill>
              <a:latin typeface="Trebuchet MS" pitchFamily="34" charset="0"/>
            </a:rPr>
            <a:t>masalah</a:t>
          </a:r>
          <a:r>
            <a:rPr lang="en-US" dirty="0">
              <a:solidFill>
                <a:srgbClr val="2F2B20"/>
              </a:solidFill>
              <a:latin typeface="Trebuchet MS" pitchFamily="34" charset="0"/>
            </a:rPr>
            <a:t> </a:t>
          </a:r>
          <a:r>
            <a:rPr lang="en-US" dirty="0" err="1">
              <a:solidFill>
                <a:srgbClr val="2F2B20"/>
              </a:solidFill>
              <a:latin typeface="Trebuchet MS" pitchFamily="34" charset="0"/>
            </a:rPr>
            <a:t>sebelum</a:t>
          </a:r>
          <a:r>
            <a:rPr lang="en-US" dirty="0">
              <a:solidFill>
                <a:srgbClr val="2F2B20"/>
              </a:solidFill>
              <a:latin typeface="Trebuchet MS" pitchFamily="34" charset="0"/>
            </a:rPr>
            <a:t> </a:t>
          </a:r>
          <a:r>
            <a:rPr lang="en-US" dirty="0" err="1">
              <a:solidFill>
                <a:srgbClr val="2F2B20"/>
              </a:solidFill>
              <a:latin typeface="Trebuchet MS" pitchFamily="34" charset="0"/>
            </a:rPr>
            <a:t>terjadi</a:t>
          </a:r>
          <a:r>
            <a:rPr lang="en-US" dirty="0">
              <a:solidFill>
                <a:srgbClr val="2F2B20"/>
              </a:solidFill>
              <a:latin typeface="Trebuchet MS" pitchFamily="34" charset="0"/>
            </a:rPr>
            <a:t>. </a:t>
          </a:r>
          <a:r>
            <a:rPr lang="en-US" dirty="0" err="1">
              <a:solidFill>
                <a:srgbClr val="2F2B20"/>
              </a:solidFill>
              <a:latin typeface="Trebuchet MS" pitchFamily="34" charset="0"/>
            </a:rPr>
            <a:t>Tindakan</a:t>
          </a:r>
          <a:r>
            <a:rPr lang="en-US" dirty="0">
              <a:solidFill>
                <a:srgbClr val="2F2B20"/>
              </a:solidFill>
              <a:latin typeface="Trebuchet MS" pitchFamily="34" charset="0"/>
            </a:rPr>
            <a:t> </a:t>
          </a:r>
          <a:r>
            <a:rPr lang="en-US" dirty="0" err="1">
              <a:solidFill>
                <a:srgbClr val="2F2B20"/>
              </a:solidFill>
              <a:latin typeface="Trebuchet MS" pitchFamily="34" charset="0"/>
            </a:rPr>
            <a:t>ini</a:t>
          </a:r>
          <a:r>
            <a:rPr lang="en-US" dirty="0">
              <a:solidFill>
                <a:srgbClr val="2F2B20"/>
              </a:solidFill>
              <a:latin typeface="Trebuchet MS" pitchFamily="34" charset="0"/>
            </a:rPr>
            <a:t> </a:t>
          </a:r>
          <a:r>
            <a:rPr lang="en-US" dirty="0" err="1">
              <a:solidFill>
                <a:srgbClr val="2F2B20"/>
              </a:solidFill>
              <a:latin typeface="Trebuchet MS" pitchFamily="34" charset="0"/>
            </a:rPr>
            <a:t>dapat</a:t>
          </a:r>
          <a:r>
            <a:rPr lang="en-US" dirty="0">
              <a:solidFill>
                <a:srgbClr val="2F2B20"/>
              </a:solidFill>
              <a:latin typeface="Trebuchet MS" pitchFamily="34" charset="0"/>
            </a:rPr>
            <a:t> </a:t>
          </a:r>
          <a:r>
            <a:rPr lang="en-US" dirty="0" err="1">
              <a:solidFill>
                <a:srgbClr val="2F2B20"/>
              </a:solidFill>
              <a:latin typeface="Trebuchet MS" pitchFamily="34" charset="0"/>
            </a:rPr>
            <a:t>mencakup</a:t>
          </a:r>
          <a:r>
            <a:rPr lang="en-US" dirty="0">
              <a:solidFill>
                <a:srgbClr val="2F2B20"/>
              </a:solidFill>
              <a:latin typeface="Trebuchet MS" pitchFamily="34" charset="0"/>
            </a:rPr>
            <a:t> </a:t>
          </a:r>
          <a:r>
            <a:rPr lang="en-US" dirty="0" err="1">
              <a:solidFill>
                <a:srgbClr val="2F2B20"/>
              </a:solidFill>
              <a:latin typeface="Trebuchet MS" pitchFamily="34" charset="0"/>
            </a:rPr>
            <a:t>pelatihan</a:t>
          </a:r>
          <a:r>
            <a:rPr lang="en-US" dirty="0">
              <a:solidFill>
                <a:srgbClr val="2F2B20"/>
              </a:solidFill>
              <a:latin typeface="Trebuchet MS" pitchFamily="34" charset="0"/>
            </a:rPr>
            <a:t> </a:t>
          </a:r>
          <a:r>
            <a:rPr lang="en-US" dirty="0" err="1">
              <a:solidFill>
                <a:srgbClr val="2F2B20"/>
              </a:solidFill>
              <a:latin typeface="Trebuchet MS" pitchFamily="34" charset="0"/>
            </a:rPr>
            <a:t>untuk</a:t>
          </a:r>
          <a:r>
            <a:rPr lang="en-US" dirty="0">
              <a:solidFill>
                <a:srgbClr val="2F2B20"/>
              </a:solidFill>
              <a:latin typeface="Trebuchet MS" pitchFamily="34" charset="0"/>
            </a:rPr>
            <a:t> </a:t>
          </a:r>
          <a:r>
            <a:rPr lang="en-US" dirty="0" err="1">
              <a:solidFill>
                <a:srgbClr val="2F2B20"/>
              </a:solidFill>
              <a:latin typeface="Trebuchet MS" pitchFamily="34" charset="0"/>
            </a:rPr>
            <a:t>mengurangi</a:t>
          </a:r>
          <a:r>
            <a:rPr lang="en-US" dirty="0">
              <a:solidFill>
                <a:srgbClr val="2F2B20"/>
              </a:solidFill>
              <a:latin typeface="Trebuchet MS" pitchFamily="34" charset="0"/>
            </a:rPr>
            <a:t> </a:t>
          </a:r>
          <a:r>
            <a:rPr lang="en-US" dirty="0" err="1">
              <a:solidFill>
                <a:srgbClr val="2F2B20"/>
              </a:solidFill>
              <a:latin typeface="Trebuchet MS" pitchFamily="34" charset="0"/>
            </a:rPr>
            <a:t>masalah</a:t>
          </a:r>
          <a:r>
            <a:rPr lang="en-US" dirty="0">
              <a:solidFill>
                <a:srgbClr val="2F2B20"/>
              </a:solidFill>
              <a:latin typeface="Trebuchet MS" pitchFamily="34" charset="0"/>
            </a:rPr>
            <a:t> </a:t>
          </a:r>
          <a:r>
            <a:rPr lang="en-US" dirty="0" err="1">
              <a:solidFill>
                <a:srgbClr val="2F2B20"/>
              </a:solidFill>
              <a:latin typeface="Trebuchet MS" pitchFamily="34" charset="0"/>
            </a:rPr>
            <a:t>selama</a:t>
          </a:r>
          <a:r>
            <a:rPr lang="en-US" dirty="0">
              <a:solidFill>
                <a:srgbClr val="2F2B20"/>
              </a:solidFill>
              <a:latin typeface="Trebuchet MS" pitchFamily="34" charset="0"/>
            </a:rPr>
            <a:t> </a:t>
          </a:r>
          <a:r>
            <a:rPr lang="en-US" dirty="0" err="1">
              <a:solidFill>
                <a:srgbClr val="2F2B20"/>
              </a:solidFill>
              <a:latin typeface="Trebuchet MS" pitchFamily="34" charset="0"/>
            </a:rPr>
            <a:t>anggota</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absen</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klarifikasi</a:t>
          </a:r>
          <a:r>
            <a:rPr lang="en-US" dirty="0">
              <a:solidFill>
                <a:srgbClr val="2F2B20"/>
              </a:solidFill>
              <a:latin typeface="Trebuchet MS" pitchFamily="34" charset="0"/>
            </a:rPr>
            <a:t> </a:t>
          </a:r>
          <a:r>
            <a:rPr lang="en-US" dirty="0" err="1">
              <a:solidFill>
                <a:srgbClr val="2F2B20"/>
              </a:solidFill>
              <a:latin typeface="Trebuchet MS" pitchFamily="34" charset="0"/>
            </a:rPr>
            <a:t>peran</a:t>
          </a:r>
          <a:r>
            <a:rPr lang="en-US" dirty="0">
              <a:solidFill>
                <a:srgbClr val="2F2B20"/>
              </a:solidFill>
              <a:latin typeface="Trebuchet MS" pitchFamily="34" charset="0"/>
            </a:rPr>
            <a:t> </a:t>
          </a:r>
          <a:r>
            <a:rPr lang="en-US" dirty="0" err="1">
              <a:solidFill>
                <a:srgbClr val="2F2B20"/>
              </a:solidFill>
              <a:latin typeface="Trebuchet MS" pitchFamily="34" charset="0"/>
            </a:rPr>
            <a:t>tambahan</a:t>
          </a:r>
          <a:r>
            <a:rPr lang="en-US" dirty="0">
              <a:solidFill>
                <a:srgbClr val="2F2B20"/>
              </a:solidFill>
              <a:latin typeface="Trebuchet MS" pitchFamily="34" charset="0"/>
            </a:rPr>
            <a:t> </a:t>
          </a:r>
          <a:r>
            <a:rPr lang="en-US" dirty="0" err="1">
              <a:solidFill>
                <a:srgbClr val="2F2B20"/>
              </a:solidFill>
              <a:latin typeface="Trebuchet MS" pitchFamily="34" charset="0"/>
            </a:rPr>
            <a:t>untuk</a:t>
          </a:r>
          <a:r>
            <a:rPr lang="en-US" dirty="0">
              <a:solidFill>
                <a:srgbClr val="2F2B20"/>
              </a:solidFill>
              <a:latin typeface="Trebuchet MS" pitchFamily="34" charset="0"/>
            </a:rPr>
            <a:t> </a:t>
          </a:r>
          <a:r>
            <a:rPr lang="en-US" dirty="0" err="1">
              <a:solidFill>
                <a:srgbClr val="2F2B20"/>
              </a:solidFill>
              <a:latin typeface="Trebuchet MS" pitchFamily="34" charset="0"/>
            </a:rPr>
            <a:t>memastikan</a:t>
          </a:r>
          <a:r>
            <a:rPr lang="en-US" dirty="0">
              <a:solidFill>
                <a:srgbClr val="2F2B20"/>
              </a:solidFill>
              <a:latin typeface="Trebuchet MS" pitchFamily="34" charset="0"/>
            </a:rPr>
            <a:t> </a:t>
          </a:r>
          <a:r>
            <a:rPr lang="en-US" dirty="0" err="1">
              <a:solidFill>
                <a:srgbClr val="2F2B20"/>
              </a:solidFill>
              <a:latin typeface="Trebuchet MS" pitchFamily="34" charset="0"/>
            </a:rPr>
            <a:t>semua</a:t>
          </a:r>
          <a:r>
            <a:rPr lang="en-US" dirty="0">
              <a:solidFill>
                <a:srgbClr val="2F2B20"/>
              </a:solidFill>
              <a:latin typeface="Trebuchet MS" pitchFamily="34" charset="0"/>
            </a:rPr>
            <a:t> </a:t>
          </a:r>
          <a:r>
            <a:rPr lang="en-US" dirty="0" err="1">
              <a:solidFill>
                <a:srgbClr val="2F2B20"/>
              </a:solidFill>
              <a:latin typeface="Trebuchet MS" pitchFamily="34" charset="0"/>
            </a:rPr>
            <a:t>tanggung</a:t>
          </a:r>
          <a:r>
            <a:rPr lang="en-US" dirty="0">
              <a:solidFill>
                <a:srgbClr val="2F2B20"/>
              </a:solidFill>
              <a:latin typeface="Trebuchet MS" pitchFamily="34" charset="0"/>
            </a:rPr>
            <a:t> </a:t>
          </a:r>
          <a:r>
            <a:rPr lang="en-US" dirty="0" err="1">
              <a:solidFill>
                <a:srgbClr val="2F2B20"/>
              </a:solidFill>
              <a:latin typeface="Trebuchet MS" pitchFamily="34" charset="0"/>
            </a:rPr>
            <a:t>jawab</a:t>
          </a:r>
          <a:r>
            <a:rPr lang="en-US" dirty="0">
              <a:solidFill>
                <a:srgbClr val="2F2B20"/>
              </a:solidFill>
              <a:latin typeface="Trebuchet MS" pitchFamily="34" charset="0"/>
            </a:rPr>
            <a:t> </a:t>
          </a:r>
          <a:r>
            <a:rPr lang="en-US" dirty="0" err="1">
              <a:solidFill>
                <a:srgbClr val="2F2B20"/>
              </a:solidFill>
              <a:latin typeface="Trebuchet MS" pitchFamily="34" charset="0"/>
            </a:rPr>
            <a:t>terpenuhi</a:t>
          </a:r>
          <a:r>
            <a:rPr lang="en-US" dirty="0">
              <a:solidFill>
                <a:srgbClr val="2F2B20"/>
              </a:solidFill>
              <a:latin typeface="Trebuchet MS" pitchFamily="34" charset="0"/>
            </a:rPr>
            <a:t>.</a:t>
          </a:r>
          <a:endParaRPr lang="id-ID" dirty="0">
            <a:solidFill>
              <a:srgbClr val="2F2B20"/>
            </a:solidFill>
            <a:latin typeface="Trebuchet MS" pitchFamily="34" charset="0"/>
          </a:endParaRPr>
        </a:p>
      </dgm:t>
    </dgm:pt>
    <dgm:pt modelId="{8A0FF863-0FED-409D-96DE-33BBB023C556}" type="parTrans" cxnId="{76C08EC3-8FAC-4394-8C8B-AC363E5031FE}">
      <dgm:prSet/>
      <dgm:spPr/>
      <dgm:t>
        <a:bodyPr/>
        <a:lstStyle/>
        <a:p>
          <a:endParaRPr lang="en-US"/>
        </a:p>
      </dgm:t>
    </dgm:pt>
    <dgm:pt modelId="{88B80D2C-7E22-4260-8F30-C086A14DCFE0}" type="sibTrans" cxnId="{76C08EC3-8FAC-4394-8C8B-AC363E5031FE}">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A1718D0D-5476-491E-99C5-3CF5420D0B41}" srcId="{870269B6-4112-4E4F-ABD8-795DDFDD3198}" destId="{FC3F86D4-4871-41FA-9610-97CECF829975}" srcOrd="1" destOrd="0" parTransId="{3C3957C1-2477-4AE1-848A-910F10EEA85B}" sibTransId="{41F98F6D-5095-4B5B-A8C5-ACA8B0C0674A}"/>
    <dgm:cxn modelId="{466DB51C-CA80-413C-985F-8D95AF35BDFF}" type="presOf" srcId="{A9358D57-A3F4-4727-8C2B-E882EF4F7480}" destId="{44DBF284-EFB8-48CB-AA9A-57838DF88D90}" srcOrd="0" destOrd="2" presId="urn:microsoft.com/office/officeart/2005/8/layout/vList2"/>
    <dgm:cxn modelId="{BAB8061F-B77B-4CB0-86F6-77A8E1D29740}" type="presOf" srcId="{DC166723-824A-46DA-B623-4AF44F1F00AE}" destId="{44DBF284-EFB8-48CB-AA9A-57838DF88D90}" srcOrd="0" destOrd="3" presId="urn:microsoft.com/office/officeart/2005/8/layout/vList2"/>
    <dgm:cxn modelId="{23622B22-2EB6-4061-8373-8E4EC6E7381C}" srcId="{870269B6-4112-4E4F-ABD8-795DDFDD3198}" destId="{A9358D57-A3F4-4727-8C2B-E882EF4F7480}" srcOrd="2" destOrd="0" parTransId="{BF98C5FA-7583-4892-B10D-81A1BA9A4425}" sibTransId="{26CF248C-98AC-4747-848C-898ED72EBB6A}"/>
    <dgm:cxn modelId="{E6D25622-EABD-044C-816E-41F198C2B326}" srcId="{7BE175C2-43D5-BF47-B71D-4EF4D2107E03}" destId="{870269B6-4112-4E4F-ABD8-795DDFDD3198}" srcOrd="0" destOrd="0" parTransId="{A1011F09-7E36-094F-8195-C8FACF5F9B59}" sibTransId="{9CF3B767-8600-AA44-91F2-FBC1438A0182}"/>
    <dgm:cxn modelId="{21E63E55-E03A-4044-985E-D507853F493C}" type="presOf" srcId="{3528E10F-83B6-42A8-8E03-67F33E8ED842}" destId="{44DBF284-EFB8-48CB-AA9A-57838DF88D90}" srcOrd="0" destOrd="0" presId="urn:microsoft.com/office/officeart/2005/8/layout/vList2"/>
    <dgm:cxn modelId="{7E589791-B617-47CC-B87A-CE98C22507FD}" type="presOf" srcId="{7BE175C2-43D5-BF47-B71D-4EF4D2107E03}" destId="{224CF469-C495-45B8-9E4A-119EC6AA03FC}" srcOrd="0" destOrd="0" presId="urn:microsoft.com/office/officeart/2005/8/layout/vList2"/>
    <dgm:cxn modelId="{A8F298B0-80E2-4A2E-83A7-F565CDFBF24A}" srcId="{870269B6-4112-4E4F-ABD8-795DDFDD3198}" destId="{3528E10F-83B6-42A8-8E03-67F33E8ED842}" srcOrd="0" destOrd="0" parTransId="{934619FC-00FF-4020-9C56-AF37F29BA592}" sibTransId="{E8D384CA-6124-476F-8D26-4FA6655CDA30}"/>
    <dgm:cxn modelId="{0312BFBF-8076-4E11-BE6A-0B46271B0C36}" type="presOf" srcId="{870269B6-4112-4E4F-ABD8-795DDFDD3198}" destId="{CA5515A7-FA4D-4B85-9DD9-17359CF050D2}" srcOrd="0" destOrd="0" presId="urn:microsoft.com/office/officeart/2005/8/layout/vList2"/>
    <dgm:cxn modelId="{76C08EC3-8FAC-4394-8C8B-AC363E5031FE}" srcId="{870269B6-4112-4E4F-ABD8-795DDFDD3198}" destId="{DC166723-824A-46DA-B623-4AF44F1F00AE}" srcOrd="3" destOrd="0" parTransId="{8A0FF863-0FED-409D-96DE-33BBB023C556}" sibTransId="{88B80D2C-7E22-4260-8F30-C086A14DCFE0}"/>
    <dgm:cxn modelId="{1EAD18DF-A4E5-4E41-8E49-A83569B6622B}" type="presOf" srcId="{FC3F86D4-4871-41FA-9610-97CECF829975}" destId="{44DBF284-EFB8-48CB-AA9A-57838DF88D90}" srcOrd="0" destOrd="1" presId="urn:microsoft.com/office/officeart/2005/8/layout/vList2"/>
    <dgm:cxn modelId="{B2B2C746-E937-43C7-AA44-478CE506425F}" type="presParOf" srcId="{224CF469-C495-45B8-9E4A-119EC6AA03FC}" destId="{CA5515A7-FA4D-4B85-9DD9-17359CF050D2}" srcOrd="0" destOrd="0" presId="urn:microsoft.com/office/officeart/2005/8/layout/vList2"/>
    <dgm:cxn modelId="{48B12C36-CF14-4487-BF2E-C70D0BDB82E6}"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8.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 sz="3200" dirty="0">
              <a:solidFill>
                <a:schemeClr val="tx1"/>
              </a:solidFill>
            </a:rPr>
            <a:t>2. Project Management Plan Updates</a:t>
          </a:r>
          <a:endParaRPr lang="en-US" sz="32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3528E10F-83B6-42A8-8E03-67F33E8ED842}">
      <dgm:prSet/>
      <dgm:spPr/>
      <dgm:t>
        <a:bodyPr/>
        <a:lstStyle/>
        <a:p>
          <a:r>
            <a:rPr lang="en-US" dirty="0" err="1">
              <a:solidFill>
                <a:srgbClr val="2F2B20"/>
              </a:solidFill>
              <a:latin typeface="Trebuchet MS" pitchFamily="34" charset="0"/>
            </a:rPr>
            <a:t>Elemen-elemen</a:t>
          </a:r>
          <a:r>
            <a:rPr lang="en-US" dirty="0">
              <a:solidFill>
                <a:srgbClr val="2F2B20"/>
              </a:solidFill>
              <a:latin typeface="Trebuchet MS" pitchFamily="34" charset="0"/>
            </a:rPr>
            <a:t> </a:t>
          </a:r>
          <a:r>
            <a:rPr lang="en-US" dirty="0" err="1">
              <a:solidFill>
                <a:srgbClr val="2F2B20"/>
              </a:solidFill>
              <a:latin typeface="Trebuchet MS" pitchFamily="34" charset="0"/>
            </a:rPr>
            <a:t>dari</a:t>
          </a:r>
          <a:r>
            <a:rPr lang="en-US" dirty="0">
              <a:solidFill>
                <a:srgbClr val="2F2B20"/>
              </a:solidFill>
              <a:latin typeface="Trebuchet MS" pitchFamily="34" charset="0"/>
            </a:rPr>
            <a:t> </a:t>
          </a:r>
          <a:r>
            <a:rPr lang="en-US" dirty="0" err="1">
              <a:solidFill>
                <a:srgbClr val="2F2B20"/>
              </a:solidFill>
              <a:latin typeface="Trebuchet MS" pitchFamily="34" charset="0"/>
            </a:rPr>
            <a:t>rencana</a:t>
          </a:r>
          <a:r>
            <a:rPr lang="en-US" dirty="0">
              <a:solidFill>
                <a:srgbClr val="2F2B20"/>
              </a:solidFill>
              <a:latin typeface="Trebuchet MS" pitchFamily="34" charset="0"/>
            </a:rPr>
            <a:t> </a:t>
          </a:r>
          <a:r>
            <a:rPr lang="en-US" dirty="0" err="1">
              <a:solidFill>
                <a:srgbClr val="2F2B20"/>
              </a:solidFill>
              <a:latin typeface="Trebuchet MS" pitchFamily="34" charset="0"/>
            </a:rPr>
            <a:t>manajemen</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yang </a:t>
          </a:r>
          <a:r>
            <a:rPr lang="en-US" dirty="0" err="1">
              <a:solidFill>
                <a:srgbClr val="2F2B20"/>
              </a:solidFill>
              <a:latin typeface="Trebuchet MS" pitchFamily="34" charset="0"/>
            </a:rPr>
            <a:t>dapat</a:t>
          </a:r>
          <a:r>
            <a:rPr lang="en-US" dirty="0">
              <a:solidFill>
                <a:srgbClr val="2F2B20"/>
              </a:solidFill>
              <a:latin typeface="Trebuchet MS" pitchFamily="34" charset="0"/>
            </a:rPr>
            <a:t> </a:t>
          </a:r>
          <a:r>
            <a:rPr lang="en-US" dirty="0" err="1">
              <a:solidFill>
                <a:srgbClr val="2F2B20"/>
              </a:solidFill>
              <a:latin typeface="Trebuchet MS" pitchFamily="34" charset="0"/>
            </a:rPr>
            <a:t>diperbarui</a:t>
          </a:r>
          <a:r>
            <a:rPr lang="en-US" dirty="0">
              <a:solidFill>
                <a:srgbClr val="2F2B20"/>
              </a:solidFill>
              <a:latin typeface="Trebuchet MS" pitchFamily="34" charset="0"/>
            </a:rPr>
            <a:t> </a:t>
          </a:r>
          <a:r>
            <a:rPr lang="en-US" dirty="0" err="1">
              <a:solidFill>
                <a:srgbClr val="2F2B20"/>
              </a:solidFill>
              <a:latin typeface="Trebuchet MS" pitchFamily="34" charset="0"/>
            </a:rPr>
            <a:t>termasuk</a:t>
          </a:r>
          <a:r>
            <a:rPr lang="en-US" dirty="0">
              <a:solidFill>
                <a:srgbClr val="2F2B20"/>
              </a:solidFill>
              <a:latin typeface="Trebuchet MS" pitchFamily="34" charset="0"/>
            </a:rPr>
            <a:t>, </a:t>
          </a:r>
          <a:r>
            <a:rPr lang="en-US" dirty="0" err="1">
              <a:solidFill>
                <a:srgbClr val="2F2B20"/>
              </a:solidFill>
              <a:latin typeface="Trebuchet MS" pitchFamily="34" charset="0"/>
            </a:rPr>
            <a:t>namun</a:t>
          </a:r>
          <a:r>
            <a:rPr lang="en-US" dirty="0">
              <a:solidFill>
                <a:srgbClr val="2F2B20"/>
              </a:solidFill>
              <a:latin typeface="Trebuchet MS" pitchFamily="34" charset="0"/>
            </a:rPr>
            <a:t> </a:t>
          </a:r>
          <a:r>
            <a:rPr lang="en-US" dirty="0" err="1">
              <a:solidFill>
                <a:srgbClr val="2F2B20"/>
              </a:solidFill>
              <a:latin typeface="Trebuchet MS" pitchFamily="34" charset="0"/>
            </a:rPr>
            <a:t>tidak</a:t>
          </a:r>
          <a:r>
            <a:rPr lang="en-US" dirty="0">
              <a:solidFill>
                <a:srgbClr val="2F2B20"/>
              </a:solidFill>
              <a:latin typeface="Trebuchet MS" pitchFamily="34" charset="0"/>
            </a:rPr>
            <a:t> </a:t>
          </a:r>
          <a:r>
            <a:rPr lang="en-US" dirty="0" err="1">
              <a:solidFill>
                <a:srgbClr val="2F2B20"/>
              </a:solidFill>
              <a:latin typeface="Trebuchet MS" pitchFamily="34" charset="0"/>
            </a:rPr>
            <a:t>terbatas</a:t>
          </a:r>
          <a:r>
            <a:rPr lang="en-US" dirty="0">
              <a:solidFill>
                <a:srgbClr val="2F2B20"/>
              </a:solidFill>
              <a:latin typeface="Trebuchet MS" pitchFamily="34" charset="0"/>
            </a:rPr>
            <a:t> </a:t>
          </a:r>
          <a:r>
            <a:rPr lang="en-US" dirty="0" err="1">
              <a:solidFill>
                <a:srgbClr val="2F2B20"/>
              </a:solidFill>
              <a:latin typeface="Trebuchet MS" pitchFamily="34" charset="0"/>
            </a:rPr>
            <a:t>pada</a:t>
          </a:r>
          <a:r>
            <a:rPr lang="en-US" dirty="0">
              <a:solidFill>
                <a:srgbClr val="2F2B20"/>
              </a:solidFill>
              <a:latin typeface="Trebuchet MS" pitchFamily="34" charset="0"/>
            </a:rPr>
            <a:t> :</a:t>
          </a:r>
          <a:endParaRPr lang="id-ID" b="0" dirty="0">
            <a:solidFill>
              <a:schemeClr val="tx1"/>
            </a:solidFill>
          </a:endParaRPr>
        </a:p>
      </dgm:t>
    </dgm:pt>
    <dgm:pt modelId="{934619FC-00FF-4020-9C56-AF37F29BA592}" type="parTrans" cxnId="{A8F298B0-80E2-4A2E-83A7-F565CDFBF24A}">
      <dgm:prSet/>
      <dgm:spPr/>
      <dgm:t>
        <a:bodyPr/>
        <a:lstStyle/>
        <a:p>
          <a:endParaRPr lang="en-US"/>
        </a:p>
      </dgm:t>
    </dgm:pt>
    <dgm:pt modelId="{E8D384CA-6124-476F-8D26-4FA6655CDA30}" type="sibTrans" cxnId="{A8F298B0-80E2-4A2E-83A7-F565CDFBF24A}">
      <dgm:prSet/>
      <dgm:spPr/>
      <dgm:t>
        <a:bodyPr/>
        <a:lstStyle/>
        <a:p>
          <a:endParaRPr lang="en-US"/>
        </a:p>
      </dgm:t>
    </dgm:pt>
    <dgm:pt modelId="{A9DA0622-FC88-4931-BDFD-54504C11EB77}">
      <dgm:prSet/>
      <dgm:spPr/>
      <dgm:t>
        <a:bodyPr/>
        <a:lstStyle/>
        <a:p>
          <a:r>
            <a:rPr lang="en" dirty="0">
              <a:solidFill>
                <a:srgbClr val="2F2B20"/>
              </a:solidFill>
            </a:rPr>
            <a:t>3. Project Document Updates</a:t>
          </a:r>
          <a:endParaRPr lang="id-ID" b="0" dirty="0">
            <a:solidFill>
              <a:schemeClr val="tx1"/>
            </a:solidFill>
          </a:endParaRPr>
        </a:p>
      </dgm:t>
    </dgm:pt>
    <dgm:pt modelId="{359A9517-5FC4-413F-A3F0-378457246E51}" type="parTrans" cxnId="{A55FB8B4-6DA1-48C1-8772-6408F4625C11}">
      <dgm:prSet/>
      <dgm:spPr/>
      <dgm:t>
        <a:bodyPr/>
        <a:lstStyle/>
        <a:p>
          <a:endParaRPr lang="en-US"/>
        </a:p>
      </dgm:t>
    </dgm:pt>
    <dgm:pt modelId="{55CB51DF-069A-4A5B-B7EA-A6D51A445B4B}" type="sibTrans" cxnId="{A55FB8B4-6DA1-48C1-8772-6408F4625C11}">
      <dgm:prSet/>
      <dgm:spPr/>
      <dgm:t>
        <a:bodyPr/>
        <a:lstStyle/>
        <a:p>
          <a:endParaRPr lang="en-US"/>
        </a:p>
      </dgm:t>
    </dgm:pt>
    <dgm:pt modelId="{41535CB6-9634-4F97-A830-5B8778307F31}">
      <dgm:prSet/>
      <dgm:spPr/>
      <dgm:t>
        <a:bodyPr/>
        <a:lstStyle/>
        <a:p>
          <a:r>
            <a:rPr lang="en-US" dirty="0" err="1">
              <a:solidFill>
                <a:srgbClr val="2F2B20"/>
              </a:solidFill>
              <a:latin typeface="Trebuchet MS" pitchFamily="34" charset="0"/>
            </a:rPr>
            <a:t>Dokumen</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yang </a:t>
          </a:r>
          <a:r>
            <a:rPr lang="en-US" dirty="0" err="1">
              <a:solidFill>
                <a:srgbClr val="2F2B20"/>
              </a:solidFill>
              <a:latin typeface="Trebuchet MS" pitchFamily="34" charset="0"/>
            </a:rPr>
            <a:t>secara</a:t>
          </a:r>
          <a:r>
            <a:rPr lang="en-US" dirty="0">
              <a:solidFill>
                <a:srgbClr val="2F2B20"/>
              </a:solidFill>
              <a:latin typeface="Trebuchet MS" pitchFamily="34" charset="0"/>
            </a:rPr>
            <a:t> </a:t>
          </a:r>
          <a:r>
            <a:rPr lang="en-US" dirty="0" err="1">
              <a:solidFill>
                <a:srgbClr val="2F2B20"/>
              </a:solidFill>
              <a:latin typeface="Trebuchet MS" pitchFamily="34" charset="0"/>
            </a:rPr>
            <a:t>tidak</a:t>
          </a:r>
          <a:r>
            <a:rPr lang="en-US" dirty="0">
              <a:solidFill>
                <a:srgbClr val="2F2B20"/>
              </a:solidFill>
              <a:latin typeface="Trebuchet MS" pitchFamily="34" charset="0"/>
            </a:rPr>
            <a:t> </a:t>
          </a:r>
          <a:r>
            <a:rPr lang="en-US" dirty="0" err="1">
              <a:solidFill>
                <a:srgbClr val="2F2B20"/>
              </a:solidFill>
              <a:latin typeface="Trebuchet MS" pitchFamily="34" charset="0"/>
            </a:rPr>
            <a:t>langsung</a:t>
          </a:r>
          <a:r>
            <a:rPr lang="en-US" dirty="0">
              <a:solidFill>
                <a:srgbClr val="2F2B20"/>
              </a:solidFill>
              <a:latin typeface="Trebuchet MS" pitchFamily="34" charset="0"/>
            </a:rPr>
            <a:t> </a:t>
          </a:r>
          <a:r>
            <a:rPr lang="en-US" dirty="0" err="1">
              <a:solidFill>
                <a:srgbClr val="2F2B20"/>
              </a:solidFill>
              <a:latin typeface="Trebuchet MS" pitchFamily="34" charset="0"/>
            </a:rPr>
            <a:t>dapat</a:t>
          </a:r>
          <a:r>
            <a:rPr lang="en-US" dirty="0">
              <a:solidFill>
                <a:srgbClr val="2F2B20"/>
              </a:solidFill>
              <a:latin typeface="Trebuchet MS" pitchFamily="34" charset="0"/>
            </a:rPr>
            <a:t> </a:t>
          </a:r>
          <a:r>
            <a:rPr lang="en-US" dirty="0" err="1">
              <a:solidFill>
                <a:srgbClr val="2F2B20"/>
              </a:solidFill>
              <a:latin typeface="Trebuchet MS" pitchFamily="34" charset="0"/>
            </a:rPr>
            <a:t>diperbarui</a:t>
          </a:r>
          <a:r>
            <a:rPr lang="en-US" dirty="0">
              <a:solidFill>
                <a:srgbClr val="2F2B20"/>
              </a:solidFill>
              <a:latin typeface="Trebuchet MS" pitchFamily="34" charset="0"/>
            </a:rPr>
            <a:t> </a:t>
          </a:r>
          <a:r>
            <a:rPr lang="en-US" dirty="0" err="1">
              <a:solidFill>
                <a:srgbClr val="2F2B20"/>
              </a:solidFill>
              <a:latin typeface="Trebuchet MS" pitchFamily="34" charset="0"/>
            </a:rPr>
            <a:t>termasuk</a:t>
          </a:r>
          <a:r>
            <a:rPr lang="en-US" dirty="0">
              <a:solidFill>
                <a:srgbClr val="2F2B20"/>
              </a:solidFill>
              <a:latin typeface="Trebuchet MS" pitchFamily="34" charset="0"/>
            </a:rPr>
            <a:t>, </a:t>
          </a:r>
          <a:r>
            <a:rPr lang="en-US" dirty="0" err="1">
              <a:solidFill>
                <a:srgbClr val="2F2B20"/>
              </a:solidFill>
              <a:latin typeface="Trebuchet MS" pitchFamily="34" charset="0"/>
            </a:rPr>
            <a:t>namun</a:t>
          </a:r>
          <a:r>
            <a:rPr lang="en-US" dirty="0">
              <a:solidFill>
                <a:srgbClr val="2F2B20"/>
              </a:solidFill>
              <a:latin typeface="Trebuchet MS" pitchFamily="34" charset="0"/>
            </a:rPr>
            <a:t> </a:t>
          </a:r>
          <a:r>
            <a:rPr lang="en-US" dirty="0" err="1">
              <a:solidFill>
                <a:srgbClr val="2F2B20"/>
              </a:solidFill>
              <a:latin typeface="Trebuchet MS" pitchFamily="34" charset="0"/>
            </a:rPr>
            <a:t>tidak</a:t>
          </a:r>
          <a:r>
            <a:rPr lang="en-US" dirty="0">
              <a:solidFill>
                <a:srgbClr val="2F2B20"/>
              </a:solidFill>
              <a:latin typeface="Trebuchet MS" pitchFamily="34" charset="0"/>
            </a:rPr>
            <a:t> </a:t>
          </a:r>
          <a:r>
            <a:rPr lang="en-US" dirty="0" err="1">
              <a:solidFill>
                <a:srgbClr val="2F2B20"/>
              </a:solidFill>
              <a:latin typeface="Trebuchet MS" pitchFamily="34" charset="0"/>
            </a:rPr>
            <a:t>terbatas</a:t>
          </a:r>
          <a:r>
            <a:rPr lang="en-US" dirty="0">
              <a:solidFill>
                <a:srgbClr val="2F2B20"/>
              </a:solidFill>
              <a:latin typeface="Trebuchet MS" pitchFamily="34" charset="0"/>
            </a:rPr>
            <a:t> </a:t>
          </a:r>
          <a:r>
            <a:rPr lang="en-US" dirty="0" err="1">
              <a:solidFill>
                <a:srgbClr val="2F2B20"/>
              </a:solidFill>
              <a:latin typeface="Trebuchet MS" pitchFamily="34" charset="0"/>
            </a:rPr>
            <a:t>pada</a:t>
          </a:r>
          <a:r>
            <a:rPr lang="en-US" dirty="0">
              <a:solidFill>
                <a:srgbClr val="2F2B20"/>
              </a:solidFill>
              <a:latin typeface="Trebuchet MS" pitchFamily="34" charset="0"/>
            </a:rPr>
            <a:t>:</a:t>
          </a:r>
          <a:endParaRPr lang="id-ID" b="0" dirty="0">
            <a:solidFill>
              <a:schemeClr val="tx1"/>
            </a:solidFill>
          </a:endParaRPr>
        </a:p>
      </dgm:t>
    </dgm:pt>
    <dgm:pt modelId="{805102C4-65CC-4644-BBAC-19F2C0923469}" type="parTrans" cxnId="{09E8E15B-3E92-426C-AE5D-BA9EA71F5F9E}">
      <dgm:prSet/>
      <dgm:spPr/>
      <dgm:t>
        <a:bodyPr/>
        <a:lstStyle/>
        <a:p>
          <a:endParaRPr lang="en-US"/>
        </a:p>
      </dgm:t>
    </dgm:pt>
    <dgm:pt modelId="{35DF3321-8A15-4FDB-A5CA-7C0AE5555E50}" type="sibTrans" cxnId="{09E8E15B-3E92-426C-AE5D-BA9EA71F5F9E}">
      <dgm:prSet/>
      <dgm:spPr/>
      <dgm:t>
        <a:bodyPr/>
        <a:lstStyle/>
        <a:p>
          <a:endParaRPr lang="en-US"/>
        </a:p>
      </dgm:t>
    </dgm:pt>
    <dgm:pt modelId="{29168249-0067-465B-BC27-08A0A2951DA0}">
      <dgm:prSet/>
      <dgm:spPr/>
      <dgm:t>
        <a:bodyPr/>
        <a:lstStyle/>
        <a:p>
          <a:r>
            <a:rPr lang="en-US" dirty="0"/>
            <a:t>Issue log</a:t>
          </a:r>
          <a:endParaRPr lang="id-ID" dirty="0">
            <a:solidFill>
              <a:srgbClr val="2F2B20"/>
            </a:solidFill>
            <a:latin typeface="Trebuchet MS" pitchFamily="34" charset="0"/>
          </a:endParaRPr>
        </a:p>
      </dgm:t>
    </dgm:pt>
    <dgm:pt modelId="{13179DCD-B349-4FCC-BD98-904131F8337E}" type="parTrans" cxnId="{66C650DF-7DB9-4180-A118-25A5CC53DBEF}">
      <dgm:prSet/>
      <dgm:spPr/>
      <dgm:t>
        <a:bodyPr/>
        <a:lstStyle/>
        <a:p>
          <a:endParaRPr lang="en-US"/>
        </a:p>
      </dgm:t>
    </dgm:pt>
    <dgm:pt modelId="{49DE57D6-B18F-49C7-8572-D8FC7F24F3AC}" type="sibTrans" cxnId="{66C650DF-7DB9-4180-A118-25A5CC53DBEF}">
      <dgm:prSet/>
      <dgm:spPr/>
      <dgm:t>
        <a:bodyPr/>
        <a:lstStyle/>
        <a:p>
          <a:endParaRPr lang="en-US"/>
        </a:p>
      </dgm:t>
    </dgm:pt>
    <dgm:pt modelId="{35BC0087-E6BA-4D5E-BCAE-E21F539EB24C}">
      <dgm:prSet/>
      <dgm:spPr/>
      <dgm:t>
        <a:bodyPr/>
        <a:lstStyle/>
        <a:p>
          <a:r>
            <a:rPr lang="en-US" dirty="0"/>
            <a:t>Lessons learned register</a:t>
          </a:r>
        </a:p>
      </dgm:t>
    </dgm:pt>
    <dgm:pt modelId="{14F5FE99-E7B4-405A-A7AE-7EF40EE464A6}" type="parTrans" cxnId="{E7DBFB9F-6C87-49D2-950E-3C20866DE373}">
      <dgm:prSet/>
      <dgm:spPr/>
      <dgm:t>
        <a:bodyPr/>
        <a:lstStyle/>
        <a:p>
          <a:endParaRPr lang="en-US"/>
        </a:p>
      </dgm:t>
    </dgm:pt>
    <dgm:pt modelId="{684AA4F4-4CB4-4E67-BB6B-A04A528CBE66}" type="sibTrans" cxnId="{E7DBFB9F-6C87-49D2-950E-3C20866DE373}">
      <dgm:prSet/>
      <dgm:spPr/>
      <dgm:t>
        <a:bodyPr/>
        <a:lstStyle/>
        <a:p>
          <a:endParaRPr lang="en-US"/>
        </a:p>
      </dgm:t>
    </dgm:pt>
    <dgm:pt modelId="{39A371E1-093F-499D-9B45-B1961CF9C110}">
      <dgm:prSet/>
      <dgm:spPr/>
      <dgm:t>
        <a:bodyPr/>
        <a:lstStyle/>
        <a:p>
          <a:r>
            <a:rPr lang="en-US" dirty="0"/>
            <a:t>Project team assignments</a:t>
          </a:r>
        </a:p>
      </dgm:t>
    </dgm:pt>
    <dgm:pt modelId="{665CB194-F73C-4840-B6CC-8DF25AE37005}" type="parTrans" cxnId="{1A7157CE-C8C8-47FC-A95A-5C035E3DAF4E}">
      <dgm:prSet/>
      <dgm:spPr/>
      <dgm:t>
        <a:bodyPr/>
        <a:lstStyle/>
        <a:p>
          <a:endParaRPr lang="en-US"/>
        </a:p>
      </dgm:t>
    </dgm:pt>
    <dgm:pt modelId="{E855B895-681E-4E71-974E-B0F2CF99E6A4}" type="sibTrans" cxnId="{1A7157CE-C8C8-47FC-A95A-5C035E3DAF4E}">
      <dgm:prSet/>
      <dgm:spPr/>
      <dgm:t>
        <a:bodyPr/>
        <a:lstStyle/>
        <a:p>
          <a:endParaRPr lang="en-US"/>
        </a:p>
      </dgm:t>
    </dgm:pt>
    <dgm:pt modelId="{56597CF4-3816-4F9F-ADC3-A86E4CD6414E}">
      <dgm:prSet/>
      <dgm:spPr/>
      <dgm:t>
        <a:bodyPr/>
        <a:lstStyle/>
        <a:p>
          <a:r>
            <a:rPr lang="en-US" dirty="0"/>
            <a:t>Resource management plan</a:t>
          </a:r>
          <a:endParaRPr lang="id-ID" b="0" dirty="0">
            <a:solidFill>
              <a:schemeClr val="tx1"/>
            </a:solidFill>
          </a:endParaRPr>
        </a:p>
      </dgm:t>
    </dgm:pt>
    <dgm:pt modelId="{F1151FD6-B46D-4321-988C-9B364A8497C6}" type="parTrans" cxnId="{E5191D88-04BB-432A-9BD6-A2B6413385DD}">
      <dgm:prSet/>
      <dgm:spPr/>
    </dgm:pt>
    <dgm:pt modelId="{9569B0E2-D56E-40DE-8795-942B1F28A1A2}" type="sibTrans" cxnId="{E5191D88-04BB-432A-9BD6-A2B6413385DD}">
      <dgm:prSet/>
      <dgm:spPr/>
    </dgm:pt>
    <dgm:pt modelId="{C5C1DF8C-E332-4EE5-AB24-BDBB6A32D6F8}">
      <dgm:prSet/>
      <dgm:spPr/>
      <dgm:t>
        <a:bodyPr/>
        <a:lstStyle/>
        <a:p>
          <a:r>
            <a:rPr lang="en-US" dirty="0"/>
            <a:t>Schedule baseline</a:t>
          </a:r>
        </a:p>
      </dgm:t>
    </dgm:pt>
    <dgm:pt modelId="{F6C80323-F6E8-462E-8B78-F4F11F2D330C}" type="parTrans" cxnId="{5786326A-0E79-4864-BD08-E0BD6FAA4A61}">
      <dgm:prSet/>
      <dgm:spPr/>
      <dgm:t>
        <a:bodyPr/>
        <a:lstStyle/>
        <a:p>
          <a:endParaRPr lang="en-US"/>
        </a:p>
      </dgm:t>
    </dgm:pt>
    <dgm:pt modelId="{CB3BF861-BF9B-4FBE-9D2B-5FB32D835066}" type="sibTrans" cxnId="{5786326A-0E79-4864-BD08-E0BD6FAA4A61}">
      <dgm:prSet/>
      <dgm:spPr/>
      <dgm:t>
        <a:bodyPr/>
        <a:lstStyle/>
        <a:p>
          <a:endParaRPr lang="en-US"/>
        </a:p>
      </dgm:t>
    </dgm:pt>
    <dgm:pt modelId="{F6780FBE-9214-4D01-AB24-948DC77D4C28}">
      <dgm:prSet/>
      <dgm:spPr/>
      <dgm:t>
        <a:bodyPr/>
        <a:lstStyle/>
        <a:p>
          <a:r>
            <a:rPr lang="en-US" dirty="0"/>
            <a:t>Cost baseline</a:t>
          </a:r>
        </a:p>
      </dgm:t>
    </dgm:pt>
    <dgm:pt modelId="{6BB7ABC0-111E-4612-ABE4-48EB4E88388E}" type="parTrans" cxnId="{393B6EFB-17BD-403E-9FA1-BC5A931E0131}">
      <dgm:prSet/>
      <dgm:spPr/>
      <dgm:t>
        <a:bodyPr/>
        <a:lstStyle/>
        <a:p>
          <a:endParaRPr lang="en-US"/>
        </a:p>
      </dgm:t>
    </dgm:pt>
    <dgm:pt modelId="{BB8F00FD-7C75-450B-B890-855618CDB2ED}" type="sibTrans" cxnId="{393B6EFB-17BD-403E-9FA1-BC5A931E0131}">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2"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2">
        <dgm:presLayoutVars>
          <dgm:bulletEnabled val="1"/>
        </dgm:presLayoutVars>
      </dgm:prSet>
      <dgm:spPr/>
    </dgm:pt>
    <dgm:pt modelId="{D725EEA6-D83F-4AC5-99FA-0941E90384D6}" type="pres">
      <dgm:prSet presAssocID="{A9DA0622-FC88-4931-BDFD-54504C11EB77}" presName="parentText" presStyleLbl="node1" presStyleIdx="1" presStyleCnt="2">
        <dgm:presLayoutVars>
          <dgm:chMax val="0"/>
          <dgm:bulletEnabled val="1"/>
        </dgm:presLayoutVars>
      </dgm:prSet>
      <dgm:spPr/>
    </dgm:pt>
    <dgm:pt modelId="{52708727-3C7C-4FBC-AF09-EB6D667AA271}" type="pres">
      <dgm:prSet presAssocID="{A9DA0622-FC88-4931-BDFD-54504C11EB77}" presName="childText" presStyleLbl="revTx" presStyleIdx="1" presStyleCnt="2">
        <dgm:presLayoutVars>
          <dgm:bulletEnabled val="1"/>
        </dgm:presLayoutVars>
      </dgm:prSet>
      <dgm:spPr/>
    </dgm:pt>
  </dgm:ptLst>
  <dgm:cxnLst>
    <dgm:cxn modelId="{EFD8A502-614C-4FF2-9457-1FD54906E42F}" type="presOf" srcId="{A9DA0622-FC88-4931-BDFD-54504C11EB77}" destId="{D725EEA6-D83F-4AC5-99FA-0941E90384D6}" srcOrd="0" destOrd="0" presId="urn:microsoft.com/office/officeart/2005/8/layout/vList2"/>
    <dgm:cxn modelId="{01FBE81D-7E31-4615-9074-C1D849A22C60}" type="presOf" srcId="{39A371E1-093F-499D-9B45-B1961CF9C110}" destId="{52708727-3C7C-4FBC-AF09-EB6D667AA271}" srcOrd="0" destOrd="3" presId="urn:microsoft.com/office/officeart/2005/8/layout/vList2"/>
    <dgm:cxn modelId="{E6D25622-EABD-044C-816E-41F198C2B326}" srcId="{7BE175C2-43D5-BF47-B71D-4EF4D2107E03}" destId="{870269B6-4112-4E4F-ABD8-795DDFDD3198}" srcOrd="0" destOrd="0" parTransId="{A1011F09-7E36-094F-8195-C8FACF5F9B59}" sibTransId="{9CF3B767-8600-AA44-91F2-FBC1438A0182}"/>
    <dgm:cxn modelId="{CF3D0737-6D10-49F0-A420-45108526A243}" type="presOf" srcId="{870269B6-4112-4E4F-ABD8-795DDFDD3198}" destId="{CA5515A7-FA4D-4B85-9DD9-17359CF050D2}" srcOrd="0" destOrd="0" presId="urn:microsoft.com/office/officeart/2005/8/layout/vList2"/>
    <dgm:cxn modelId="{C2747B3A-AA6E-4F18-9F3E-A6266DDDE698}" type="presOf" srcId="{C5C1DF8C-E332-4EE5-AB24-BDBB6A32D6F8}" destId="{44DBF284-EFB8-48CB-AA9A-57838DF88D90}" srcOrd="0" destOrd="2" presId="urn:microsoft.com/office/officeart/2005/8/layout/vList2"/>
    <dgm:cxn modelId="{17C7343F-0C7B-4918-9998-4C3D369D8714}" type="presOf" srcId="{7BE175C2-43D5-BF47-B71D-4EF4D2107E03}" destId="{224CF469-C495-45B8-9E4A-119EC6AA03FC}" srcOrd="0" destOrd="0" presId="urn:microsoft.com/office/officeart/2005/8/layout/vList2"/>
    <dgm:cxn modelId="{09E8E15B-3E92-426C-AE5D-BA9EA71F5F9E}" srcId="{A9DA0622-FC88-4931-BDFD-54504C11EB77}" destId="{41535CB6-9634-4F97-A830-5B8778307F31}" srcOrd="0" destOrd="0" parTransId="{805102C4-65CC-4644-BBAC-19F2C0923469}" sibTransId="{35DF3321-8A15-4FDB-A5CA-7C0AE5555E50}"/>
    <dgm:cxn modelId="{C2147468-CA72-4C75-97AB-820B6E9296D1}" type="presOf" srcId="{56597CF4-3816-4F9F-ADC3-A86E4CD6414E}" destId="{44DBF284-EFB8-48CB-AA9A-57838DF88D90}" srcOrd="0" destOrd="1" presId="urn:microsoft.com/office/officeart/2005/8/layout/vList2"/>
    <dgm:cxn modelId="{5786326A-0E79-4864-BD08-E0BD6FAA4A61}" srcId="{3528E10F-83B6-42A8-8E03-67F33E8ED842}" destId="{C5C1DF8C-E332-4EE5-AB24-BDBB6A32D6F8}" srcOrd="1" destOrd="0" parTransId="{F6C80323-F6E8-462E-8B78-F4F11F2D330C}" sibTransId="{CB3BF861-BF9B-4FBE-9D2B-5FB32D835066}"/>
    <dgm:cxn modelId="{C5C25D4F-D2C3-43A8-B3E6-CB5C1A794F33}" type="presOf" srcId="{3528E10F-83B6-42A8-8E03-67F33E8ED842}" destId="{44DBF284-EFB8-48CB-AA9A-57838DF88D90}" srcOrd="0" destOrd="0" presId="urn:microsoft.com/office/officeart/2005/8/layout/vList2"/>
    <dgm:cxn modelId="{80B15850-DF31-4EEB-93F1-455F7B2B7F73}" type="presOf" srcId="{41535CB6-9634-4F97-A830-5B8778307F31}" destId="{52708727-3C7C-4FBC-AF09-EB6D667AA271}" srcOrd="0" destOrd="0" presId="urn:microsoft.com/office/officeart/2005/8/layout/vList2"/>
    <dgm:cxn modelId="{71B5B458-A968-4086-94D4-5D2754187A64}" type="presOf" srcId="{29168249-0067-465B-BC27-08A0A2951DA0}" destId="{52708727-3C7C-4FBC-AF09-EB6D667AA271}" srcOrd="0" destOrd="1" presId="urn:microsoft.com/office/officeart/2005/8/layout/vList2"/>
    <dgm:cxn modelId="{E5191D88-04BB-432A-9BD6-A2B6413385DD}" srcId="{3528E10F-83B6-42A8-8E03-67F33E8ED842}" destId="{56597CF4-3816-4F9F-ADC3-A86E4CD6414E}" srcOrd="0" destOrd="0" parTransId="{F1151FD6-B46D-4321-988C-9B364A8497C6}" sibTransId="{9569B0E2-D56E-40DE-8795-942B1F28A1A2}"/>
    <dgm:cxn modelId="{E7DBFB9F-6C87-49D2-950E-3C20866DE373}" srcId="{41535CB6-9634-4F97-A830-5B8778307F31}" destId="{35BC0087-E6BA-4D5E-BCAE-E21F539EB24C}" srcOrd="1" destOrd="0" parTransId="{14F5FE99-E7B4-405A-A7AE-7EF40EE464A6}" sibTransId="{684AA4F4-4CB4-4E67-BB6B-A04A528CBE66}"/>
    <dgm:cxn modelId="{A8F298B0-80E2-4A2E-83A7-F565CDFBF24A}" srcId="{870269B6-4112-4E4F-ABD8-795DDFDD3198}" destId="{3528E10F-83B6-42A8-8E03-67F33E8ED842}" srcOrd="0" destOrd="0" parTransId="{934619FC-00FF-4020-9C56-AF37F29BA592}" sibTransId="{E8D384CA-6124-476F-8D26-4FA6655CDA30}"/>
    <dgm:cxn modelId="{D18568B1-5411-44B6-BA81-24AB2CAC7402}" type="presOf" srcId="{F6780FBE-9214-4D01-AB24-948DC77D4C28}" destId="{44DBF284-EFB8-48CB-AA9A-57838DF88D90}" srcOrd="0" destOrd="3" presId="urn:microsoft.com/office/officeart/2005/8/layout/vList2"/>
    <dgm:cxn modelId="{A55FB8B4-6DA1-48C1-8772-6408F4625C11}" srcId="{7BE175C2-43D5-BF47-B71D-4EF4D2107E03}" destId="{A9DA0622-FC88-4931-BDFD-54504C11EB77}" srcOrd="1" destOrd="0" parTransId="{359A9517-5FC4-413F-A3F0-378457246E51}" sibTransId="{55CB51DF-069A-4A5B-B7EA-A6D51A445B4B}"/>
    <dgm:cxn modelId="{1A7157CE-C8C8-47FC-A95A-5C035E3DAF4E}" srcId="{41535CB6-9634-4F97-A830-5B8778307F31}" destId="{39A371E1-093F-499D-9B45-B1961CF9C110}" srcOrd="2" destOrd="0" parTransId="{665CB194-F73C-4840-B6CC-8DF25AE37005}" sibTransId="{E855B895-681E-4E71-974E-B0F2CF99E6A4}"/>
    <dgm:cxn modelId="{66C650DF-7DB9-4180-A118-25A5CC53DBEF}" srcId="{41535CB6-9634-4F97-A830-5B8778307F31}" destId="{29168249-0067-465B-BC27-08A0A2951DA0}" srcOrd="0" destOrd="0" parTransId="{13179DCD-B349-4FCC-BD98-904131F8337E}" sibTransId="{49DE57D6-B18F-49C7-8572-D8FC7F24F3AC}"/>
    <dgm:cxn modelId="{480A5AF3-83D3-424C-B96D-99FF35598BF7}" type="presOf" srcId="{35BC0087-E6BA-4D5E-BCAE-E21F539EB24C}" destId="{52708727-3C7C-4FBC-AF09-EB6D667AA271}" srcOrd="0" destOrd="2" presId="urn:microsoft.com/office/officeart/2005/8/layout/vList2"/>
    <dgm:cxn modelId="{393B6EFB-17BD-403E-9FA1-BC5A931E0131}" srcId="{3528E10F-83B6-42A8-8E03-67F33E8ED842}" destId="{F6780FBE-9214-4D01-AB24-948DC77D4C28}" srcOrd="2" destOrd="0" parTransId="{6BB7ABC0-111E-4612-ABE4-48EB4E88388E}" sibTransId="{BB8F00FD-7C75-450B-B890-855618CDB2ED}"/>
    <dgm:cxn modelId="{3BC5CD7A-24C7-4966-806E-34040D1346C7}" type="presParOf" srcId="{224CF469-C495-45B8-9E4A-119EC6AA03FC}" destId="{CA5515A7-FA4D-4B85-9DD9-17359CF050D2}" srcOrd="0" destOrd="0" presId="urn:microsoft.com/office/officeart/2005/8/layout/vList2"/>
    <dgm:cxn modelId="{5CEB92C2-A64D-41E3-917C-B73878DC6E00}" type="presParOf" srcId="{224CF469-C495-45B8-9E4A-119EC6AA03FC}" destId="{44DBF284-EFB8-48CB-AA9A-57838DF88D90}" srcOrd="1" destOrd="0" presId="urn:microsoft.com/office/officeart/2005/8/layout/vList2"/>
    <dgm:cxn modelId="{E72BD08F-B3D1-4E3F-9FAE-B2E02E0DAE6B}" type="presParOf" srcId="{224CF469-C495-45B8-9E4A-119EC6AA03FC}" destId="{D725EEA6-D83F-4AC5-99FA-0941E90384D6}" srcOrd="2" destOrd="0" presId="urn:microsoft.com/office/officeart/2005/8/layout/vList2"/>
    <dgm:cxn modelId="{845796BA-0FB5-4062-AA3E-F04178ED8484}" type="presParOf" srcId="{224CF469-C495-45B8-9E4A-119EC6AA03FC}" destId="{52708727-3C7C-4FBC-AF09-EB6D667AA27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9.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 sz="3200" dirty="0">
              <a:solidFill>
                <a:schemeClr val="tx1"/>
              </a:solidFill>
            </a:rPr>
            <a:t>4. Enterprise Environmental Factors Updates</a:t>
          </a:r>
          <a:endParaRPr lang="en-US" sz="32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3528E10F-83B6-42A8-8E03-67F33E8ED842}">
      <dgm:prSet/>
      <dgm:spPr/>
      <dgm:t>
        <a:bodyPr/>
        <a:lstStyle/>
        <a:p>
          <a:r>
            <a:rPr lang="en-US">
              <a:solidFill>
                <a:srgbClr val="2F2B20"/>
              </a:solidFill>
              <a:latin typeface="Trebuchet MS" pitchFamily="34" charset="0"/>
            </a:rPr>
            <a:t>Faktor lingkungan perusahaan yang mungkin memerlukan pembaruan sebagai akibat dari proses mengelola Tim Proyek termasuk, namun tidak terbatas pada:</a:t>
          </a:r>
          <a:endParaRPr lang="id-ID" b="0" dirty="0">
            <a:solidFill>
              <a:schemeClr val="tx1"/>
            </a:solidFill>
          </a:endParaRPr>
        </a:p>
      </dgm:t>
    </dgm:pt>
    <dgm:pt modelId="{934619FC-00FF-4020-9C56-AF37F29BA592}" type="parTrans" cxnId="{A8F298B0-80E2-4A2E-83A7-F565CDFBF24A}">
      <dgm:prSet/>
      <dgm:spPr/>
      <dgm:t>
        <a:bodyPr/>
        <a:lstStyle/>
        <a:p>
          <a:endParaRPr lang="en-US"/>
        </a:p>
      </dgm:t>
    </dgm:pt>
    <dgm:pt modelId="{E8D384CA-6124-476F-8D26-4FA6655CDA30}" type="sibTrans" cxnId="{A8F298B0-80E2-4A2E-83A7-F565CDFBF24A}">
      <dgm:prSet/>
      <dgm:spPr/>
      <dgm:t>
        <a:bodyPr/>
        <a:lstStyle/>
        <a:p>
          <a:endParaRPr lang="en-US"/>
        </a:p>
      </dgm:t>
    </dgm:pt>
    <dgm:pt modelId="{0CE81F18-BA4B-4F9D-AF5E-3F5B51B60B9A}">
      <dgm:prSet/>
      <dgm:spPr/>
      <dgm:t>
        <a:bodyPr/>
        <a:lstStyle/>
        <a:p>
          <a:r>
            <a:rPr lang="en-US" dirty="0">
              <a:solidFill>
                <a:srgbClr val="2F2B20"/>
              </a:solidFill>
              <a:latin typeface="Trebuchet MS" pitchFamily="34" charset="0"/>
            </a:rPr>
            <a:t>Input </a:t>
          </a:r>
          <a:r>
            <a:rPr lang="en-US" dirty="0" err="1">
              <a:solidFill>
                <a:srgbClr val="2F2B20"/>
              </a:solidFill>
              <a:latin typeface="Trebuchet MS" pitchFamily="34" charset="0"/>
            </a:rPr>
            <a:t>untuk</a:t>
          </a:r>
          <a:r>
            <a:rPr lang="en-US" dirty="0">
              <a:solidFill>
                <a:srgbClr val="2F2B20"/>
              </a:solidFill>
              <a:latin typeface="Trebuchet MS" pitchFamily="34" charset="0"/>
            </a:rPr>
            <a:t> </a:t>
          </a:r>
          <a:r>
            <a:rPr lang="en-US" dirty="0" err="1">
              <a:solidFill>
                <a:srgbClr val="2F2B20"/>
              </a:solidFill>
              <a:latin typeface="Trebuchet MS" pitchFamily="34" charset="0"/>
            </a:rPr>
            <a:t>penilaian</a:t>
          </a:r>
          <a:r>
            <a:rPr lang="en-US" dirty="0">
              <a:solidFill>
                <a:srgbClr val="2F2B20"/>
              </a:solidFill>
              <a:latin typeface="Trebuchet MS" pitchFamily="34" charset="0"/>
            </a:rPr>
            <a:t> </a:t>
          </a:r>
          <a:r>
            <a:rPr lang="en-US" dirty="0" err="1">
              <a:solidFill>
                <a:srgbClr val="2F2B20"/>
              </a:solidFill>
              <a:latin typeface="Trebuchet MS" pitchFamily="34" charset="0"/>
            </a:rPr>
            <a:t>kinerja</a:t>
          </a:r>
          <a:r>
            <a:rPr lang="en-US" dirty="0">
              <a:solidFill>
                <a:srgbClr val="2F2B20"/>
              </a:solidFill>
              <a:latin typeface="Trebuchet MS" pitchFamily="34" charset="0"/>
            </a:rPr>
            <a:t> </a:t>
          </a:r>
          <a:r>
            <a:rPr lang="en-US" dirty="0" err="1">
              <a:solidFill>
                <a:srgbClr val="2F2B20"/>
              </a:solidFill>
              <a:latin typeface="Trebuchet MS" pitchFamily="34" charset="0"/>
            </a:rPr>
            <a:t>organisasi</a:t>
          </a:r>
          <a:r>
            <a:rPr lang="en-US" dirty="0">
              <a:solidFill>
                <a:srgbClr val="2F2B20"/>
              </a:solidFill>
              <a:latin typeface="Trebuchet MS" pitchFamily="34" charset="0"/>
            </a:rPr>
            <a:t>, </a:t>
          </a:r>
          <a:r>
            <a:rPr lang="en-US" dirty="0" err="1">
              <a:solidFill>
                <a:srgbClr val="2F2B20"/>
              </a:solidFill>
              <a:latin typeface="Trebuchet MS" pitchFamily="34" charset="0"/>
            </a:rPr>
            <a:t>dan</a:t>
          </a:r>
          <a:endParaRPr lang="id-ID" dirty="0">
            <a:solidFill>
              <a:srgbClr val="2F2B20"/>
            </a:solidFill>
            <a:latin typeface="Trebuchet MS" pitchFamily="34" charset="0"/>
          </a:endParaRPr>
        </a:p>
      </dgm:t>
    </dgm:pt>
    <dgm:pt modelId="{55E6758C-2D15-4183-B114-212AFAB444FC}" type="parTrans" cxnId="{83C27D9A-7800-4A69-A1DA-756BEBAA8B8C}">
      <dgm:prSet/>
      <dgm:spPr/>
      <dgm:t>
        <a:bodyPr/>
        <a:lstStyle/>
        <a:p>
          <a:endParaRPr lang="en-US"/>
        </a:p>
      </dgm:t>
    </dgm:pt>
    <dgm:pt modelId="{F84D231B-D20E-454A-BEF0-8A975EFE3147}" type="sibTrans" cxnId="{83C27D9A-7800-4A69-A1DA-756BEBAA8B8C}">
      <dgm:prSet/>
      <dgm:spPr/>
      <dgm:t>
        <a:bodyPr/>
        <a:lstStyle/>
        <a:p>
          <a:endParaRPr lang="en-US"/>
        </a:p>
      </dgm:t>
    </dgm:pt>
    <dgm:pt modelId="{33935CA7-9946-4838-A38A-A64B7417F6D7}">
      <dgm:prSet/>
      <dgm:spPr/>
      <dgm:t>
        <a:bodyPr/>
        <a:lstStyle/>
        <a:p>
          <a:r>
            <a:rPr lang="en-US" dirty="0">
              <a:solidFill>
                <a:srgbClr val="2F2B20"/>
              </a:solidFill>
              <a:latin typeface="Trebuchet MS" pitchFamily="34" charset="0"/>
            </a:rPr>
            <a:t>Update skill </a:t>
          </a:r>
          <a:r>
            <a:rPr lang="en-US" dirty="0" err="1">
              <a:solidFill>
                <a:srgbClr val="2F2B20"/>
              </a:solidFill>
              <a:latin typeface="Trebuchet MS" pitchFamily="34" charset="0"/>
            </a:rPr>
            <a:t>Personil</a:t>
          </a:r>
          <a:r>
            <a:rPr lang="en-US" dirty="0">
              <a:solidFill>
                <a:srgbClr val="2F2B20"/>
              </a:solidFill>
              <a:latin typeface="Trebuchet MS" pitchFamily="34" charset="0"/>
            </a:rPr>
            <a:t>.</a:t>
          </a:r>
          <a:endParaRPr lang="id-ID" dirty="0">
            <a:solidFill>
              <a:srgbClr val="2F2B20"/>
            </a:solidFill>
            <a:latin typeface="Trebuchet MS" pitchFamily="34" charset="0"/>
          </a:endParaRPr>
        </a:p>
      </dgm:t>
    </dgm:pt>
    <dgm:pt modelId="{DF5188DD-1F12-4315-ADF7-A7DEC8E5B494}" type="parTrans" cxnId="{CFE99332-813C-4277-A3CC-E345943E0E36}">
      <dgm:prSet/>
      <dgm:spPr/>
      <dgm:t>
        <a:bodyPr/>
        <a:lstStyle/>
        <a:p>
          <a:endParaRPr lang="en-US"/>
        </a:p>
      </dgm:t>
    </dgm:pt>
    <dgm:pt modelId="{910CA8DE-FD4A-4B87-88C0-6E5984325A44}" type="sibTrans" cxnId="{CFE99332-813C-4277-A3CC-E345943E0E3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B1231518-E9EE-49FF-AA84-70C2FD63F2CA}" type="presOf" srcId="{870269B6-4112-4E4F-ABD8-795DDFDD3198}" destId="{CA5515A7-FA4D-4B85-9DD9-17359CF050D2}" srcOrd="0" destOrd="0" presId="urn:microsoft.com/office/officeart/2005/8/layout/vList2"/>
    <dgm:cxn modelId="{C5D4191D-A83E-48C5-93C6-A2CDDEE81ACA}" type="presOf" srcId="{7BE175C2-43D5-BF47-B71D-4EF4D2107E03}" destId="{224CF469-C495-45B8-9E4A-119EC6AA03FC}" srcOrd="0" destOrd="0" presId="urn:microsoft.com/office/officeart/2005/8/layout/vList2"/>
    <dgm:cxn modelId="{E6D25622-EABD-044C-816E-41F198C2B326}" srcId="{7BE175C2-43D5-BF47-B71D-4EF4D2107E03}" destId="{870269B6-4112-4E4F-ABD8-795DDFDD3198}" srcOrd="0" destOrd="0" parTransId="{A1011F09-7E36-094F-8195-C8FACF5F9B59}" sibTransId="{9CF3B767-8600-AA44-91F2-FBC1438A0182}"/>
    <dgm:cxn modelId="{CFE99332-813C-4277-A3CC-E345943E0E36}" srcId="{3528E10F-83B6-42A8-8E03-67F33E8ED842}" destId="{33935CA7-9946-4838-A38A-A64B7417F6D7}" srcOrd="1" destOrd="0" parTransId="{DF5188DD-1F12-4315-ADF7-A7DEC8E5B494}" sibTransId="{910CA8DE-FD4A-4B87-88C0-6E5984325A44}"/>
    <dgm:cxn modelId="{E0F5026F-0721-45DC-9AE1-447218541D0F}" type="presOf" srcId="{33935CA7-9946-4838-A38A-A64B7417F6D7}" destId="{44DBF284-EFB8-48CB-AA9A-57838DF88D90}" srcOrd="0" destOrd="2" presId="urn:microsoft.com/office/officeart/2005/8/layout/vList2"/>
    <dgm:cxn modelId="{6B37F48E-85E1-4503-8866-D7C7F28D17DE}" type="presOf" srcId="{0CE81F18-BA4B-4F9D-AF5E-3F5B51B60B9A}" destId="{44DBF284-EFB8-48CB-AA9A-57838DF88D90}" srcOrd="0" destOrd="1" presId="urn:microsoft.com/office/officeart/2005/8/layout/vList2"/>
    <dgm:cxn modelId="{83C27D9A-7800-4A69-A1DA-756BEBAA8B8C}" srcId="{3528E10F-83B6-42A8-8E03-67F33E8ED842}" destId="{0CE81F18-BA4B-4F9D-AF5E-3F5B51B60B9A}" srcOrd="0" destOrd="0" parTransId="{55E6758C-2D15-4183-B114-212AFAB444FC}" sibTransId="{F84D231B-D20E-454A-BEF0-8A975EFE3147}"/>
    <dgm:cxn modelId="{A8F298B0-80E2-4A2E-83A7-F565CDFBF24A}" srcId="{870269B6-4112-4E4F-ABD8-795DDFDD3198}" destId="{3528E10F-83B6-42A8-8E03-67F33E8ED842}" srcOrd="0" destOrd="0" parTransId="{934619FC-00FF-4020-9C56-AF37F29BA592}" sibTransId="{E8D384CA-6124-476F-8D26-4FA6655CDA30}"/>
    <dgm:cxn modelId="{718A67E2-8293-4C96-8AB0-88F33B6348C5}" type="presOf" srcId="{3528E10F-83B6-42A8-8E03-67F33E8ED842}" destId="{44DBF284-EFB8-48CB-AA9A-57838DF88D90}" srcOrd="0" destOrd="0" presId="urn:microsoft.com/office/officeart/2005/8/layout/vList2"/>
    <dgm:cxn modelId="{AF9CF425-72A0-42DF-89B7-FABF303CAA5A}" type="presParOf" srcId="{224CF469-C495-45B8-9E4A-119EC6AA03FC}" destId="{CA5515A7-FA4D-4B85-9DD9-17359CF050D2}" srcOrd="0" destOrd="0" presId="urn:microsoft.com/office/officeart/2005/8/layout/vList2"/>
    <dgm:cxn modelId="{8C73BAB9-A65B-40DE-A92C-B258824F1E4C}"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4EDE0251-43AB-4BED-A71A-098A5A930F8E}">
      <dgm:prSet phldrT="[Text]" custT="1"/>
      <dgm:spPr>
        <a:xfrm rot="10800000">
          <a:off x="1612781" y="1865"/>
          <a:ext cx="4339282" cy="2079218"/>
        </a:xfrm>
      </dgm:spPr>
      <dgm:t>
        <a:bodyPr/>
        <a:lstStyle/>
        <a:p>
          <a:pPr marL="82550" indent="-82550" algn="just"/>
          <a:endParaRPr lang="en-US" sz="2400" b="0" dirty="0">
            <a:solidFill>
              <a:schemeClr val="tx1"/>
            </a:solidFill>
            <a:latin typeface="Calibri"/>
            <a:ea typeface="+mn-ea"/>
            <a:cs typeface="+mn-cs"/>
          </a:endParaRPr>
        </a:p>
      </dgm:t>
    </dgm:pt>
    <dgm:pt modelId="{6BED1E76-4331-4355-A781-9248F47E5EA6}" type="parTrans" cxnId="{0123BF22-D0B9-43C8-BFB8-3232C9014BED}">
      <dgm:prSet/>
      <dgm:spPr/>
      <dgm:t>
        <a:bodyPr/>
        <a:lstStyle/>
        <a:p>
          <a:endParaRPr lang="en-US"/>
        </a:p>
      </dgm:t>
    </dgm:pt>
    <dgm:pt modelId="{97378F11-B4B3-4875-ADE8-941FEE663EFB}" type="sibTrans" cxnId="{0123BF22-D0B9-43C8-BFB8-3232C9014BED}">
      <dgm:prSet/>
      <dgm:spPr/>
      <dgm:t>
        <a:bodyPr/>
        <a:lstStyle/>
        <a:p>
          <a:endParaRPr lang="en-US"/>
        </a:p>
      </dgm:t>
    </dgm:pt>
    <dgm:pt modelId="{870269B6-4112-4E4F-ABD8-795DDFDD3198}">
      <dgm:prSet phldrT="[Text]" custT="1"/>
      <dgm:spPr>
        <a:xfrm rot="10800000">
          <a:off x="1612781" y="1865"/>
          <a:ext cx="4339282" cy="2079218"/>
        </a:xfrm>
      </dgm:spPr>
      <dgm:t>
        <a:bodyPr/>
        <a:lstStyle/>
        <a:p>
          <a:pPr marL="82550" indent="-82550" algn="l"/>
          <a:r>
            <a:rPr lang="en-US" sz="2800" b="1" dirty="0">
              <a:solidFill>
                <a:schemeClr val="tx1"/>
              </a:solidFill>
              <a:latin typeface="Cambria"/>
              <a:cs typeface="Times New Roman" panose="02020603050405020304" pitchFamily="18" charset="0"/>
            </a:rPr>
            <a:t>1. </a:t>
          </a:r>
          <a:r>
            <a:rPr lang="en-US" sz="2800" b="1" dirty="0">
              <a:solidFill>
                <a:schemeClr val="tx1"/>
              </a:solidFill>
            </a:rPr>
            <a:t>Physical resource assignments</a:t>
          </a:r>
          <a:endParaRPr lang="en-US" sz="2400" b="1"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0123BF22-D0B9-43C8-BFB8-3232C9014BED}" srcId="{870269B6-4112-4E4F-ABD8-795DDFDD3198}" destId="{4EDE0251-43AB-4BED-A71A-098A5A930F8E}" srcOrd="0" destOrd="0" parTransId="{6BED1E76-4331-4355-A781-9248F47E5EA6}" sibTransId="{97378F11-B4B3-4875-ADE8-941FEE663EFB}"/>
    <dgm:cxn modelId="{38B9B55D-A081-4E5B-9EFB-A926AF19F436}" type="presOf" srcId="{4EDE0251-43AB-4BED-A71A-098A5A930F8E}" destId="{44DBF284-EFB8-48CB-AA9A-57838DF88D90}" srcOrd="0" destOrd="0" presId="urn:microsoft.com/office/officeart/2005/8/layout/vList2"/>
    <dgm:cxn modelId="{B5C392CA-3790-419A-B9B5-FF3DA7E6FEE9}" type="presOf" srcId="{870269B6-4112-4E4F-ABD8-795DDFDD3198}" destId="{CA5515A7-FA4D-4B85-9DD9-17359CF050D2}" srcOrd="0" destOrd="0" presId="urn:microsoft.com/office/officeart/2005/8/layout/vList2"/>
    <dgm:cxn modelId="{B82D79FC-E603-4DFC-A135-24D61AEB60EF}" type="presOf" srcId="{7BE175C2-43D5-BF47-B71D-4EF4D2107E03}" destId="{224CF469-C495-45B8-9E4A-119EC6AA03FC}" srcOrd="0" destOrd="0" presId="urn:microsoft.com/office/officeart/2005/8/layout/vList2"/>
    <dgm:cxn modelId="{95BA727F-2B59-4A05-88C7-EA752C7E4C4D}" type="presParOf" srcId="{224CF469-C495-45B8-9E4A-119EC6AA03FC}" destId="{CA5515A7-FA4D-4B85-9DD9-17359CF050D2}" srcOrd="0" destOrd="0" presId="urn:microsoft.com/office/officeart/2005/8/layout/vList2"/>
    <dgm:cxn modelId="{73B3FAF6-EEEB-4502-8B54-20CC77D1A1D0}"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a:ext uri="{C62137D5-CB1D-491B-B009-E17868A290BF}">
      <dgm14:recolorImg xmlns:dgm14="http://schemas.microsoft.com/office/drawing/2010/diagram" val="1"/>
    </a:ext>
  </dgm:extLst>
</dgm:dataModel>
</file>

<file path=ppt/diagrams/data30.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 sz="3200" dirty="0">
              <a:solidFill>
                <a:schemeClr val="tx1"/>
              </a:solidFill>
            </a:rPr>
            <a:t>3. Project Management Plan Updates</a:t>
          </a:r>
          <a:endParaRPr lang="en-US" sz="32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3528E10F-83B6-42A8-8E03-67F33E8ED842}">
      <dgm:prSet/>
      <dgm:spPr/>
      <dgm:t>
        <a:bodyPr/>
        <a:lstStyle/>
        <a:p>
          <a:r>
            <a:rPr lang="en-US" dirty="0" err="1">
              <a:solidFill>
                <a:srgbClr val="2F2B20"/>
              </a:solidFill>
              <a:latin typeface="Trebuchet MS" pitchFamily="34" charset="0"/>
            </a:rPr>
            <a:t>Elemen-elemen</a:t>
          </a:r>
          <a:r>
            <a:rPr lang="en-US" dirty="0">
              <a:solidFill>
                <a:srgbClr val="2F2B20"/>
              </a:solidFill>
              <a:latin typeface="Trebuchet MS" pitchFamily="34" charset="0"/>
            </a:rPr>
            <a:t> </a:t>
          </a:r>
          <a:r>
            <a:rPr lang="en-US" dirty="0" err="1">
              <a:solidFill>
                <a:srgbClr val="2F2B20"/>
              </a:solidFill>
              <a:latin typeface="Trebuchet MS" pitchFamily="34" charset="0"/>
            </a:rPr>
            <a:t>dari</a:t>
          </a:r>
          <a:r>
            <a:rPr lang="en-US" dirty="0">
              <a:solidFill>
                <a:srgbClr val="2F2B20"/>
              </a:solidFill>
              <a:latin typeface="Trebuchet MS" pitchFamily="34" charset="0"/>
            </a:rPr>
            <a:t> </a:t>
          </a:r>
          <a:r>
            <a:rPr lang="en-US" dirty="0" err="1">
              <a:solidFill>
                <a:srgbClr val="2F2B20"/>
              </a:solidFill>
              <a:latin typeface="Trebuchet MS" pitchFamily="34" charset="0"/>
            </a:rPr>
            <a:t>rencana</a:t>
          </a:r>
          <a:r>
            <a:rPr lang="en-US" dirty="0">
              <a:solidFill>
                <a:srgbClr val="2F2B20"/>
              </a:solidFill>
              <a:latin typeface="Trebuchet MS" pitchFamily="34" charset="0"/>
            </a:rPr>
            <a:t> </a:t>
          </a:r>
          <a:r>
            <a:rPr lang="en-US" dirty="0" err="1">
              <a:solidFill>
                <a:srgbClr val="2F2B20"/>
              </a:solidFill>
              <a:latin typeface="Trebuchet MS" pitchFamily="34" charset="0"/>
            </a:rPr>
            <a:t>manajemen</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yang </a:t>
          </a:r>
          <a:r>
            <a:rPr lang="en-US" dirty="0" err="1">
              <a:solidFill>
                <a:srgbClr val="2F2B20"/>
              </a:solidFill>
              <a:latin typeface="Trebuchet MS" pitchFamily="34" charset="0"/>
            </a:rPr>
            <a:t>dapat</a:t>
          </a:r>
          <a:r>
            <a:rPr lang="en-US" dirty="0">
              <a:solidFill>
                <a:srgbClr val="2F2B20"/>
              </a:solidFill>
              <a:latin typeface="Trebuchet MS" pitchFamily="34" charset="0"/>
            </a:rPr>
            <a:t> </a:t>
          </a:r>
          <a:r>
            <a:rPr lang="en-US" dirty="0" err="1">
              <a:solidFill>
                <a:srgbClr val="2F2B20"/>
              </a:solidFill>
              <a:latin typeface="Trebuchet MS" pitchFamily="34" charset="0"/>
            </a:rPr>
            <a:t>diperbarui</a:t>
          </a:r>
          <a:r>
            <a:rPr lang="en-US" dirty="0">
              <a:solidFill>
                <a:srgbClr val="2F2B20"/>
              </a:solidFill>
              <a:latin typeface="Trebuchet MS" pitchFamily="34" charset="0"/>
            </a:rPr>
            <a:t> </a:t>
          </a:r>
          <a:r>
            <a:rPr lang="en-US" dirty="0" err="1">
              <a:solidFill>
                <a:srgbClr val="2F2B20"/>
              </a:solidFill>
              <a:latin typeface="Trebuchet MS" pitchFamily="34" charset="0"/>
            </a:rPr>
            <a:t>termasuk</a:t>
          </a:r>
          <a:r>
            <a:rPr lang="en-US" dirty="0">
              <a:solidFill>
                <a:srgbClr val="2F2B20"/>
              </a:solidFill>
              <a:latin typeface="Trebuchet MS" pitchFamily="34" charset="0"/>
            </a:rPr>
            <a:t>, </a:t>
          </a:r>
          <a:r>
            <a:rPr lang="en-US" dirty="0" err="1">
              <a:solidFill>
                <a:srgbClr val="2F2B20"/>
              </a:solidFill>
              <a:latin typeface="Trebuchet MS" pitchFamily="34" charset="0"/>
            </a:rPr>
            <a:t>namun</a:t>
          </a:r>
          <a:r>
            <a:rPr lang="en-US" dirty="0">
              <a:solidFill>
                <a:srgbClr val="2F2B20"/>
              </a:solidFill>
              <a:latin typeface="Trebuchet MS" pitchFamily="34" charset="0"/>
            </a:rPr>
            <a:t> </a:t>
          </a:r>
          <a:r>
            <a:rPr lang="en-US" dirty="0" err="1">
              <a:solidFill>
                <a:srgbClr val="2F2B20"/>
              </a:solidFill>
              <a:latin typeface="Trebuchet MS" pitchFamily="34" charset="0"/>
            </a:rPr>
            <a:t>tidak</a:t>
          </a:r>
          <a:r>
            <a:rPr lang="en-US" dirty="0">
              <a:solidFill>
                <a:srgbClr val="2F2B20"/>
              </a:solidFill>
              <a:latin typeface="Trebuchet MS" pitchFamily="34" charset="0"/>
            </a:rPr>
            <a:t> </a:t>
          </a:r>
          <a:r>
            <a:rPr lang="en-US" dirty="0" err="1">
              <a:solidFill>
                <a:srgbClr val="2F2B20"/>
              </a:solidFill>
              <a:latin typeface="Trebuchet MS" pitchFamily="34" charset="0"/>
            </a:rPr>
            <a:t>terbatas</a:t>
          </a:r>
          <a:r>
            <a:rPr lang="en-US" dirty="0">
              <a:solidFill>
                <a:srgbClr val="2F2B20"/>
              </a:solidFill>
              <a:latin typeface="Trebuchet MS" pitchFamily="34" charset="0"/>
            </a:rPr>
            <a:t> </a:t>
          </a:r>
          <a:r>
            <a:rPr lang="en-US" dirty="0" err="1">
              <a:solidFill>
                <a:srgbClr val="2F2B20"/>
              </a:solidFill>
              <a:latin typeface="Trebuchet MS" pitchFamily="34" charset="0"/>
            </a:rPr>
            <a:t>pada</a:t>
          </a:r>
          <a:r>
            <a:rPr lang="en-US" dirty="0">
              <a:solidFill>
                <a:srgbClr val="2F2B20"/>
              </a:solidFill>
              <a:latin typeface="Trebuchet MS" pitchFamily="34" charset="0"/>
            </a:rPr>
            <a:t> :</a:t>
          </a:r>
          <a:endParaRPr lang="id-ID" b="0" dirty="0">
            <a:solidFill>
              <a:schemeClr val="tx1"/>
            </a:solidFill>
          </a:endParaRPr>
        </a:p>
      </dgm:t>
    </dgm:pt>
    <dgm:pt modelId="{934619FC-00FF-4020-9C56-AF37F29BA592}" type="parTrans" cxnId="{A8F298B0-80E2-4A2E-83A7-F565CDFBF24A}">
      <dgm:prSet/>
      <dgm:spPr/>
      <dgm:t>
        <a:bodyPr/>
        <a:lstStyle/>
        <a:p>
          <a:endParaRPr lang="en-US"/>
        </a:p>
      </dgm:t>
    </dgm:pt>
    <dgm:pt modelId="{E8D384CA-6124-476F-8D26-4FA6655CDA30}" type="sibTrans" cxnId="{A8F298B0-80E2-4A2E-83A7-F565CDFBF24A}">
      <dgm:prSet/>
      <dgm:spPr/>
      <dgm:t>
        <a:bodyPr/>
        <a:lstStyle/>
        <a:p>
          <a:endParaRPr lang="en-US"/>
        </a:p>
      </dgm:t>
    </dgm:pt>
    <dgm:pt modelId="{56597CF4-3816-4F9F-ADC3-A86E4CD6414E}">
      <dgm:prSet/>
      <dgm:spPr/>
      <dgm:t>
        <a:bodyPr/>
        <a:lstStyle/>
        <a:p>
          <a:r>
            <a:rPr lang="en-US" dirty="0"/>
            <a:t>Resource management plan</a:t>
          </a:r>
          <a:endParaRPr lang="id-ID" b="0" dirty="0">
            <a:solidFill>
              <a:schemeClr val="tx1"/>
            </a:solidFill>
          </a:endParaRPr>
        </a:p>
      </dgm:t>
    </dgm:pt>
    <dgm:pt modelId="{F1151FD6-B46D-4321-988C-9B364A8497C6}" type="parTrans" cxnId="{E5191D88-04BB-432A-9BD6-A2B6413385DD}">
      <dgm:prSet/>
      <dgm:spPr/>
      <dgm:t>
        <a:bodyPr/>
        <a:lstStyle/>
        <a:p>
          <a:endParaRPr lang="en-US"/>
        </a:p>
      </dgm:t>
    </dgm:pt>
    <dgm:pt modelId="{9569B0E2-D56E-40DE-8795-942B1F28A1A2}" type="sibTrans" cxnId="{E5191D88-04BB-432A-9BD6-A2B6413385DD}">
      <dgm:prSet/>
      <dgm:spPr/>
      <dgm:t>
        <a:bodyPr/>
        <a:lstStyle/>
        <a:p>
          <a:endParaRPr lang="en-US"/>
        </a:p>
      </dgm:t>
    </dgm:pt>
    <dgm:pt modelId="{C5C1DF8C-E332-4EE5-AB24-BDBB6A32D6F8}">
      <dgm:prSet/>
      <dgm:spPr/>
      <dgm:t>
        <a:bodyPr/>
        <a:lstStyle/>
        <a:p>
          <a:r>
            <a:rPr lang="en-US" dirty="0"/>
            <a:t>Schedule baseline</a:t>
          </a:r>
        </a:p>
      </dgm:t>
    </dgm:pt>
    <dgm:pt modelId="{F6C80323-F6E8-462E-8B78-F4F11F2D330C}" type="parTrans" cxnId="{5786326A-0E79-4864-BD08-E0BD6FAA4A61}">
      <dgm:prSet/>
      <dgm:spPr/>
      <dgm:t>
        <a:bodyPr/>
        <a:lstStyle/>
        <a:p>
          <a:endParaRPr lang="en-US"/>
        </a:p>
      </dgm:t>
    </dgm:pt>
    <dgm:pt modelId="{CB3BF861-BF9B-4FBE-9D2B-5FB32D835066}" type="sibTrans" cxnId="{5786326A-0E79-4864-BD08-E0BD6FAA4A61}">
      <dgm:prSet/>
      <dgm:spPr/>
      <dgm:t>
        <a:bodyPr/>
        <a:lstStyle/>
        <a:p>
          <a:endParaRPr lang="en-US"/>
        </a:p>
      </dgm:t>
    </dgm:pt>
    <dgm:pt modelId="{F6780FBE-9214-4D01-AB24-948DC77D4C28}">
      <dgm:prSet/>
      <dgm:spPr/>
      <dgm:t>
        <a:bodyPr/>
        <a:lstStyle/>
        <a:p>
          <a:r>
            <a:rPr lang="en-US" dirty="0"/>
            <a:t>Cost baseline</a:t>
          </a:r>
        </a:p>
      </dgm:t>
    </dgm:pt>
    <dgm:pt modelId="{6BB7ABC0-111E-4612-ABE4-48EB4E88388E}" type="parTrans" cxnId="{393B6EFB-17BD-403E-9FA1-BC5A931E0131}">
      <dgm:prSet/>
      <dgm:spPr/>
      <dgm:t>
        <a:bodyPr/>
        <a:lstStyle/>
        <a:p>
          <a:endParaRPr lang="en-US"/>
        </a:p>
      </dgm:t>
    </dgm:pt>
    <dgm:pt modelId="{BB8F00FD-7C75-450B-B890-855618CDB2ED}" type="sibTrans" cxnId="{393B6EFB-17BD-403E-9FA1-BC5A931E0131}">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5F76611F-B093-4CBC-991F-2484DE236498}" type="presOf" srcId="{C5C1DF8C-E332-4EE5-AB24-BDBB6A32D6F8}" destId="{44DBF284-EFB8-48CB-AA9A-57838DF88D90}" srcOrd="0" destOrd="2" presId="urn:microsoft.com/office/officeart/2005/8/layout/vList2"/>
    <dgm:cxn modelId="{E6D25622-EABD-044C-816E-41F198C2B326}" srcId="{7BE175C2-43D5-BF47-B71D-4EF4D2107E03}" destId="{870269B6-4112-4E4F-ABD8-795DDFDD3198}" srcOrd="0" destOrd="0" parTransId="{A1011F09-7E36-094F-8195-C8FACF5F9B59}" sibTransId="{9CF3B767-8600-AA44-91F2-FBC1438A0182}"/>
    <dgm:cxn modelId="{585DB964-3CF6-46AC-ACB0-71822311753B}" type="presOf" srcId="{56597CF4-3816-4F9F-ADC3-A86E4CD6414E}" destId="{44DBF284-EFB8-48CB-AA9A-57838DF88D90}" srcOrd="0" destOrd="1" presId="urn:microsoft.com/office/officeart/2005/8/layout/vList2"/>
    <dgm:cxn modelId="{5786326A-0E79-4864-BD08-E0BD6FAA4A61}" srcId="{3528E10F-83B6-42A8-8E03-67F33E8ED842}" destId="{C5C1DF8C-E332-4EE5-AB24-BDBB6A32D6F8}" srcOrd="1" destOrd="0" parTransId="{F6C80323-F6E8-462E-8B78-F4F11F2D330C}" sibTransId="{CB3BF861-BF9B-4FBE-9D2B-5FB32D835066}"/>
    <dgm:cxn modelId="{E5191D88-04BB-432A-9BD6-A2B6413385DD}" srcId="{3528E10F-83B6-42A8-8E03-67F33E8ED842}" destId="{56597CF4-3816-4F9F-ADC3-A86E4CD6414E}" srcOrd="0" destOrd="0" parTransId="{F1151FD6-B46D-4321-988C-9B364A8497C6}" sibTransId="{9569B0E2-D56E-40DE-8795-942B1F28A1A2}"/>
    <dgm:cxn modelId="{29A9A2AA-2A09-4A54-B98F-5DFD4ACAD4E8}" type="presOf" srcId="{3528E10F-83B6-42A8-8E03-67F33E8ED842}" destId="{44DBF284-EFB8-48CB-AA9A-57838DF88D90}" srcOrd="0" destOrd="0" presId="urn:microsoft.com/office/officeart/2005/8/layout/vList2"/>
    <dgm:cxn modelId="{A8F298B0-80E2-4A2E-83A7-F565CDFBF24A}" srcId="{870269B6-4112-4E4F-ABD8-795DDFDD3198}" destId="{3528E10F-83B6-42A8-8E03-67F33E8ED842}" srcOrd="0" destOrd="0" parTransId="{934619FC-00FF-4020-9C56-AF37F29BA592}" sibTransId="{E8D384CA-6124-476F-8D26-4FA6655CDA30}"/>
    <dgm:cxn modelId="{EC88E6CE-54B8-4EA6-B7C1-C86525D85431}" type="presOf" srcId="{7BE175C2-43D5-BF47-B71D-4EF4D2107E03}" destId="{224CF469-C495-45B8-9E4A-119EC6AA03FC}" srcOrd="0" destOrd="0" presId="urn:microsoft.com/office/officeart/2005/8/layout/vList2"/>
    <dgm:cxn modelId="{804CE8E6-81BE-4EF4-8415-119A54CE0579}" type="presOf" srcId="{F6780FBE-9214-4D01-AB24-948DC77D4C28}" destId="{44DBF284-EFB8-48CB-AA9A-57838DF88D90}" srcOrd="0" destOrd="3" presId="urn:microsoft.com/office/officeart/2005/8/layout/vList2"/>
    <dgm:cxn modelId="{300EA6ED-058B-44E9-9884-39BA612ECFB8}" type="presOf" srcId="{870269B6-4112-4E4F-ABD8-795DDFDD3198}" destId="{CA5515A7-FA4D-4B85-9DD9-17359CF050D2}" srcOrd="0" destOrd="0" presId="urn:microsoft.com/office/officeart/2005/8/layout/vList2"/>
    <dgm:cxn modelId="{393B6EFB-17BD-403E-9FA1-BC5A931E0131}" srcId="{3528E10F-83B6-42A8-8E03-67F33E8ED842}" destId="{F6780FBE-9214-4D01-AB24-948DC77D4C28}" srcOrd="2" destOrd="0" parTransId="{6BB7ABC0-111E-4612-ABE4-48EB4E88388E}" sibTransId="{BB8F00FD-7C75-450B-B890-855618CDB2ED}"/>
    <dgm:cxn modelId="{B4EBF8B6-EADB-4010-878E-7E781E8A2FD8}" type="presParOf" srcId="{224CF469-C495-45B8-9E4A-119EC6AA03FC}" destId="{CA5515A7-FA4D-4B85-9DD9-17359CF050D2}" srcOrd="0" destOrd="0" presId="urn:microsoft.com/office/officeart/2005/8/layout/vList2"/>
    <dgm:cxn modelId="{67EB3039-CA0A-4DE4-B0AD-CBDCC5C1D00A}"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4EDE0251-43AB-4BED-A71A-098A5A930F8E}">
      <dgm:prSet phldrT="[Text]" custT="1"/>
      <dgm:spPr>
        <a:xfrm rot="10800000">
          <a:off x="1612781" y="1865"/>
          <a:ext cx="4339282" cy="2079218"/>
        </a:xfrm>
      </dgm:spPr>
      <dgm:t>
        <a:bodyPr/>
        <a:lstStyle/>
        <a:p>
          <a:pPr marL="82550" indent="-82550" algn="just"/>
          <a:endParaRPr lang="en-US" sz="2400" b="0" dirty="0">
            <a:solidFill>
              <a:schemeClr val="tx1"/>
            </a:solidFill>
            <a:latin typeface="Calibri"/>
            <a:ea typeface="+mn-ea"/>
            <a:cs typeface="+mn-cs"/>
          </a:endParaRPr>
        </a:p>
      </dgm:t>
    </dgm:pt>
    <dgm:pt modelId="{6BED1E76-4331-4355-A781-9248F47E5EA6}" type="parTrans" cxnId="{0123BF22-D0B9-43C8-BFB8-3232C9014BED}">
      <dgm:prSet/>
      <dgm:spPr/>
      <dgm:t>
        <a:bodyPr/>
        <a:lstStyle/>
        <a:p>
          <a:endParaRPr lang="en-US"/>
        </a:p>
      </dgm:t>
    </dgm:pt>
    <dgm:pt modelId="{97378F11-B4B3-4875-ADE8-941FEE663EFB}" type="sibTrans" cxnId="{0123BF22-D0B9-43C8-BFB8-3232C9014BED}">
      <dgm:prSet/>
      <dgm:spPr/>
      <dgm:t>
        <a:bodyPr/>
        <a:lstStyle/>
        <a:p>
          <a:endParaRPr lang="en-US"/>
        </a:p>
      </dgm:t>
    </dgm:pt>
    <dgm:pt modelId="{870269B6-4112-4E4F-ABD8-795DDFDD3198}">
      <dgm:prSet phldrT="[Text]" custT="1"/>
      <dgm:spPr>
        <a:xfrm rot="10800000">
          <a:off x="1612781" y="1865"/>
          <a:ext cx="4339282" cy="2079218"/>
        </a:xfrm>
      </dgm:spPr>
      <dgm:t>
        <a:bodyPr/>
        <a:lstStyle/>
        <a:p>
          <a:pPr marL="82550" indent="-82550" algn="l"/>
          <a:r>
            <a:rPr lang="en-US" sz="2800" dirty="0">
              <a:solidFill>
                <a:srgbClr val="2F2B20"/>
              </a:solidFill>
              <a:latin typeface="Cambria"/>
              <a:cs typeface="Times New Roman" panose="02020603050405020304" pitchFamily="18" charset="0"/>
            </a:rPr>
            <a:t>5. Project Management Plan Updates</a:t>
          </a:r>
          <a:endParaRPr lang="en-US" sz="24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Y="-22397" custLinFactNeighborY="-100000">
        <dgm:presLayoutVars>
          <dgm:chMax val="0"/>
          <dgm:bulletEnabled val="1"/>
        </dgm:presLayoutVars>
      </dgm:prSet>
      <dgm:spPr/>
    </dgm:pt>
    <dgm:pt modelId="{44DBF284-EFB8-48CB-AA9A-57838DF88D90}" type="pres">
      <dgm:prSet presAssocID="{870269B6-4112-4E4F-ABD8-795DDFDD3198}" presName="childText" presStyleLbl="revTx" presStyleIdx="0" presStyleCnt="1" custLinFactNeighborX="-870" custLinFactNeighborY="44553">
        <dgm:presLayoutVars>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0123BF22-D0B9-43C8-BFB8-3232C9014BED}" srcId="{870269B6-4112-4E4F-ABD8-795DDFDD3198}" destId="{4EDE0251-43AB-4BED-A71A-098A5A930F8E}" srcOrd="0" destOrd="0" parTransId="{6BED1E76-4331-4355-A781-9248F47E5EA6}" sibTransId="{97378F11-B4B3-4875-ADE8-941FEE663EFB}"/>
    <dgm:cxn modelId="{0C31AF4B-0BDB-4B1D-8A40-16A3540C9AA5}" type="presOf" srcId="{4EDE0251-43AB-4BED-A71A-098A5A930F8E}" destId="{44DBF284-EFB8-48CB-AA9A-57838DF88D90}" srcOrd="0" destOrd="0" presId="urn:microsoft.com/office/officeart/2005/8/layout/vList2"/>
    <dgm:cxn modelId="{259B4188-A995-4E2C-BF3F-42984120D6D8}" type="presOf" srcId="{870269B6-4112-4E4F-ABD8-795DDFDD3198}" destId="{CA5515A7-FA4D-4B85-9DD9-17359CF050D2}" srcOrd="0" destOrd="0" presId="urn:microsoft.com/office/officeart/2005/8/layout/vList2"/>
    <dgm:cxn modelId="{089D83C2-5A7A-40AD-9675-1A21257A0C73}" type="presOf" srcId="{7BE175C2-43D5-BF47-B71D-4EF4D2107E03}" destId="{224CF469-C495-45B8-9E4A-119EC6AA03FC}" srcOrd="0" destOrd="0" presId="urn:microsoft.com/office/officeart/2005/8/layout/vList2"/>
    <dgm:cxn modelId="{6E2DFF95-09DB-4F98-A357-B1A5594D5463}" type="presParOf" srcId="{224CF469-C495-45B8-9E4A-119EC6AA03FC}" destId="{CA5515A7-FA4D-4B85-9DD9-17359CF050D2}" srcOrd="0" destOrd="0" presId="urn:microsoft.com/office/officeart/2005/8/layout/vList2"/>
    <dgm:cxn modelId="{F0CAD019-1B4D-40B3-8306-2534678B4E08}"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4EDE0251-43AB-4BED-A71A-098A5A930F8E}">
      <dgm:prSet phldrT="[Text]" custT="1"/>
      <dgm:spPr>
        <a:xfrm rot="10800000">
          <a:off x="1612781" y="1865"/>
          <a:ext cx="4339282" cy="2079218"/>
        </a:xfrm>
      </dgm:spPr>
      <dgm:t>
        <a:bodyPr/>
        <a:lstStyle/>
        <a:p>
          <a:pPr marL="82550" indent="-82550" algn="just"/>
          <a:endParaRPr lang="en-US" sz="2400" b="0" dirty="0">
            <a:solidFill>
              <a:schemeClr val="tx1"/>
            </a:solidFill>
            <a:latin typeface="Calibri"/>
            <a:ea typeface="+mn-ea"/>
            <a:cs typeface="+mn-cs"/>
          </a:endParaRPr>
        </a:p>
      </dgm:t>
    </dgm:pt>
    <dgm:pt modelId="{6BED1E76-4331-4355-A781-9248F47E5EA6}" type="parTrans" cxnId="{0123BF22-D0B9-43C8-BFB8-3232C9014BED}">
      <dgm:prSet/>
      <dgm:spPr/>
      <dgm:t>
        <a:bodyPr/>
        <a:lstStyle/>
        <a:p>
          <a:endParaRPr lang="en-US"/>
        </a:p>
      </dgm:t>
    </dgm:pt>
    <dgm:pt modelId="{97378F11-B4B3-4875-ADE8-941FEE663EFB}" type="sibTrans" cxnId="{0123BF22-D0B9-43C8-BFB8-3232C9014BED}">
      <dgm:prSet/>
      <dgm:spPr/>
      <dgm:t>
        <a:bodyPr/>
        <a:lstStyle/>
        <a:p>
          <a:endParaRPr lang="en-US"/>
        </a:p>
      </dgm:t>
    </dgm:pt>
    <dgm:pt modelId="{870269B6-4112-4E4F-ABD8-795DDFDD3198}">
      <dgm:prSet phldrT="[Text]" custT="1"/>
      <dgm:spPr>
        <a:xfrm rot="10800000">
          <a:off x="1612781" y="1865"/>
          <a:ext cx="4339282" cy="2079218"/>
        </a:xfrm>
      </dgm:spPr>
      <dgm:t>
        <a:bodyPr/>
        <a:lstStyle/>
        <a:p>
          <a:pPr marL="82550" indent="-82550" algn="l"/>
          <a:r>
            <a:rPr lang="en-US" sz="2800" dirty="0">
              <a:solidFill>
                <a:srgbClr val="2F2B20"/>
              </a:solidFill>
              <a:latin typeface="Cambria"/>
              <a:cs typeface="Times New Roman" panose="02020603050405020304" pitchFamily="18" charset="0"/>
            </a:rPr>
            <a:t>4. Change request</a:t>
          </a:r>
          <a:endParaRPr lang="en-US" sz="24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88" custLinFactNeighborY="5517">
        <dgm:presLayoutVars>
          <dgm:chMax val="0"/>
          <dgm:bulletEnabled val="1"/>
        </dgm:presLayoutVars>
      </dgm:prSet>
      <dgm:spPr/>
    </dgm:pt>
    <dgm:pt modelId="{44DBF284-EFB8-48CB-AA9A-57838DF88D90}" type="pres">
      <dgm:prSet presAssocID="{870269B6-4112-4E4F-ABD8-795DDFDD3198}" presName="childText" presStyleLbl="revTx" presStyleIdx="0" presStyleCnt="1" custLinFactNeighborX="-870" custLinFactNeighborY="44553">
        <dgm:presLayoutVars>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0123BF22-D0B9-43C8-BFB8-3232C9014BED}" srcId="{870269B6-4112-4E4F-ABD8-795DDFDD3198}" destId="{4EDE0251-43AB-4BED-A71A-098A5A930F8E}" srcOrd="0" destOrd="0" parTransId="{6BED1E76-4331-4355-A781-9248F47E5EA6}" sibTransId="{97378F11-B4B3-4875-ADE8-941FEE663EFB}"/>
    <dgm:cxn modelId="{033FB850-422B-42BF-ABC9-19F9B8903E54}" type="presOf" srcId="{870269B6-4112-4E4F-ABD8-795DDFDD3198}" destId="{CA5515A7-FA4D-4B85-9DD9-17359CF050D2}" srcOrd="0" destOrd="0" presId="urn:microsoft.com/office/officeart/2005/8/layout/vList2"/>
    <dgm:cxn modelId="{457E8FAC-00DC-406B-BDDE-85F679D57ABA}" type="presOf" srcId="{4EDE0251-43AB-4BED-A71A-098A5A930F8E}" destId="{44DBF284-EFB8-48CB-AA9A-57838DF88D90}" srcOrd="0" destOrd="0" presId="urn:microsoft.com/office/officeart/2005/8/layout/vList2"/>
    <dgm:cxn modelId="{B41091FC-6B1A-47D8-8C60-C528CEFDA5A1}" type="presOf" srcId="{7BE175C2-43D5-BF47-B71D-4EF4D2107E03}" destId="{224CF469-C495-45B8-9E4A-119EC6AA03FC}" srcOrd="0" destOrd="0" presId="urn:microsoft.com/office/officeart/2005/8/layout/vList2"/>
    <dgm:cxn modelId="{B72B8158-E157-41FE-9D57-EAD1D2535FB8}" type="presParOf" srcId="{224CF469-C495-45B8-9E4A-119EC6AA03FC}" destId="{CA5515A7-FA4D-4B85-9DD9-17359CF050D2}" srcOrd="0" destOrd="0" presId="urn:microsoft.com/office/officeart/2005/8/layout/vList2"/>
    <dgm:cxn modelId="{AC8EC1DE-E446-443A-8969-5B1854873B0A}"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4EDE0251-43AB-4BED-A71A-098A5A930F8E}">
      <dgm:prSet phldrT="[Text]" custT="1"/>
      <dgm:spPr>
        <a:xfrm rot="10800000">
          <a:off x="1612781" y="1865"/>
          <a:ext cx="4339282" cy="2079218"/>
        </a:xfrm>
      </dgm:spPr>
      <dgm:t>
        <a:bodyPr/>
        <a:lstStyle/>
        <a:p>
          <a:pPr marL="82550" indent="-82550" algn="just"/>
          <a:endParaRPr lang="en-US" sz="2400" b="0" dirty="0">
            <a:solidFill>
              <a:schemeClr val="tx1"/>
            </a:solidFill>
            <a:latin typeface="Calibri"/>
            <a:ea typeface="+mn-ea"/>
            <a:cs typeface="+mn-cs"/>
          </a:endParaRPr>
        </a:p>
      </dgm:t>
    </dgm:pt>
    <dgm:pt modelId="{6BED1E76-4331-4355-A781-9248F47E5EA6}" type="parTrans" cxnId="{0123BF22-D0B9-43C8-BFB8-3232C9014BED}">
      <dgm:prSet/>
      <dgm:spPr/>
      <dgm:t>
        <a:bodyPr/>
        <a:lstStyle/>
        <a:p>
          <a:endParaRPr lang="en-US"/>
        </a:p>
      </dgm:t>
    </dgm:pt>
    <dgm:pt modelId="{97378F11-B4B3-4875-ADE8-941FEE663EFB}" type="sibTrans" cxnId="{0123BF22-D0B9-43C8-BFB8-3232C9014BED}">
      <dgm:prSet/>
      <dgm:spPr/>
      <dgm:t>
        <a:bodyPr/>
        <a:lstStyle/>
        <a:p>
          <a:endParaRPr lang="en-US"/>
        </a:p>
      </dgm:t>
    </dgm:pt>
    <dgm:pt modelId="{870269B6-4112-4E4F-ABD8-795DDFDD3198}">
      <dgm:prSet phldrT="[Text]" custT="1"/>
      <dgm:spPr>
        <a:xfrm rot="10800000">
          <a:off x="1612781" y="1865"/>
          <a:ext cx="4339282" cy="2079218"/>
        </a:xfrm>
      </dgm:spPr>
      <dgm:t>
        <a:bodyPr/>
        <a:lstStyle/>
        <a:p>
          <a:pPr marL="82550" indent="-82550" algn="l"/>
          <a:r>
            <a:rPr lang="en-US" sz="2800" dirty="0">
              <a:solidFill>
                <a:srgbClr val="2F2B20"/>
              </a:solidFill>
              <a:latin typeface="Cambria"/>
              <a:cs typeface="Times New Roman" panose="02020603050405020304" pitchFamily="18" charset="0"/>
            </a:rPr>
            <a:t>6. Project documents updates</a:t>
          </a:r>
          <a:endParaRPr lang="en-US" sz="24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88" custLinFactNeighborY="5517">
        <dgm:presLayoutVars>
          <dgm:chMax val="0"/>
          <dgm:bulletEnabled val="1"/>
        </dgm:presLayoutVars>
      </dgm:prSet>
      <dgm:spPr/>
    </dgm:pt>
    <dgm:pt modelId="{44DBF284-EFB8-48CB-AA9A-57838DF88D90}" type="pres">
      <dgm:prSet presAssocID="{870269B6-4112-4E4F-ABD8-795DDFDD3198}" presName="childText" presStyleLbl="revTx" presStyleIdx="0" presStyleCnt="1" custLinFactNeighborX="-870" custLinFactNeighborY="44553">
        <dgm:presLayoutVars>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0123BF22-D0B9-43C8-BFB8-3232C9014BED}" srcId="{870269B6-4112-4E4F-ABD8-795DDFDD3198}" destId="{4EDE0251-43AB-4BED-A71A-098A5A930F8E}" srcOrd="0" destOrd="0" parTransId="{6BED1E76-4331-4355-A781-9248F47E5EA6}" sibTransId="{97378F11-B4B3-4875-ADE8-941FEE663EFB}"/>
    <dgm:cxn modelId="{2787EC2A-4461-4215-823D-3A9D2D2442DE}" type="presOf" srcId="{870269B6-4112-4E4F-ABD8-795DDFDD3198}" destId="{CA5515A7-FA4D-4B85-9DD9-17359CF050D2}" srcOrd="0" destOrd="0" presId="urn:microsoft.com/office/officeart/2005/8/layout/vList2"/>
    <dgm:cxn modelId="{22A9C4A9-8B33-42A5-B8F1-15735CBE976E}" type="presOf" srcId="{4EDE0251-43AB-4BED-A71A-098A5A930F8E}" destId="{44DBF284-EFB8-48CB-AA9A-57838DF88D90}" srcOrd="0" destOrd="0" presId="urn:microsoft.com/office/officeart/2005/8/layout/vList2"/>
    <dgm:cxn modelId="{CBB199E3-0720-4F44-AB7A-1FDBA43349A2}" type="presOf" srcId="{7BE175C2-43D5-BF47-B71D-4EF4D2107E03}" destId="{224CF469-C495-45B8-9E4A-119EC6AA03FC}" srcOrd="0" destOrd="0" presId="urn:microsoft.com/office/officeart/2005/8/layout/vList2"/>
    <dgm:cxn modelId="{C5A5E9D9-91B5-4B73-9409-6AE52F262B4F}" type="presParOf" srcId="{224CF469-C495-45B8-9E4A-119EC6AA03FC}" destId="{CA5515A7-FA4D-4B85-9DD9-17359CF050D2}" srcOrd="0" destOrd="0" presId="urn:microsoft.com/office/officeart/2005/8/layout/vList2"/>
    <dgm:cxn modelId="{F349AF82-4A0E-43DE-A0DA-F279B5C20A2B}"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4EDE0251-43AB-4BED-A71A-098A5A930F8E}">
      <dgm:prSet phldrT="[Text]" custT="1"/>
      <dgm:spPr>
        <a:xfrm rot="10800000">
          <a:off x="1612781" y="1865"/>
          <a:ext cx="4339282" cy="2079218"/>
        </a:xfrm>
      </dgm:spPr>
      <dgm:t>
        <a:bodyPr/>
        <a:lstStyle/>
        <a:p>
          <a:pPr marL="82550" indent="-82550" algn="just"/>
          <a:endParaRPr lang="en-US" sz="2400" b="0" dirty="0">
            <a:solidFill>
              <a:schemeClr val="tx1"/>
            </a:solidFill>
            <a:latin typeface="Calibri"/>
            <a:ea typeface="+mn-ea"/>
            <a:cs typeface="+mn-cs"/>
          </a:endParaRPr>
        </a:p>
      </dgm:t>
    </dgm:pt>
    <dgm:pt modelId="{6BED1E76-4331-4355-A781-9248F47E5EA6}" type="parTrans" cxnId="{0123BF22-D0B9-43C8-BFB8-3232C9014BED}">
      <dgm:prSet/>
      <dgm:spPr/>
      <dgm:t>
        <a:bodyPr/>
        <a:lstStyle/>
        <a:p>
          <a:endParaRPr lang="en-US"/>
        </a:p>
      </dgm:t>
    </dgm:pt>
    <dgm:pt modelId="{97378F11-B4B3-4875-ADE8-941FEE663EFB}" type="sibTrans" cxnId="{0123BF22-D0B9-43C8-BFB8-3232C9014BED}">
      <dgm:prSet/>
      <dgm:spPr/>
      <dgm:t>
        <a:bodyPr/>
        <a:lstStyle/>
        <a:p>
          <a:endParaRPr lang="en-US"/>
        </a:p>
      </dgm:t>
    </dgm:pt>
    <dgm:pt modelId="{870269B6-4112-4E4F-ABD8-795DDFDD3198}">
      <dgm:prSet phldrT="[Text]" custT="1"/>
      <dgm:spPr>
        <a:xfrm rot="10800000">
          <a:off x="1612781" y="1865"/>
          <a:ext cx="4339282" cy="2079218"/>
        </a:xfrm>
      </dgm:spPr>
      <dgm:t>
        <a:bodyPr/>
        <a:lstStyle/>
        <a:p>
          <a:pPr marL="82550" indent="-82550" algn="l"/>
          <a:r>
            <a:rPr lang="en-US" sz="2800" dirty="0">
              <a:solidFill>
                <a:schemeClr val="tx1"/>
              </a:solidFill>
            </a:rPr>
            <a:t>7. Enterprise environmental factors updates</a:t>
          </a:r>
          <a:endParaRPr lang="en-US" sz="24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88" custLinFactNeighborY="5517">
        <dgm:presLayoutVars>
          <dgm:chMax val="0"/>
          <dgm:bulletEnabled val="1"/>
        </dgm:presLayoutVars>
      </dgm:prSet>
      <dgm:spPr/>
    </dgm:pt>
    <dgm:pt modelId="{44DBF284-EFB8-48CB-AA9A-57838DF88D90}" type="pres">
      <dgm:prSet presAssocID="{870269B6-4112-4E4F-ABD8-795DDFDD3198}" presName="childText" presStyleLbl="revTx" presStyleIdx="0" presStyleCnt="1" custLinFactNeighborX="-870" custLinFactNeighborY="44553">
        <dgm:presLayoutVars>
          <dgm:bulletEnabled val="1"/>
        </dgm:presLayoutVars>
      </dgm:prSet>
      <dgm:spPr/>
    </dgm:pt>
  </dgm:ptLst>
  <dgm:cxnLst>
    <dgm:cxn modelId="{5322D815-456A-4191-9E09-4A09EA828675}" type="presOf" srcId="{7BE175C2-43D5-BF47-B71D-4EF4D2107E03}" destId="{224CF469-C495-45B8-9E4A-119EC6AA03FC}" srcOrd="0" destOrd="0" presId="urn:microsoft.com/office/officeart/2005/8/layout/vList2"/>
    <dgm:cxn modelId="{E6D25622-EABD-044C-816E-41F198C2B326}" srcId="{7BE175C2-43D5-BF47-B71D-4EF4D2107E03}" destId="{870269B6-4112-4E4F-ABD8-795DDFDD3198}" srcOrd="0" destOrd="0" parTransId="{A1011F09-7E36-094F-8195-C8FACF5F9B59}" sibTransId="{9CF3B767-8600-AA44-91F2-FBC1438A0182}"/>
    <dgm:cxn modelId="{0123BF22-D0B9-43C8-BFB8-3232C9014BED}" srcId="{870269B6-4112-4E4F-ABD8-795DDFDD3198}" destId="{4EDE0251-43AB-4BED-A71A-098A5A930F8E}" srcOrd="0" destOrd="0" parTransId="{6BED1E76-4331-4355-A781-9248F47E5EA6}" sibTransId="{97378F11-B4B3-4875-ADE8-941FEE663EFB}"/>
    <dgm:cxn modelId="{EC389E7B-1076-42BE-9A38-97C06DAD1091}" type="presOf" srcId="{870269B6-4112-4E4F-ABD8-795DDFDD3198}" destId="{CA5515A7-FA4D-4B85-9DD9-17359CF050D2}" srcOrd="0" destOrd="0" presId="urn:microsoft.com/office/officeart/2005/8/layout/vList2"/>
    <dgm:cxn modelId="{34C8D183-E7DC-455E-9768-0D92A41888A6}" type="presOf" srcId="{4EDE0251-43AB-4BED-A71A-098A5A930F8E}" destId="{44DBF284-EFB8-48CB-AA9A-57838DF88D90}" srcOrd="0" destOrd="0" presId="urn:microsoft.com/office/officeart/2005/8/layout/vList2"/>
    <dgm:cxn modelId="{97395E38-1239-49A3-8996-87EB07B36822}" type="presParOf" srcId="{224CF469-C495-45B8-9E4A-119EC6AA03FC}" destId="{CA5515A7-FA4D-4B85-9DD9-17359CF050D2}" srcOrd="0" destOrd="0" presId="urn:microsoft.com/office/officeart/2005/8/layout/vList2"/>
    <dgm:cxn modelId="{76DDEDDE-A2DA-414A-A278-D2D8CB3F9549}"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4EDE0251-43AB-4BED-A71A-098A5A930F8E}">
      <dgm:prSet phldrT="[Text]" custT="1"/>
      <dgm:spPr>
        <a:xfrm rot="10800000">
          <a:off x="1612781" y="1865"/>
          <a:ext cx="4339282" cy="2079218"/>
        </a:xfrm>
      </dgm:spPr>
      <dgm:t>
        <a:bodyPr/>
        <a:lstStyle/>
        <a:p>
          <a:pPr marL="82550" indent="-82550" algn="just"/>
          <a:endParaRPr lang="en-US" sz="2400" b="0" dirty="0">
            <a:solidFill>
              <a:schemeClr val="tx1"/>
            </a:solidFill>
            <a:latin typeface="Calibri"/>
            <a:ea typeface="+mn-ea"/>
            <a:cs typeface="+mn-cs"/>
          </a:endParaRPr>
        </a:p>
      </dgm:t>
    </dgm:pt>
    <dgm:pt modelId="{6BED1E76-4331-4355-A781-9248F47E5EA6}" type="parTrans" cxnId="{0123BF22-D0B9-43C8-BFB8-3232C9014BED}">
      <dgm:prSet/>
      <dgm:spPr/>
      <dgm:t>
        <a:bodyPr/>
        <a:lstStyle/>
        <a:p>
          <a:endParaRPr lang="en-US"/>
        </a:p>
      </dgm:t>
    </dgm:pt>
    <dgm:pt modelId="{97378F11-B4B3-4875-ADE8-941FEE663EFB}" type="sibTrans" cxnId="{0123BF22-D0B9-43C8-BFB8-3232C9014BED}">
      <dgm:prSet/>
      <dgm:spPr/>
      <dgm:t>
        <a:bodyPr/>
        <a:lstStyle/>
        <a:p>
          <a:endParaRPr lang="en-US"/>
        </a:p>
      </dgm:t>
    </dgm:pt>
    <dgm:pt modelId="{870269B6-4112-4E4F-ABD8-795DDFDD3198}">
      <dgm:prSet phldrT="[Text]" custT="1"/>
      <dgm:spPr>
        <a:xfrm rot="10800000">
          <a:off x="1612781" y="1865"/>
          <a:ext cx="4339282" cy="2079218"/>
        </a:xfrm>
      </dgm:spPr>
      <dgm:t>
        <a:bodyPr/>
        <a:lstStyle/>
        <a:p>
          <a:pPr marL="82550" indent="-82550" algn="l"/>
          <a:r>
            <a:rPr lang="en-US" sz="2800" dirty="0">
              <a:solidFill>
                <a:schemeClr val="tx1"/>
              </a:solidFill>
            </a:rPr>
            <a:t>8. Organizational process assets updates</a:t>
          </a:r>
          <a:endParaRPr lang="en-US" sz="24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88" custLinFactNeighborY="5517">
        <dgm:presLayoutVars>
          <dgm:chMax val="0"/>
          <dgm:bulletEnabled val="1"/>
        </dgm:presLayoutVars>
      </dgm:prSet>
      <dgm:spPr/>
    </dgm:pt>
    <dgm:pt modelId="{44DBF284-EFB8-48CB-AA9A-57838DF88D90}" type="pres">
      <dgm:prSet presAssocID="{870269B6-4112-4E4F-ABD8-795DDFDD3198}" presName="childText" presStyleLbl="revTx" presStyleIdx="0" presStyleCnt="1" custLinFactNeighborX="-870" custLinFactNeighborY="44553">
        <dgm:presLayoutVars>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0123BF22-D0B9-43C8-BFB8-3232C9014BED}" srcId="{870269B6-4112-4E4F-ABD8-795DDFDD3198}" destId="{4EDE0251-43AB-4BED-A71A-098A5A930F8E}" srcOrd="0" destOrd="0" parTransId="{6BED1E76-4331-4355-A781-9248F47E5EA6}" sibTransId="{97378F11-B4B3-4875-ADE8-941FEE663EFB}"/>
    <dgm:cxn modelId="{50BFD493-7592-4C12-9A5F-E6936399224C}" type="presOf" srcId="{7BE175C2-43D5-BF47-B71D-4EF4D2107E03}" destId="{224CF469-C495-45B8-9E4A-119EC6AA03FC}" srcOrd="0" destOrd="0" presId="urn:microsoft.com/office/officeart/2005/8/layout/vList2"/>
    <dgm:cxn modelId="{FA699DAE-4D15-4923-BFDE-D01A65797DA5}" type="presOf" srcId="{4EDE0251-43AB-4BED-A71A-098A5A930F8E}" destId="{44DBF284-EFB8-48CB-AA9A-57838DF88D90}" srcOrd="0" destOrd="0" presId="urn:microsoft.com/office/officeart/2005/8/layout/vList2"/>
    <dgm:cxn modelId="{3D7352DB-B5FC-426A-8F8A-FA68C3F3669C}" type="presOf" srcId="{870269B6-4112-4E4F-ABD8-795DDFDD3198}" destId="{CA5515A7-FA4D-4B85-9DD9-17359CF050D2}" srcOrd="0" destOrd="0" presId="urn:microsoft.com/office/officeart/2005/8/layout/vList2"/>
    <dgm:cxn modelId="{58F906CF-9149-410A-812A-39A887CFF652}" type="presParOf" srcId="{224CF469-C495-45B8-9E4A-119EC6AA03FC}" destId="{CA5515A7-FA4D-4B85-9DD9-17359CF050D2}" srcOrd="0" destOrd="0" presId="urn:microsoft.com/office/officeart/2005/8/layout/vList2"/>
    <dgm:cxn modelId="{A413B24E-F810-4CFB-AE4C-EF8E53B2B561}"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US" sz="2800" dirty="0">
              <a:solidFill>
                <a:schemeClr val="bg1"/>
              </a:solidFill>
            </a:rPr>
            <a:t>1. Resource Management</a:t>
          </a:r>
          <a:r>
            <a:rPr lang="en" sz="2800" dirty="0">
              <a:solidFill>
                <a:schemeClr val="bg1"/>
              </a:solidFill>
            </a:rPr>
            <a:t>Plan</a:t>
          </a:r>
          <a:endParaRPr lang="en-US" sz="2800" b="0" dirty="0">
            <a:solidFill>
              <a:schemeClr val="bg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3528E10F-83B6-42A8-8E03-67F33E8ED842}">
      <dgm:prSet/>
      <dgm:spPr/>
      <dgm:t>
        <a:bodyPr/>
        <a:lstStyle/>
        <a:p>
          <a:r>
            <a:rPr lang="en-US" dirty="0" err="1">
              <a:solidFill>
                <a:srgbClr val="2F2B20"/>
              </a:solidFill>
              <a:latin typeface="Trebuchet MS" pitchFamily="34" charset="0"/>
            </a:rPr>
            <a:t>Rencana</a:t>
          </a:r>
          <a:r>
            <a:rPr lang="en-US" dirty="0">
              <a:solidFill>
                <a:srgbClr val="2F2B20"/>
              </a:solidFill>
              <a:latin typeface="Trebuchet MS" pitchFamily="34" charset="0"/>
            </a:rPr>
            <a:t> </a:t>
          </a:r>
          <a:r>
            <a:rPr lang="en-US" dirty="0" err="1">
              <a:solidFill>
                <a:srgbClr val="2F2B20"/>
              </a:solidFill>
              <a:latin typeface="Trebuchet MS" pitchFamily="34" charset="0"/>
            </a:rPr>
            <a:t>pengelolaan</a:t>
          </a:r>
          <a:r>
            <a:rPr lang="en-US" dirty="0">
              <a:solidFill>
                <a:srgbClr val="2F2B20"/>
              </a:solidFill>
              <a:latin typeface="Trebuchet MS" pitchFamily="34" charset="0"/>
            </a:rPr>
            <a:t> </a:t>
          </a: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 </a:t>
          </a:r>
          <a:r>
            <a:rPr lang="en-US" dirty="0" err="1">
              <a:solidFill>
                <a:srgbClr val="2F2B20"/>
              </a:solidFill>
              <a:latin typeface="Trebuchet MS" pitchFamily="34" charset="0"/>
            </a:rPr>
            <a:t>manusia</a:t>
          </a:r>
          <a:r>
            <a:rPr lang="en-US" dirty="0">
              <a:solidFill>
                <a:srgbClr val="2F2B20"/>
              </a:solidFill>
              <a:latin typeface="Trebuchet MS" pitchFamily="34" charset="0"/>
            </a:rPr>
            <a:t> </a:t>
          </a:r>
          <a:r>
            <a:rPr lang="en-US" dirty="0" err="1">
              <a:solidFill>
                <a:srgbClr val="2F2B20"/>
              </a:solidFill>
              <a:latin typeface="Trebuchet MS" pitchFamily="34" charset="0"/>
            </a:rPr>
            <a:t>memberikan</a:t>
          </a:r>
          <a:r>
            <a:rPr lang="en-US" dirty="0">
              <a:solidFill>
                <a:srgbClr val="2F2B20"/>
              </a:solidFill>
              <a:latin typeface="Trebuchet MS" pitchFamily="34" charset="0"/>
            </a:rPr>
            <a:t> </a:t>
          </a:r>
          <a:r>
            <a:rPr lang="en-US" dirty="0" err="1">
              <a:solidFill>
                <a:srgbClr val="2F2B20"/>
              </a:solidFill>
              <a:latin typeface="Trebuchet MS" pitchFamily="34" charset="0"/>
            </a:rPr>
            <a:t>pedoman</a:t>
          </a:r>
          <a:r>
            <a:rPr lang="en-US" dirty="0">
              <a:solidFill>
                <a:srgbClr val="2F2B20"/>
              </a:solidFill>
              <a:latin typeface="Trebuchet MS" pitchFamily="34" charset="0"/>
            </a:rPr>
            <a:t> </a:t>
          </a:r>
          <a:r>
            <a:rPr lang="en-US" dirty="0" err="1">
              <a:solidFill>
                <a:srgbClr val="2F2B20"/>
              </a:solidFill>
              <a:latin typeface="Trebuchet MS" pitchFamily="34" charset="0"/>
            </a:rPr>
            <a:t>bagaimana</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manusia</a:t>
          </a:r>
          <a:r>
            <a:rPr lang="en-US" dirty="0">
              <a:solidFill>
                <a:srgbClr val="2F2B20"/>
              </a:solidFill>
              <a:latin typeface="Trebuchet MS" pitchFamily="34" charset="0"/>
            </a:rPr>
            <a:t> </a:t>
          </a: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 </a:t>
          </a:r>
          <a:r>
            <a:rPr lang="en-US" dirty="0" err="1">
              <a:solidFill>
                <a:srgbClr val="2F2B20"/>
              </a:solidFill>
              <a:latin typeface="Trebuchet MS" pitchFamily="34" charset="0"/>
            </a:rPr>
            <a:t>harus</a:t>
          </a:r>
          <a:r>
            <a:rPr lang="en-US" dirty="0">
              <a:solidFill>
                <a:srgbClr val="2F2B20"/>
              </a:solidFill>
              <a:latin typeface="Trebuchet MS" pitchFamily="34" charset="0"/>
            </a:rPr>
            <a:t> </a:t>
          </a:r>
          <a:r>
            <a:rPr lang="en-US" dirty="0" err="1">
              <a:solidFill>
                <a:srgbClr val="2F2B20"/>
              </a:solidFill>
              <a:latin typeface="Trebuchet MS" pitchFamily="34" charset="0"/>
            </a:rPr>
            <a:t>didefinisikan</a:t>
          </a:r>
          <a:r>
            <a:rPr lang="en-US" dirty="0">
              <a:solidFill>
                <a:srgbClr val="2F2B20"/>
              </a:solidFill>
              <a:latin typeface="Trebuchet MS" pitchFamily="34" charset="0"/>
            </a:rPr>
            <a:t>, </a:t>
          </a:r>
          <a:r>
            <a:rPr lang="en-US" dirty="0" err="1">
              <a:solidFill>
                <a:srgbClr val="2F2B20"/>
              </a:solidFill>
              <a:latin typeface="Trebuchet MS" pitchFamily="34" charset="0"/>
            </a:rPr>
            <a:t>dikelola</a:t>
          </a:r>
          <a:r>
            <a:rPr lang="en-US" dirty="0">
              <a:solidFill>
                <a:srgbClr val="2F2B20"/>
              </a:solidFill>
              <a:latin typeface="Trebuchet MS" pitchFamily="34" charset="0"/>
            </a:rPr>
            <a:t>, </a:t>
          </a:r>
          <a:r>
            <a:rPr lang="en-US" dirty="0" err="1">
              <a:solidFill>
                <a:srgbClr val="2F2B20"/>
              </a:solidFill>
              <a:latin typeface="Trebuchet MS" pitchFamily="34" charset="0"/>
            </a:rPr>
            <a:t>dikendalikan</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akhirnya</a:t>
          </a:r>
          <a:r>
            <a:rPr lang="en-US" dirty="0">
              <a:solidFill>
                <a:srgbClr val="2F2B20"/>
              </a:solidFill>
              <a:latin typeface="Trebuchet MS" pitchFamily="34" charset="0"/>
            </a:rPr>
            <a:t> </a:t>
          </a:r>
          <a:r>
            <a:rPr lang="en-US" dirty="0" err="1">
              <a:solidFill>
                <a:srgbClr val="2F2B20"/>
              </a:solidFill>
              <a:latin typeface="Trebuchet MS" pitchFamily="34" charset="0"/>
            </a:rPr>
            <a:t>dirilis</a:t>
          </a:r>
          <a:r>
            <a:rPr lang="en-US" dirty="0">
              <a:solidFill>
                <a:srgbClr val="2F2B20"/>
              </a:solidFill>
              <a:latin typeface="Trebuchet MS" pitchFamily="34" charset="0"/>
            </a:rPr>
            <a:t>. </a:t>
          </a:r>
          <a:r>
            <a:rPr lang="en-US" dirty="0" err="1">
              <a:solidFill>
                <a:srgbClr val="2F2B20"/>
              </a:solidFill>
              <a:latin typeface="Trebuchet MS" pitchFamily="34" charset="0"/>
            </a:rPr>
            <a:t>Ini</a:t>
          </a:r>
          <a:r>
            <a:rPr lang="en-US" dirty="0">
              <a:solidFill>
                <a:srgbClr val="2F2B20"/>
              </a:solidFill>
              <a:latin typeface="Trebuchet MS" pitchFamily="34" charset="0"/>
            </a:rPr>
            <a:t> </a:t>
          </a:r>
          <a:r>
            <a:rPr lang="en-US" dirty="0" err="1">
              <a:solidFill>
                <a:srgbClr val="2F2B20"/>
              </a:solidFill>
              <a:latin typeface="Trebuchet MS" pitchFamily="34" charset="0"/>
            </a:rPr>
            <a:t>mengidentifikasi</a:t>
          </a:r>
          <a:r>
            <a:rPr lang="en-US" dirty="0">
              <a:solidFill>
                <a:srgbClr val="2F2B20"/>
              </a:solidFill>
              <a:latin typeface="Trebuchet MS" pitchFamily="34" charset="0"/>
            </a:rPr>
            <a:t> </a:t>
          </a:r>
          <a:r>
            <a:rPr lang="en-US" dirty="0" err="1">
              <a:solidFill>
                <a:srgbClr val="2F2B20"/>
              </a:solidFill>
              <a:latin typeface="Trebuchet MS" pitchFamily="34" charset="0"/>
            </a:rPr>
            <a:t>strategi</a:t>
          </a:r>
          <a:r>
            <a:rPr lang="en-US" dirty="0">
              <a:solidFill>
                <a:srgbClr val="2F2B20"/>
              </a:solidFill>
              <a:latin typeface="Trebuchet MS" pitchFamily="34" charset="0"/>
            </a:rPr>
            <a:t> </a:t>
          </a:r>
          <a:r>
            <a:rPr lang="en-US" dirty="0" err="1">
              <a:solidFill>
                <a:srgbClr val="2F2B20"/>
              </a:solidFill>
              <a:latin typeface="Trebuchet MS" pitchFamily="34" charset="0"/>
            </a:rPr>
            <a:t>pelatihan</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rencana</a:t>
          </a:r>
          <a:r>
            <a:rPr lang="en-US" dirty="0">
              <a:solidFill>
                <a:srgbClr val="2F2B20"/>
              </a:solidFill>
              <a:latin typeface="Trebuchet MS" pitchFamily="34" charset="0"/>
            </a:rPr>
            <a:t> </a:t>
          </a:r>
          <a:r>
            <a:rPr lang="en-US" dirty="0" err="1">
              <a:solidFill>
                <a:srgbClr val="2F2B20"/>
              </a:solidFill>
              <a:latin typeface="Trebuchet MS" pitchFamily="34" charset="0"/>
            </a:rPr>
            <a:t>untuk</a:t>
          </a:r>
          <a:r>
            <a:rPr lang="en-US" dirty="0">
              <a:solidFill>
                <a:srgbClr val="2F2B20"/>
              </a:solidFill>
              <a:latin typeface="Trebuchet MS" pitchFamily="34" charset="0"/>
            </a:rPr>
            <a:t> </a:t>
          </a:r>
          <a:r>
            <a:rPr lang="en-US" dirty="0" err="1">
              <a:solidFill>
                <a:srgbClr val="2F2B20"/>
              </a:solidFill>
              <a:latin typeface="Trebuchet MS" pitchFamily="34" charset="0"/>
            </a:rPr>
            <a:t>mengembangkan</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Barang-barang</a:t>
          </a:r>
          <a:r>
            <a:rPr lang="en-US" dirty="0">
              <a:solidFill>
                <a:srgbClr val="2F2B20"/>
              </a:solidFill>
              <a:latin typeface="Trebuchet MS" pitchFamily="34" charset="0"/>
            </a:rPr>
            <a:t> </a:t>
          </a:r>
          <a:r>
            <a:rPr lang="en-US" dirty="0" err="1">
              <a:solidFill>
                <a:srgbClr val="2F2B20"/>
              </a:solidFill>
              <a:latin typeface="Trebuchet MS" pitchFamily="34" charset="0"/>
            </a:rPr>
            <a:t>seperti</a:t>
          </a:r>
          <a:r>
            <a:rPr lang="en-US" dirty="0">
              <a:solidFill>
                <a:srgbClr val="2F2B20"/>
              </a:solidFill>
              <a:latin typeface="Trebuchet MS" pitchFamily="34" charset="0"/>
            </a:rPr>
            <a:t> </a:t>
          </a:r>
          <a:r>
            <a:rPr lang="en-US" dirty="0" err="1">
              <a:solidFill>
                <a:srgbClr val="2F2B20"/>
              </a:solidFill>
              <a:latin typeface="Trebuchet MS" pitchFamily="34" charset="0"/>
            </a:rPr>
            <a:t>penghargaan</a:t>
          </a:r>
          <a:r>
            <a:rPr lang="en-US" dirty="0">
              <a:solidFill>
                <a:srgbClr val="2F2B20"/>
              </a:solidFill>
              <a:latin typeface="Trebuchet MS" pitchFamily="34" charset="0"/>
            </a:rPr>
            <a:t>, </a:t>
          </a:r>
          <a:r>
            <a:rPr lang="en-US" dirty="0" err="1">
              <a:solidFill>
                <a:srgbClr val="2F2B20"/>
              </a:solidFill>
              <a:latin typeface="Trebuchet MS" pitchFamily="34" charset="0"/>
            </a:rPr>
            <a:t>umpan</a:t>
          </a:r>
          <a:r>
            <a:rPr lang="en-US" dirty="0">
              <a:solidFill>
                <a:srgbClr val="2F2B20"/>
              </a:solidFill>
              <a:latin typeface="Trebuchet MS" pitchFamily="34" charset="0"/>
            </a:rPr>
            <a:t> </a:t>
          </a:r>
          <a:r>
            <a:rPr lang="en-US" dirty="0" err="1">
              <a:solidFill>
                <a:srgbClr val="2F2B20"/>
              </a:solidFill>
              <a:latin typeface="Trebuchet MS" pitchFamily="34" charset="0"/>
            </a:rPr>
            <a:t>balik</a:t>
          </a:r>
          <a:r>
            <a:rPr lang="en-US" dirty="0">
              <a:solidFill>
                <a:srgbClr val="2F2B20"/>
              </a:solidFill>
              <a:latin typeface="Trebuchet MS" pitchFamily="34" charset="0"/>
            </a:rPr>
            <a:t>, </a:t>
          </a:r>
          <a:r>
            <a:rPr lang="en-US" dirty="0" err="1">
              <a:solidFill>
                <a:srgbClr val="2F2B20"/>
              </a:solidFill>
              <a:latin typeface="Trebuchet MS" pitchFamily="34" charset="0"/>
            </a:rPr>
            <a:t>pelatihan</a:t>
          </a:r>
          <a:r>
            <a:rPr lang="en-US" dirty="0">
              <a:solidFill>
                <a:srgbClr val="2F2B20"/>
              </a:solidFill>
              <a:latin typeface="Trebuchet MS" pitchFamily="34" charset="0"/>
            </a:rPr>
            <a:t> </a:t>
          </a:r>
          <a:r>
            <a:rPr lang="en-US" dirty="0" err="1">
              <a:solidFill>
                <a:srgbClr val="2F2B20"/>
              </a:solidFill>
              <a:latin typeface="Trebuchet MS" pitchFamily="34" charset="0"/>
            </a:rPr>
            <a:t>tambahan</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disiplin</a:t>
          </a:r>
          <a:r>
            <a:rPr lang="en-US" dirty="0">
              <a:solidFill>
                <a:srgbClr val="2F2B20"/>
              </a:solidFill>
              <a:latin typeface="Trebuchet MS" pitchFamily="34" charset="0"/>
            </a:rPr>
            <a:t> </a:t>
          </a:r>
          <a:r>
            <a:rPr lang="en-US" dirty="0" err="1">
              <a:solidFill>
                <a:srgbClr val="2F2B20"/>
              </a:solidFill>
              <a:latin typeface="Trebuchet MS" pitchFamily="34" charset="0"/>
            </a:rPr>
            <a:t>dapat</a:t>
          </a:r>
          <a:r>
            <a:rPr lang="en-US" dirty="0">
              <a:solidFill>
                <a:srgbClr val="2F2B20"/>
              </a:solidFill>
              <a:latin typeface="Trebuchet MS" pitchFamily="34" charset="0"/>
            </a:rPr>
            <a:t> </a:t>
          </a:r>
          <a:r>
            <a:rPr lang="en-US" dirty="0" err="1">
              <a:solidFill>
                <a:srgbClr val="2F2B20"/>
              </a:solidFill>
              <a:latin typeface="Trebuchet MS" pitchFamily="34" charset="0"/>
            </a:rPr>
            <a:t>ditambahkan</a:t>
          </a:r>
          <a:r>
            <a:rPr lang="en-US" dirty="0">
              <a:solidFill>
                <a:srgbClr val="2F2B20"/>
              </a:solidFill>
              <a:latin typeface="Trebuchet MS" pitchFamily="34" charset="0"/>
            </a:rPr>
            <a:t> </a:t>
          </a:r>
          <a:r>
            <a:rPr lang="en-US" dirty="0" err="1">
              <a:solidFill>
                <a:srgbClr val="2F2B20"/>
              </a:solidFill>
              <a:latin typeface="Trebuchet MS" pitchFamily="34" charset="0"/>
            </a:rPr>
            <a:t>ke</a:t>
          </a:r>
          <a:r>
            <a:rPr lang="en-US" dirty="0">
              <a:solidFill>
                <a:srgbClr val="2F2B20"/>
              </a:solidFill>
              <a:latin typeface="Trebuchet MS" pitchFamily="34" charset="0"/>
            </a:rPr>
            <a:t> </a:t>
          </a:r>
          <a:r>
            <a:rPr lang="en-US" dirty="0" err="1">
              <a:solidFill>
                <a:srgbClr val="2F2B20"/>
              </a:solidFill>
              <a:latin typeface="Trebuchet MS" pitchFamily="34" charset="0"/>
            </a:rPr>
            <a:t>rencana</a:t>
          </a:r>
          <a:r>
            <a:rPr lang="en-US" dirty="0">
              <a:solidFill>
                <a:srgbClr val="2F2B20"/>
              </a:solidFill>
              <a:latin typeface="Trebuchet MS" pitchFamily="34" charset="0"/>
            </a:rPr>
            <a:t> </a:t>
          </a:r>
          <a:r>
            <a:rPr lang="en-US" dirty="0" err="1">
              <a:solidFill>
                <a:srgbClr val="2F2B20"/>
              </a:solidFill>
              <a:latin typeface="Trebuchet MS" pitchFamily="34" charset="0"/>
            </a:rPr>
            <a:t>sebagai</a:t>
          </a:r>
          <a:r>
            <a:rPr lang="en-US" dirty="0">
              <a:solidFill>
                <a:srgbClr val="2F2B20"/>
              </a:solidFill>
              <a:latin typeface="Trebuchet MS" pitchFamily="34" charset="0"/>
            </a:rPr>
            <a:t> </a:t>
          </a:r>
          <a:r>
            <a:rPr lang="en-US" dirty="0" err="1">
              <a:solidFill>
                <a:srgbClr val="2F2B20"/>
              </a:solidFill>
              <a:latin typeface="Trebuchet MS" pitchFamily="34" charset="0"/>
            </a:rPr>
            <a:t>hasil</a:t>
          </a:r>
          <a:r>
            <a:rPr lang="en-US" dirty="0">
              <a:solidFill>
                <a:srgbClr val="2F2B20"/>
              </a:solidFill>
              <a:latin typeface="Trebuchet MS" pitchFamily="34" charset="0"/>
            </a:rPr>
            <a:t> </a:t>
          </a:r>
          <a:r>
            <a:rPr lang="en-US" dirty="0" err="1">
              <a:solidFill>
                <a:srgbClr val="2F2B20"/>
              </a:solidFill>
              <a:latin typeface="Trebuchet MS" pitchFamily="34" charset="0"/>
            </a:rPr>
            <a:t>dari</a:t>
          </a:r>
          <a:r>
            <a:rPr lang="en-US" dirty="0">
              <a:solidFill>
                <a:srgbClr val="2F2B20"/>
              </a:solidFill>
              <a:latin typeface="Trebuchet MS" pitchFamily="34" charset="0"/>
            </a:rPr>
            <a:t> </a:t>
          </a:r>
          <a:r>
            <a:rPr lang="en-US" dirty="0" err="1">
              <a:solidFill>
                <a:srgbClr val="2F2B20"/>
              </a:solidFill>
              <a:latin typeface="Trebuchet MS" pitchFamily="34" charset="0"/>
            </a:rPr>
            <a:t>penilaian</a:t>
          </a:r>
          <a:r>
            <a:rPr lang="en-US" dirty="0">
              <a:solidFill>
                <a:srgbClr val="2F2B20"/>
              </a:solidFill>
              <a:latin typeface="Trebuchet MS" pitchFamily="34" charset="0"/>
            </a:rPr>
            <a:t> </a:t>
          </a:r>
          <a:r>
            <a:rPr lang="en-US" dirty="0" err="1">
              <a:solidFill>
                <a:srgbClr val="2F2B20"/>
              </a:solidFill>
              <a:latin typeface="Trebuchet MS" pitchFamily="34" charset="0"/>
            </a:rPr>
            <a:t>kinerja</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yang </a:t>
          </a:r>
          <a:r>
            <a:rPr lang="en-US" dirty="0" err="1">
              <a:solidFill>
                <a:srgbClr val="2F2B20"/>
              </a:solidFill>
              <a:latin typeface="Trebuchet MS" pitchFamily="34" charset="0"/>
            </a:rPr>
            <a:t>sedang</a:t>
          </a:r>
          <a:r>
            <a:rPr lang="en-US" dirty="0">
              <a:solidFill>
                <a:srgbClr val="2F2B20"/>
              </a:solidFill>
              <a:latin typeface="Trebuchet MS" pitchFamily="34" charset="0"/>
            </a:rPr>
            <a:t> </a:t>
          </a:r>
          <a:r>
            <a:rPr lang="en-US" dirty="0" err="1">
              <a:solidFill>
                <a:srgbClr val="2F2B20"/>
              </a:solidFill>
              <a:latin typeface="Trebuchet MS" pitchFamily="34" charset="0"/>
            </a:rPr>
            <a:t>berlangsung</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bentuk</a:t>
          </a:r>
          <a:r>
            <a:rPr lang="en-US" dirty="0">
              <a:solidFill>
                <a:srgbClr val="2F2B20"/>
              </a:solidFill>
              <a:latin typeface="Trebuchet MS" pitchFamily="34" charset="0"/>
            </a:rPr>
            <a:t> lain </a:t>
          </a:r>
          <a:r>
            <a:rPr lang="en-US" dirty="0" err="1">
              <a:solidFill>
                <a:srgbClr val="2F2B20"/>
              </a:solidFill>
              <a:latin typeface="Trebuchet MS" pitchFamily="34" charset="0"/>
            </a:rPr>
            <a:t>dari</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manajemen</a:t>
          </a:r>
          <a:r>
            <a:rPr lang="en-US" dirty="0">
              <a:solidFill>
                <a:srgbClr val="2F2B20"/>
              </a:solidFill>
              <a:latin typeface="Trebuchet MS" pitchFamily="34" charset="0"/>
            </a:rPr>
            <a:t> </a:t>
          </a:r>
          <a:r>
            <a:rPr lang="en-US" dirty="0" err="1">
              <a:solidFill>
                <a:srgbClr val="2F2B20"/>
              </a:solidFill>
              <a:latin typeface="Trebuchet MS" pitchFamily="34" charset="0"/>
            </a:rPr>
            <a:t>tim.</a:t>
          </a:r>
          <a:endParaRPr lang="id-ID" b="0" dirty="0">
            <a:solidFill>
              <a:schemeClr val="tx1"/>
            </a:solidFill>
          </a:endParaRPr>
        </a:p>
      </dgm:t>
    </dgm:pt>
    <dgm:pt modelId="{934619FC-00FF-4020-9C56-AF37F29BA592}" type="parTrans" cxnId="{A8F298B0-80E2-4A2E-83A7-F565CDFBF24A}">
      <dgm:prSet/>
      <dgm:spPr/>
      <dgm:t>
        <a:bodyPr/>
        <a:lstStyle/>
        <a:p>
          <a:endParaRPr lang="en-US"/>
        </a:p>
      </dgm:t>
    </dgm:pt>
    <dgm:pt modelId="{E8D384CA-6124-476F-8D26-4FA6655CDA30}" type="sibTrans" cxnId="{A8F298B0-80E2-4A2E-83A7-F565CDFBF24A}">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ECDCB907-625E-48F0-BBE5-D115F2D4D05A}" type="presOf" srcId="{3528E10F-83B6-42A8-8E03-67F33E8ED842}" destId="{44DBF284-EFB8-48CB-AA9A-57838DF88D90}" srcOrd="0" destOrd="0" presId="urn:microsoft.com/office/officeart/2005/8/layout/vList2"/>
    <dgm:cxn modelId="{E6D25622-EABD-044C-816E-41F198C2B326}" srcId="{7BE175C2-43D5-BF47-B71D-4EF4D2107E03}" destId="{870269B6-4112-4E4F-ABD8-795DDFDD3198}" srcOrd="0" destOrd="0" parTransId="{A1011F09-7E36-094F-8195-C8FACF5F9B59}" sibTransId="{9CF3B767-8600-AA44-91F2-FBC1438A0182}"/>
    <dgm:cxn modelId="{B2BB6429-1383-42A6-93DC-351A3B97A2E6}" type="presOf" srcId="{7BE175C2-43D5-BF47-B71D-4EF4D2107E03}" destId="{224CF469-C495-45B8-9E4A-119EC6AA03FC}" srcOrd="0" destOrd="0" presId="urn:microsoft.com/office/officeart/2005/8/layout/vList2"/>
    <dgm:cxn modelId="{D2D4347C-0121-4D57-B6A8-7FF9F9A31829}" type="presOf" srcId="{870269B6-4112-4E4F-ABD8-795DDFDD3198}" destId="{CA5515A7-FA4D-4B85-9DD9-17359CF050D2}" srcOrd="0" destOrd="0" presId="urn:microsoft.com/office/officeart/2005/8/layout/vList2"/>
    <dgm:cxn modelId="{A8F298B0-80E2-4A2E-83A7-F565CDFBF24A}" srcId="{870269B6-4112-4E4F-ABD8-795DDFDD3198}" destId="{3528E10F-83B6-42A8-8E03-67F33E8ED842}" srcOrd="0" destOrd="0" parTransId="{934619FC-00FF-4020-9C56-AF37F29BA592}" sibTransId="{E8D384CA-6124-476F-8D26-4FA6655CDA30}"/>
    <dgm:cxn modelId="{C819ED58-80AC-4CCF-BF6D-682C6C6E67B3}" type="presParOf" srcId="{224CF469-C495-45B8-9E4A-119EC6AA03FC}" destId="{CA5515A7-FA4D-4B85-9DD9-17359CF050D2}" srcOrd="0" destOrd="0" presId="urn:microsoft.com/office/officeart/2005/8/layout/vList2"/>
    <dgm:cxn modelId="{7C589FE6-A3AB-410A-9114-2297D23D1715}"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67392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kern="1200" dirty="0">
              <a:solidFill>
                <a:srgbClr val="2F2B20"/>
              </a:solidFill>
              <a:latin typeface="Cambria"/>
              <a:cs typeface="Times New Roman" panose="02020603050405020304" pitchFamily="18" charset="0"/>
            </a:rPr>
            <a:t>2. </a:t>
          </a:r>
          <a:r>
            <a:rPr lang="en-US" sz="2800" b="1" kern="1200" dirty="0">
              <a:solidFill>
                <a:srgbClr val="2F2B20"/>
              </a:solidFill>
              <a:latin typeface="Trebuchet MS" pitchFamily="34" charset="0"/>
            </a:rPr>
            <a:t>Project team Assignments</a:t>
          </a:r>
          <a:endParaRPr lang="en-US" sz="2400" b="0" kern="1200" dirty="0">
            <a:solidFill>
              <a:schemeClr val="tx1"/>
            </a:solidFill>
            <a:latin typeface="Calibri"/>
            <a:ea typeface="+mn-ea"/>
            <a:cs typeface="+mn-cs"/>
          </a:endParaRPr>
        </a:p>
      </dsp:txBody>
      <dsp:txXfrm>
        <a:off x="32898" y="32898"/>
        <a:ext cx="8624363" cy="608124"/>
      </dsp:txXfrm>
    </dsp:sp>
    <dsp:sp modelId="{44DBF284-EFB8-48CB-AA9A-57838DF88D90}">
      <dsp:nvSpPr>
        <dsp:cNvPr id="0" name=""/>
        <dsp:cNvSpPr/>
      </dsp:nvSpPr>
      <dsp:spPr>
        <a:xfrm>
          <a:off x="0" y="676240"/>
          <a:ext cx="8690159" cy="9936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0480" rIns="170688" bIns="30480" numCol="1" spcCol="1270" anchor="t" anchorCtr="0">
          <a:noAutofit/>
        </a:bodyPr>
        <a:lstStyle/>
        <a:p>
          <a:pPr marL="82550" lvl="1" indent="-82550" algn="just" defTabSz="1066800">
            <a:lnSpc>
              <a:spcPct val="90000"/>
            </a:lnSpc>
            <a:spcBef>
              <a:spcPct val="0"/>
            </a:spcBef>
            <a:spcAft>
              <a:spcPct val="20000"/>
            </a:spcAft>
            <a:buChar char="•"/>
          </a:pPr>
          <a:endParaRPr lang="en-US" sz="2400" b="0" kern="1200" dirty="0">
            <a:solidFill>
              <a:schemeClr val="tx1"/>
            </a:solidFill>
            <a:latin typeface="Calibri"/>
            <a:ea typeface="+mn-ea"/>
            <a:cs typeface="+mn-cs"/>
          </a:endParaRPr>
        </a:p>
      </dsp:txBody>
      <dsp:txXfrm>
        <a:off x="0" y="676240"/>
        <a:ext cx="8690159" cy="993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C5189E-640A-4958-9E29-BA5FC7DCEA83}">
      <dsp:nvSpPr>
        <dsp:cNvPr id="0" name=""/>
        <dsp:cNvSpPr/>
      </dsp:nvSpPr>
      <dsp:spPr>
        <a:xfrm>
          <a:off x="0" y="30781"/>
          <a:ext cx="9638996" cy="73008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b="0" kern="1200" dirty="0">
              <a:solidFill>
                <a:schemeClr val="tx1"/>
              </a:solidFill>
              <a:latin typeface="Calibri"/>
              <a:ea typeface="+mn-ea"/>
              <a:cs typeface="+mn-cs"/>
            </a:rPr>
            <a:t>Lesson Learned Register</a:t>
          </a:r>
        </a:p>
      </dsp:txBody>
      <dsp:txXfrm>
        <a:off x="35640" y="66421"/>
        <a:ext cx="9567716" cy="658800"/>
      </dsp:txXfrm>
    </dsp:sp>
    <dsp:sp modelId="{EC9C9486-ABD7-46F9-ACC9-BC28CF298BBA}">
      <dsp:nvSpPr>
        <dsp:cNvPr id="0" name=""/>
        <dsp:cNvSpPr/>
      </dsp:nvSpPr>
      <dsp:spPr>
        <a:xfrm>
          <a:off x="0" y="760861"/>
          <a:ext cx="9638996" cy="1251315"/>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06038" tIns="35560" rIns="199136" bIns="35560" numCol="1" spcCol="1270" anchor="t" anchorCtr="0">
          <a:noAutofit/>
        </a:bodyPr>
        <a:lstStyle/>
        <a:p>
          <a:pPr marL="82550" lvl="1" indent="-82550" algn="l" defTabSz="1244600">
            <a:lnSpc>
              <a:spcPct val="90000"/>
            </a:lnSpc>
            <a:spcBef>
              <a:spcPct val="0"/>
            </a:spcBef>
            <a:spcAft>
              <a:spcPct val="20000"/>
            </a:spcAft>
            <a:buChar char="•"/>
          </a:pPr>
          <a:r>
            <a:rPr lang="en-US" sz="2800" b="0" kern="1200" dirty="0" err="1">
              <a:solidFill>
                <a:schemeClr val="tx1"/>
              </a:solidFill>
              <a:latin typeface="Calibri"/>
              <a:ea typeface="+mn-ea"/>
              <a:cs typeface="+mn-cs"/>
            </a:rPr>
            <a:t>Pelajaran</a:t>
          </a:r>
          <a:r>
            <a:rPr lang="en-US" sz="2800" b="0" kern="1200" dirty="0">
              <a:solidFill>
                <a:schemeClr val="tx1"/>
              </a:solidFill>
              <a:latin typeface="Calibri"/>
              <a:ea typeface="+mn-ea"/>
              <a:cs typeface="+mn-cs"/>
            </a:rPr>
            <a:t> yang </a:t>
          </a:r>
          <a:r>
            <a:rPr lang="en-US" sz="2800" b="0" kern="1200" dirty="0" err="1">
              <a:solidFill>
                <a:schemeClr val="tx1"/>
              </a:solidFill>
              <a:latin typeface="Calibri"/>
              <a:ea typeface="+mn-ea"/>
              <a:cs typeface="+mn-cs"/>
            </a:rPr>
            <a:t>dipelajari</a:t>
          </a:r>
          <a:r>
            <a:rPr lang="en-US" sz="2800" b="0" kern="1200" dirty="0">
              <a:solidFill>
                <a:schemeClr val="tx1"/>
              </a:solidFill>
              <a:latin typeface="Calibri"/>
              <a:ea typeface="+mn-ea"/>
              <a:cs typeface="+mn-cs"/>
            </a:rPr>
            <a:t> </a:t>
          </a:r>
          <a:r>
            <a:rPr lang="en-US" sz="2800" b="0" kern="1200" dirty="0" err="1">
              <a:solidFill>
                <a:schemeClr val="tx1"/>
              </a:solidFill>
              <a:latin typeface="Calibri"/>
              <a:ea typeface="+mn-ea"/>
              <a:cs typeface="+mn-cs"/>
            </a:rPr>
            <a:t>sebelumnya</a:t>
          </a:r>
          <a:r>
            <a:rPr lang="en-US" sz="2800" b="0" kern="1200" dirty="0">
              <a:solidFill>
                <a:schemeClr val="tx1"/>
              </a:solidFill>
              <a:latin typeface="Calibri"/>
              <a:ea typeface="+mn-ea"/>
              <a:cs typeface="+mn-cs"/>
            </a:rPr>
            <a:t> </a:t>
          </a:r>
          <a:r>
            <a:rPr lang="en-US" sz="2800" b="0" kern="1200" dirty="0" err="1">
              <a:solidFill>
                <a:schemeClr val="tx1"/>
              </a:solidFill>
              <a:latin typeface="Calibri"/>
              <a:ea typeface="+mn-ea"/>
              <a:cs typeface="+mn-cs"/>
            </a:rPr>
            <a:t>dalam</a:t>
          </a:r>
          <a:r>
            <a:rPr lang="en-US" sz="2800" b="0" kern="1200" dirty="0">
              <a:solidFill>
                <a:schemeClr val="tx1"/>
              </a:solidFill>
              <a:latin typeface="Calibri"/>
              <a:ea typeface="+mn-ea"/>
              <a:cs typeface="+mn-cs"/>
            </a:rPr>
            <a:t> </a:t>
          </a:r>
          <a:r>
            <a:rPr lang="en-US" sz="2800" b="0" kern="1200" dirty="0" err="1">
              <a:solidFill>
                <a:schemeClr val="tx1"/>
              </a:solidFill>
              <a:latin typeface="Calibri"/>
              <a:ea typeface="+mn-ea"/>
              <a:cs typeface="+mn-cs"/>
            </a:rPr>
            <a:t>proyek</a:t>
          </a:r>
          <a:r>
            <a:rPr lang="en-US" sz="2800" b="0" kern="1200" dirty="0">
              <a:solidFill>
                <a:schemeClr val="tx1"/>
              </a:solidFill>
              <a:latin typeface="Calibri"/>
              <a:ea typeface="+mn-ea"/>
              <a:cs typeface="+mn-cs"/>
            </a:rPr>
            <a:t> </a:t>
          </a:r>
          <a:r>
            <a:rPr lang="en-US" sz="2800" b="0" kern="1200" dirty="0" err="1">
              <a:solidFill>
                <a:schemeClr val="tx1"/>
              </a:solidFill>
              <a:latin typeface="Calibri"/>
              <a:ea typeface="+mn-ea"/>
              <a:cs typeface="+mn-cs"/>
            </a:rPr>
            <a:t>berkenaan</a:t>
          </a:r>
          <a:r>
            <a:rPr lang="en-US" sz="2800" b="0" kern="1200" dirty="0">
              <a:solidFill>
                <a:schemeClr val="tx1"/>
              </a:solidFill>
              <a:latin typeface="Calibri"/>
              <a:ea typeface="+mn-ea"/>
              <a:cs typeface="+mn-cs"/>
            </a:rPr>
            <a:t> </a:t>
          </a:r>
          <a:r>
            <a:rPr lang="en-US" sz="2800" b="0" kern="1200" dirty="0" err="1">
              <a:solidFill>
                <a:schemeClr val="tx1"/>
              </a:solidFill>
              <a:latin typeface="Calibri"/>
              <a:ea typeface="+mn-ea"/>
              <a:cs typeface="+mn-cs"/>
            </a:rPr>
            <a:t>dengan</a:t>
          </a:r>
          <a:r>
            <a:rPr lang="en-US" sz="2800" b="0" kern="1200" dirty="0">
              <a:solidFill>
                <a:schemeClr val="tx1"/>
              </a:solidFill>
              <a:latin typeface="Calibri"/>
              <a:ea typeface="+mn-ea"/>
              <a:cs typeface="+mn-cs"/>
            </a:rPr>
            <a:t> </a:t>
          </a:r>
          <a:r>
            <a:rPr lang="en-US" sz="2800" b="0" kern="1200" dirty="0" err="1">
              <a:solidFill>
                <a:schemeClr val="tx1"/>
              </a:solidFill>
              <a:latin typeface="Calibri"/>
              <a:ea typeface="+mn-ea"/>
              <a:cs typeface="+mn-cs"/>
            </a:rPr>
            <a:t>pengembangan</a:t>
          </a:r>
          <a:r>
            <a:rPr lang="en-US" sz="2800" b="0" kern="1200" dirty="0">
              <a:solidFill>
                <a:schemeClr val="tx1"/>
              </a:solidFill>
              <a:latin typeface="Calibri"/>
              <a:ea typeface="+mn-ea"/>
              <a:cs typeface="+mn-cs"/>
            </a:rPr>
            <a:t> </a:t>
          </a:r>
          <a:r>
            <a:rPr lang="en-US" sz="2800" b="0" kern="1200" dirty="0" err="1">
              <a:solidFill>
                <a:schemeClr val="tx1"/>
              </a:solidFill>
              <a:latin typeface="Calibri"/>
              <a:ea typeface="+mn-ea"/>
              <a:cs typeface="+mn-cs"/>
            </a:rPr>
            <a:t>tim</a:t>
          </a:r>
          <a:r>
            <a:rPr lang="en-US" sz="2800" b="0" kern="1200" dirty="0">
              <a:solidFill>
                <a:schemeClr val="tx1"/>
              </a:solidFill>
              <a:latin typeface="Calibri"/>
              <a:ea typeface="+mn-ea"/>
              <a:cs typeface="+mn-cs"/>
            </a:rPr>
            <a:t> </a:t>
          </a:r>
          <a:r>
            <a:rPr lang="en-US" sz="2800" b="0" kern="1200" dirty="0" err="1">
              <a:solidFill>
                <a:schemeClr val="tx1"/>
              </a:solidFill>
              <a:latin typeface="Calibri"/>
              <a:ea typeface="+mn-ea"/>
              <a:cs typeface="+mn-cs"/>
            </a:rPr>
            <a:t>dapat</a:t>
          </a:r>
          <a:r>
            <a:rPr lang="en-US" sz="2800" b="0" kern="1200" dirty="0">
              <a:solidFill>
                <a:schemeClr val="tx1"/>
              </a:solidFill>
              <a:latin typeface="Calibri"/>
              <a:ea typeface="+mn-ea"/>
              <a:cs typeface="+mn-cs"/>
            </a:rPr>
            <a:t> </a:t>
          </a:r>
          <a:r>
            <a:rPr lang="en-US" sz="2800" b="0" kern="1200" dirty="0" err="1">
              <a:solidFill>
                <a:schemeClr val="tx1"/>
              </a:solidFill>
              <a:latin typeface="Calibri"/>
              <a:ea typeface="+mn-ea"/>
              <a:cs typeface="+mn-cs"/>
            </a:rPr>
            <a:t>diterapkan</a:t>
          </a:r>
          <a:r>
            <a:rPr lang="en-US" sz="2800" b="0" kern="1200" dirty="0">
              <a:solidFill>
                <a:schemeClr val="tx1"/>
              </a:solidFill>
              <a:latin typeface="Calibri"/>
              <a:ea typeface="+mn-ea"/>
              <a:cs typeface="+mn-cs"/>
            </a:rPr>
            <a:t> </a:t>
          </a:r>
          <a:r>
            <a:rPr lang="en-US" sz="2800" b="0" kern="1200" dirty="0" err="1">
              <a:solidFill>
                <a:schemeClr val="tx1"/>
              </a:solidFill>
              <a:latin typeface="Calibri"/>
              <a:ea typeface="+mn-ea"/>
              <a:cs typeface="+mn-cs"/>
            </a:rPr>
            <a:t>pada</a:t>
          </a:r>
          <a:r>
            <a:rPr lang="en-US" sz="2800" b="0" kern="1200" dirty="0">
              <a:solidFill>
                <a:schemeClr val="tx1"/>
              </a:solidFill>
              <a:latin typeface="Calibri"/>
              <a:ea typeface="+mn-ea"/>
              <a:cs typeface="+mn-cs"/>
            </a:rPr>
            <a:t> </a:t>
          </a:r>
          <a:r>
            <a:rPr lang="en-US" sz="2800" b="0" kern="1200" dirty="0" err="1">
              <a:solidFill>
                <a:schemeClr val="tx1"/>
              </a:solidFill>
              <a:latin typeface="Calibri"/>
              <a:ea typeface="+mn-ea"/>
              <a:cs typeface="+mn-cs"/>
            </a:rPr>
            <a:t>fase</a:t>
          </a:r>
          <a:r>
            <a:rPr lang="en-US" sz="2800" b="0" kern="1200" dirty="0">
              <a:solidFill>
                <a:schemeClr val="tx1"/>
              </a:solidFill>
              <a:latin typeface="Calibri"/>
              <a:ea typeface="+mn-ea"/>
              <a:cs typeface="+mn-cs"/>
            </a:rPr>
            <a:t> </a:t>
          </a:r>
          <a:r>
            <a:rPr lang="en-US" sz="2800" b="0" kern="1200" dirty="0" err="1">
              <a:solidFill>
                <a:schemeClr val="tx1"/>
              </a:solidFill>
              <a:latin typeface="Calibri"/>
              <a:ea typeface="+mn-ea"/>
              <a:cs typeface="+mn-cs"/>
            </a:rPr>
            <a:t>selanjutnya</a:t>
          </a:r>
          <a:r>
            <a:rPr lang="en-US" sz="2800" b="0" kern="1200" dirty="0">
              <a:solidFill>
                <a:schemeClr val="tx1"/>
              </a:solidFill>
              <a:latin typeface="Calibri"/>
              <a:ea typeface="+mn-ea"/>
              <a:cs typeface="+mn-cs"/>
            </a:rPr>
            <a:t> </a:t>
          </a:r>
          <a:r>
            <a:rPr lang="en-US" sz="2800" b="0" kern="1200" dirty="0" err="1">
              <a:solidFill>
                <a:schemeClr val="tx1"/>
              </a:solidFill>
              <a:latin typeface="Calibri"/>
              <a:ea typeface="+mn-ea"/>
              <a:cs typeface="+mn-cs"/>
            </a:rPr>
            <a:t>dalam</a:t>
          </a:r>
          <a:r>
            <a:rPr lang="en-US" sz="2800" b="0" kern="1200" dirty="0">
              <a:solidFill>
                <a:schemeClr val="tx1"/>
              </a:solidFill>
              <a:latin typeface="Calibri"/>
              <a:ea typeface="+mn-ea"/>
              <a:cs typeface="+mn-cs"/>
            </a:rPr>
            <a:t> </a:t>
          </a:r>
          <a:r>
            <a:rPr lang="en-US" sz="2800" b="0" kern="1200" dirty="0" err="1">
              <a:solidFill>
                <a:schemeClr val="tx1"/>
              </a:solidFill>
              <a:latin typeface="Calibri"/>
              <a:ea typeface="+mn-ea"/>
              <a:cs typeface="+mn-cs"/>
            </a:rPr>
            <a:t>proyek</a:t>
          </a:r>
          <a:r>
            <a:rPr lang="en-US" sz="2800" b="0" kern="1200" dirty="0">
              <a:solidFill>
                <a:schemeClr val="tx1"/>
              </a:solidFill>
              <a:latin typeface="Calibri"/>
              <a:ea typeface="+mn-ea"/>
              <a:cs typeface="+mn-cs"/>
            </a:rPr>
            <a:t> </a:t>
          </a:r>
          <a:r>
            <a:rPr lang="en-US" sz="2800" b="0" kern="1200" dirty="0" err="1">
              <a:solidFill>
                <a:schemeClr val="tx1"/>
              </a:solidFill>
              <a:latin typeface="Calibri"/>
              <a:ea typeface="+mn-ea"/>
              <a:cs typeface="+mn-cs"/>
            </a:rPr>
            <a:t>untuk</a:t>
          </a:r>
          <a:r>
            <a:rPr lang="en-US" sz="2800" b="0" kern="1200" dirty="0">
              <a:solidFill>
                <a:schemeClr val="tx1"/>
              </a:solidFill>
              <a:latin typeface="Calibri"/>
              <a:ea typeface="+mn-ea"/>
              <a:cs typeface="+mn-cs"/>
            </a:rPr>
            <a:t> </a:t>
          </a:r>
          <a:r>
            <a:rPr lang="en-US" sz="2800" b="0" kern="1200" dirty="0" err="1">
              <a:solidFill>
                <a:schemeClr val="tx1"/>
              </a:solidFill>
              <a:latin typeface="Calibri"/>
              <a:ea typeface="+mn-ea"/>
              <a:cs typeface="+mn-cs"/>
            </a:rPr>
            <a:t>meningkatkan</a:t>
          </a:r>
          <a:r>
            <a:rPr lang="en-US" sz="2800" b="0" kern="1200" dirty="0">
              <a:solidFill>
                <a:schemeClr val="tx1"/>
              </a:solidFill>
              <a:latin typeface="Calibri"/>
              <a:ea typeface="+mn-ea"/>
              <a:cs typeface="+mn-cs"/>
            </a:rPr>
            <a:t> </a:t>
          </a:r>
          <a:r>
            <a:rPr lang="en-US" sz="2800" b="0" kern="1200" dirty="0" err="1">
              <a:solidFill>
                <a:schemeClr val="tx1"/>
              </a:solidFill>
              <a:latin typeface="Calibri"/>
              <a:ea typeface="+mn-ea"/>
              <a:cs typeface="+mn-cs"/>
            </a:rPr>
            <a:t>kinerja</a:t>
          </a:r>
          <a:r>
            <a:rPr lang="en-US" sz="2800" b="0" kern="1200" dirty="0">
              <a:solidFill>
                <a:schemeClr val="tx1"/>
              </a:solidFill>
              <a:latin typeface="Calibri"/>
              <a:ea typeface="+mn-ea"/>
              <a:cs typeface="+mn-cs"/>
            </a:rPr>
            <a:t> </a:t>
          </a:r>
          <a:r>
            <a:rPr lang="en-US" sz="2800" b="0" kern="1200" dirty="0" err="1">
              <a:solidFill>
                <a:schemeClr val="tx1"/>
              </a:solidFill>
              <a:latin typeface="Calibri"/>
              <a:ea typeface="+mn-ea"/>
              <a:cs typeface="+mn-cs"/>
            </a:rPr>
            <a:t>tim</a:t>
          </a:r>
          <a:endParaRPr lang="en-US" sz="2800" b="0" kern="1200" dirty="0">
            <a:solidFill>
              <a:schemeClr val="tx1"/>
            </a:solidFill>
            <a:latin typeface="Calibri"/>
            <a:ea typeface="+mn-ea"/>
            <a:cs typeface="+mn-cs"/>
          </a:endParaRPr>
        </a:p>
      </dsp:txBody>
      <dsp:txXfrm>
        <a:off x="0" y="760861"/>
        <a:ext cx="9638996" cy="1251315"/>
      </dsp:txXfrm>
    </dsp:sp>
    <dsp:sp modelId="{02D837A0-E90F-430A-B968-F9C8F6D1044B}">
      <dsp:nvSpPr>
        <dsp:cNvPr id="0" name=""/>
        <dsp:cNvSpPr/>
      </dsp:nvSpPr>
      <dsp:spPr>
        <a:xfrm>
          <a:off x="0" y="2012177"/>
          <a:ext cx="9638996" cy="730080"/>
        </a:xfrm>
        <a:prstGeom prst="roundRect">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b="0" kern="1200" dirty="0">
              <a:solidFill>
                <a:schemeClr val="tx1"/>
              </a:solidFill>
              <a:latin typeface="Calibri"/>
              <a:ea typeface="+mn-ea"/>
              <a:cs typeface="+mn-cs"/>
            </a:rPr>
            <a:t>Project Schedule</a:t>
          </a:r>
        </a:p>
      </dsp:txBody>
      <dsp:txXfrm>
        <a:off x="35640" y="2047817"/>
        <a:ext cx="9567716" cy="658800"/>
      </dsp:txXfrm>
    </dsp:sp>
    <dsp:sp modelId="{065737C9-024D-450B-96D9-2075E4D5D7C7}">
      <dsp:nvSpPr>
        <dsp:cNvPr id="0" name=""/>
        <dsp:cNvSpPr/>
      </dsp:nvSpPr>
      <dsp:spPr>
        <a:xfrm>
          <a:off x="0" y="2742257"/>
          <a:ext cx="9638996" cy="250263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06038" tIns="35560" rIns="199136" bIns="35560" numCol="1" spcCol="1270" anchor="t" anchorCtr="0">
          <a:noAutofit/>
        </a:bodyPr>
        <a:lstStyle/>
        <a:p>
          <a:pPr marL="82550" lvl="1" indent="-82550" algn="l" defTabSz="1244600">
            <a:lnSpc>
              <a:spcPct val="90000"/>
            </a:lnSpc>
            <a:spcBef>
              <a:spcPct val="0"/>
            </a:spcBef>
            <a:spcAft>
              <a:spcPct val="20000"/>
            </a:spcAft>
            <a:buChar char="•"/>
          </a:pPr>
          <a:r>
            <a:rPr lang="sv-SE" sz="2800" b="0" kern="1200" dirty="0">
              <a:solidFill>
                <a:schemeClr val="tx1"/>
              </a:solidFill>
              <a:latin typeface="Calibri"/>
              <a:ea typeface="+mn-ea"/>
              <a:cs typeface="+mn-cs"/>
            </a:rPr>
            <a:t>Jadwal proyek menentukan bagaimana dan kapan memberikan pelatihan</a:t>
          </a:r>
          <a:endParaRPr lang="en-US" sz="2800" b="0" kern="1200" dirty="0">
            <a:solidFill>
              <a:schemeClr val="tx1"/>
            </a:solidFill>
            <a:latin typeface="Calibri"/>
            <a:ea typeface="+mn-ea"/>
            <a:cs typeface="+mn-cs"/>
          </a:endParaRPr>
        </a:p>
        <a:p>
          <a:pPr marL="285750" lvl="1" indent="-285750" algn="l" defTabSz="1244600">
            <a:lnSpc>
              <a:spcPct val="90000"/>
            </a:lnSpc>
            <a:spcBef>
              <a:spcPct val="0"/>
            </a:spcBef>
            <a:spcAft>
              <a:spcPct val="20000"/>
            </a:spcAft>
            <a:buChar char="•"/>
          </a:pPr>
          <a:r>
            <a:rPr lang="en-US" sz="2800" b="0" kern="1200" dirty="0">
              <a:solidFill>
                <a:schemeClr val="tx1"/>
              </a:solidFill>
              <a:latin typeface="Calibri"/>
              <a:ea typeface="+mn-ea"/>
              <a:cs typeface="+mn-cs"/>
            </a:rPr>
            <a:t>kepada tim proyek dan mengembangkan kompetensi yang diperlukan pada fase yang berbeda. Ini mengidentifikasi perlunya strategi pengembangan tim berdasarkan variasi, jika ada, selama pelaksanaan proyek</a:t>
          </a:r>
        </a:p>
      </dsp:txBody>
      <dsp:txXfrm>
        <a:off x="0" y="2742257"/>
        <a:ext cx="9638996" cy="250263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9638996" cy="727228"/>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 sz="2800" kern="1200" dirty="0">
              <a:solidFill>
                <a:schemeClr val="tx1"/>
              </a:solidFill>
            </a:rPr>
            <a:t>Project Team Assignments</a:t>
          </a:r>
          <a:endParaRPr lang="en-US" sz="2800" b="0" kern="1200" dirty="0">
            <a:solidFill>
              <a:schemeClr val="tx1"/>
            </a:solidFill>
            <a:latin typeface="Calibri"/>
            <a:ea typeface="+mn-ea"/>
            <a:cs typeface="+mn-cs"/>
          </a:endParaRPr>
        </a:p>
      </dsp:txBody>
      <dsp:txXfrm>
        <a:off x="35500" y="35500"/>
        <a:ext cx="9567996" cy="656228"/>
      </dsp:txXfrm>
    </dsp:sp>
    <dsp:sp modelId="{44DBF284-EFB8-48CB-AA9A-57838DF88D90}">
      <dsp:nvSpPr>
        <dsp:cNvPr id="0" name=""/>
        <dsp:cNvSpPr/>
      </dsp:nvSpPr>
      <dsp:spPr>
        <a:xfrm>
          <a:off x="0" y="929443"/>
          <a:ext cx="9638996" cy="102465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06038"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err="1">
              <a:solidFill>
                <a:srgbClr val="2F2B20"/>
              </a:solidFill>
              <a:latin typeface="Trebuchet MS" pitchFamily="34" charset="0"/>
            </a:rPr>
            <a:t>Pengembangan</a:t>
          </a:r>
          <a:r>
            <a:rPr lang="en-US" sz="2300" kern="1200" dirty="0">
              <a:solidFill>
                <a:srgbClr val="2F2B20"/>
              </a:solidFill>
              <a:latin typeface="Trebuchet MS" pitchFamily="34" charset="0"/>
            </a:rPr>
            <a:t> </a:t>
          </a:r>
          <a:r>
            <a:rPr lang="en-US" sz="2300" kern="1200" dirty="0" err="1">
              <a:solidFill>
                <a:srgbClr val="2F2B20"/>
              </a:solidFill>
              <a:latin typeface="Trebuchet MS" pitchFamily="34" charset="0"/>
            </a:rPr>
            <a:t>tim</a:t>
          </a:r>
          <a:r>
            <a:rPr lang="en-US" sz="2300" kern="1200" dirty="0">
              <a:solidFill>
                <a:srgbClr val="2F2B20"/>
              </a:solidFill>
              <a:latin typeface="Trebuchet MS" pitchFamily="34" charset="0"/>
            </a:rPr>
            <a:t> </a:t>
          </a:r>
          <a:r>
            <a:rPr lang="en-US" sz="2300" kern="1200" dirty="0" err="1">
              <a:solidFill>
                <a:srgbClr val="2F2B20"/>
              </a:solidFill>
              <a:latin typeface="Trebuchet MS" pitchFamily="34" charset="0"/>
            </a:rPr>
            <a:t>dimulai</a:t>
          </a:r>
          <a:r>
            <a:rPr lang="en-US" sz="2300" kern="1200" dirty="0">
              <a:solidFill>
                <a:srgbClr val="2F2B20"/>
              </a:solidFill>
              <a:latin typeface="Trebuchet MS" pitchFamily="34" charset="0"/>
            </a:rPr>
            <a:t> </a:t>
          </a:r>
          <a:r>
            <a:rPr lang="en-US" sz="2300" kern="1200" dirty="0" err="1">
              <a:solidFill>
                <a:srgbClr val="2F2B20"/>
              </a:solidFill>
              <a:latin typeface="Trebuchet MS" pitchFamily="34" charset="0"/>
            </a:rPr>
            <a:t>dengan</a:t>
          </a:r>
          <a:r>
            <a:rPr lang="en-US" sz="2300" kern="1200" dirty="0">
              <a:solidFill>
                <a:srgbClr val="2F2B20"/>
              </a:solidFill>
              <a:latin typeface="Trebuchet MS" pitchFamily="34" charset="0"/>
            </a:rPr>
            <a:t> </a:t>
          </a:r>
          <a:r>
            <a:rPr lang="en-US" sz="2300" kern="1200" dirty="0" err="1">
              <a:solidFill>
                <a:srgbClr val="2F2B20"/>
              </a:solidFill>
              <a:latin typeface="Trebuchet MS" pitchFamily="34" charset="0"/>
            </a:rPr>
            <a:t>daftar</a:t>
          </a:r>
          <a:r>
            <a:rPr lang="en-US" sz="2300" kern="1200" dirty="0">
              <a:solidFill>
                <a:srgbClr val="2F2B20"/>
              </a:solidFill>
              <a:latin typeface="Trebuchet MS" pitchFamily="34" charset="0"/>
            </a:rPr>
            <a:t> </a:t>
          </a:r>
          <a:r>
            <a:rPr lang="en-US" sz="2300" kern="1200" dirty="0" err="1">
              <a:solidFill>
                <a:srgbClr val="2F2B20"/>
              </a:solidFill>
              <a:latin typeface="Trebuchet MS" pitchFamily="34" charset="0"/>
            </a:rPr>
            <a:t>anggota</a:t>
          </a:r>
          <a:r>
            <a:rPr lang="en-US" sz="2300" kern="1200" dirty="0">
              <a:solidFill>
                <a:srgbClr val="2F2B20"/>
              </a:solidFill>
              <a:latin typeface="Trebuchet MS" pitchFamily="34" charset="0"/>
            </a:rPr>
            <a:t> </a:t>
          </a:r>
          <a:r>
            <a:rPr lang="en-US" sz="2300" kern="1200" dirty="0" err="1">
              <a:solidFill>
                <a:srgbClr val="2F2B20"/>
              </a:solidFill>
              <a:latin typeface="Trebuchet MS" pitchFamily="34" charset="0"/>
            </a:rPr>
            <a:t>tim</a:t>
          </a:r>
          <a:r>
            <a:rPr lang="en-US" sz="2300" kern="1200" dirty="0">
              <a:solidFill>
                <a:srgbClr val="2F2B20"/>
              </a:solidFill>
              <a:latin typeface="Trebuchet MS" pitchFamily="34" charset="0"/>
            </a:rPr>
            <a:t> </a:t>
          </a:r>
          <a:r>
            <a:rPr lang="en-US" sz="2300" kern="1200" dirty="0" err="1">
              <a:solidFill>
                <a:srgbClr val="2F2B20"/>
              </a:solidFill>
              <a:latin typeface="Trebuchet MS" pitchFamily="34" charset="0"/>
            </a:rPr>
            <a:t>proyek</a:t>
          </a:r>
          <a:r>
            <a:rPr lang="en-US" sz="2300" kern="1200" dirty="0">
              <a:solidFill>
                <a:srgbClr val="2F2B20"/>
              </a:solidFill>
              <a:latin typeface="Trebuchet MS" pitchFamily="34" charset="0"/>
            </a:rPr>
            <a:t>. </a:t>
          </a:r>
          <a:r>
            <a:rPr lang="en-US" sz="2300" kern="1200" dirty="0" err="1">
              <a:solidFill>
                <a:srgbClr val="2F2B20"/>
              </a:solidFill>
              <a:latin typeface="Trebuchet MS" pitchFamily="34" charset="0"/>
            </a:rPr>
            <a:t>Dokumen</a:t>
          </a:r>
          <a:r>
            <a:rPr lang="en-US" sz="2300" kern="1200" dirty="0">
              <a:solidFill>
                <a:srgbClr val="2F2B20"/>
              </a:solidFill>
              <a:latin typeface="Trebuchet MS" pitchFamily="34" charset="0"/>
            </a:rPr>
            <a:t> </a:t>
          </a:r>
          <a:r>
            <a:rPr lang="en-US" sz="2300" kern="1200" dirty="0" err="1">
              <a:solidFill>
                <a:srgbClr val="2F2B20"/>
              </a:solidFill>
              <a:latin typeface="Trebuchet MS" pitchFamily="34" charset="0"/>
            </a:rPr>
            <a:t>staf</a:t>
          </a:r>
          <a:r>
            <a:rPr lang="en-US" sz="2300" kern="1200" dirty="0">
              <a:solidFill>
                <a:srgbClr val="2F2B20"/>
              </a:solidFill>
              <a:latin typeface="Trebuchet MS" pitchFamily="34" charset="0"/>
            </a:rPr>
            <a:t> </a:t>
          </a:r>
          <a:r>
            <a:rPr lang="en-US" sz="2300" kern="1200" dirty="0" err="1">
              <a:solidFill>
                <a:srgbClr val="2F2B20"/>
              </a:solidFill>
              <a:latin typeface="Trebuchet MS" pitchFamily="34" charset="0"/>
            </a:rPr>
            <a:t>proyek</a:t>
          </a:r>
          <a:r>
            <a:rPr lang="en-US" sz="2300" kern="1200" dirty="0">
              <a:solidFill>
                <a:srgbClr val="2F2B20"/>
              </a:solidFill>
              <a:latin typeface="Trebuchet MS" pitchFamily="34" charset="0"/>
            </a:rPr>
            <a:t> </a:t>
          </a:r>
          <a:r>
            <a:rPr lang="en-US" sz="2300" kern="1200" dirty="0" err="1">
              <a:solidFill>
                <a:srgbClr val="2F2B20"/>
              </a:solidFill>
              <a:latin typeface="Trebuchet MS" pitchFamily="34" charset="0"/>
            </a:rPr>
            <a:t>penugasan</a:t>
          </a:r>
          <a:r>
            <a:rPr lang="en-US" sz="2300" kern="1200" dirty="0">
              <a:solidFill>
                <a:srgbClr val="2F2B20"/>
              </a:solidFill>
              <a:latin typeface="Trebuchet MS" pitchFamily="34" charset="0"/>
            </a:rPr>
            <a:t> (</a:t>
          </a:r>
          <a:r>
            <a:rPr lang="en-US" sz="2300" i="1" kern="1200" dirty="0">
              <a:solidFill>
                <a:srgbClr val="2F2B20"/>
              </a:solidFill>
              <a:latin typeface="Trebuchet MS" pitchFamily="34" charset="0"/>
            </a:rPr>
            <a:t>Project Staff Assignments</a:t>
          </a:r>
          <a:r>
            <a:rPr lang="en-US" sz="2300" kern="1200" dirty="0">
              <a:solidFill>
                <a:srgbClr val="2F2B20"/>
              </a:solidFill>
              <a:latin typeface="Trebuchet MS" pitchFamily="34" charset="0"/>
            </a:rPr>
            <a:t>) </a:t>
          </a:r>
          <a:r>
            <a:rPr lang="en-US" sz="2300" kern="1200" dirty="0" err="1">
              <a:solidFill>
                <a:srgbClr val="2F2B20"/>
              </a:solidFill>
              <a:latin typeface="Trebuchet MS" pitchFamily="34" charset="0"/>
            </a:rPr>
            <a:t>mengidentifikasi</a:t>
          </a:r>
          <a:r>
            <a:rPr lang="en-US" sz="2300" kern="1200" dirty="0">
              <a:solidFill>
                <a:srgbClr val="2F2B20"/>
              </a:solidFill>
              <a:latin typeface="Trebuchet MS" pitchFamily="34" charset="0"/>
            </a:rPr>
            <a:t> orang-orang yang </a:t>
          </a:r>
          <a:r>
            <a:rPr lang="en-US" sz="2300" kern="1200" dirty="0" err="1">
              <a:solidFill>
                <a:srgbClr val="2F2B20"/>
              </a:solidFill>
              <a:latin typeface="Trebuchet MS" pitchFamily="34" charset="0"/>
            </a:rPr>
            <a:t>berada</a:t>
          </a:r>
          <a:r>
            <a:rPr lang="en-US" sz="2300" kern="1200" dirty="0">
              <a:solidFill>
                <a:srgbClr val="2F2B20"/>
              </a:solidFill>
              <a:latin typeface="Trebuchet MS" pitchFamily="34" charset="0"/>
            </a:rPr>
            <a:t> di </a:t>
          </a:r>
          <a:r>
            <a:rPr lang="en-US" sz="2300" kern="1200" dirty="0" err="1">
              <a:solidFill>
                <a:srgbClr val="2F2B20"/>
              </a:solidFill>
              <a:latin typeface="Trebuchet MS" pitchFamily="34" charset="0"/>
            </a:rPr>
            <a:t>tim.</a:t>
          </a:r>
          <a:r>
            <a:rPr lang="en-US" sz="2300" kern="1200" dirty="0">
              <a:solidFill>
                <a:schemeClr val="tx1"/>
              </a:solidFill>
            </a:rPr>
            <a:t>.</a:t>
          </a:r>
          <a:endParaRPr lang="id-ID" sz="2300" b="0" kern="1200" dirty="0">
            <a:solidFill>
              <a:schemeClr val="tx1"/>
            </a:solidFill>
          </a:endParaRPr>
        </a:p>
      </dsp:txBody>
      <dsp:txXfrm>
        <a:off x="0" y="929443"/>
        <a:ext cx="9638996" cy="1024650"/>
      </dsp:txXfrm>
    </dsp:sp>
    <dsp:sp modelId="{BDFA52F3-62EA-4C96-BB5C-8FB251B716DA}">
      <dsp:nvSpPr>
        <dsp:cNvPr id="0" name=""/>
        <dsp:cNvSpPr/>
      </dsp:nvSpPr>
      <dsp:spPr>
        <a:xfrm>
          <a:off x="0" y="1954093"/>
          <a:ext cx="9638996" cy="727228"/>
        </a:xfrm>
        <a:prstGeom prst="roundRect">
          <a:avLst/>
        </a:prstGeom>
        <a:solidFill>
          <a:schemeClr val="accent5">
            <a:hueOff val="-3676672"/>
            <a:satOff val="-5114"/>
            <a:lumOff val="-196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en" sz="3000" kern="1200" dirty="0">
              <a:solidFill>
                <a:srgbClr val="2F2B20"/>
              </a:solidFill>
            </a:rPr>
            <a:t>Resource Calendars</a:t>
          </a:r>
          <a:endParaRPr kumimoji="0" lang="en-US" sz="3000" b="0" i="0" u="none" strike="noStrike" kern="1200" cap="none" spc="-4" normalizeH="0" baseline="0" noProof="0" dirty="0">
            <a:ln>
              <a:noFill/>
            </a:ln>
            <a:solidFill>
              <a:schemeClr val="tx1"/>
            </a:solidFill>
            <a:effectLst/>
            <a:uLnTx/>
            <a:uFillTx/>
            <a:latin typeface="Calibri"/>
            <a:ea typeface="+mn-ea"/>
            <a:cs typeface="Comic Sans MS"/>
          </a:endParaRPr>
        </a:p>
      </dsp:txBody>
      <dsp:txXfrm>
        <a:off x="35500" y="1989593"/>
        <a:ext cx="9567996" cy="656228"/>
      </dsp:txXfrm>
    </dsp:sp>
    <dsp:sp modelId="{BF6C7C5C-4DA7-4263-BB84-81A1AE71CD95}">
      <dsp:nvSpPr>
        <dsp:cNvPr id="0" name=""/>
        <dsp:cNvSpPr/>
      </dsp:nvSpPr>
      <dsp:spPr>
        <a:xfrm>
          <a:off x="0" y="2681322"/>
          <a:ext cx="9638996" cy="102465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06038"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lang="en-US" sz="2300" kern="1200" dirty="0" err="1">
              <a:solidFill>
                <a:srgbClr val="2F2B20"/>
              </a:solidFill>
              <a:latin typeface="Trebuchet MS" pitchFamily="34" charset="0"/>
            </a:rPr>
            <a:t>Kalender</a:t>
          </a:r>
          <a:r>
            <a:rPr lang="en-US" sz="2300" kern="1200" dirty="0">
              <a:solidFill>
                <a:srgbClr val="2F2B20"/>
              </a:solidFill>
              <a:latin typeface="Trebuchet MS" pitchFamily="34" charset="0"/>
            </a:rPr>
            <a:t> </a:t>
          </a:r>
          <a:r>
            <a:rPr lang="en-US" sz="2300" kern="1200" dirty="0" err="1">
              <a:solidFill>
                <a:srgbClr val="2F2B20"/>
              </a:solidFill>
              <a:latin typeface="Trebuchet MS" pitchFamily="34" charset="0"/>
            </a:rPr>
            <a:t>sumber</a:t>
          </a:r>
          <a:r>
            <a:rPr lang="en-US" sz="2300" kern="1200" dirty="0">
              <a:solidFill>
                <a:srgbClr val="2F2B20"/>
              </a:solidFill>
              <a:latin typeface="Trebuchet MS" pitchFamily="34" charset="0"/>
            </a:rPr>
            <a:t> </a:t>
          </a:r>
          <a:r>
            <a:rPr lang="en-US" sz="2300" kern="1200" dirty="0" err="1">
              <a:solidFill>
                <a:srgbClr val="2F2B20"/>
              </a:solidFill>
              <a:latin typeface="Trebuchet MS" pitchFamily="34" charset="0"/>
            </a:rPr>
            <a:t>daya</a:t>
          </a:r>
          <a:r>
            <a:rPr lang="en-US" sz="2300" kern="1200" dirty="0">
              <a:solidFill>
                <a:srgbClr val="2F2B20"/>
              </a:solidFill>
              <a:latin typeface="Trebuchet MS" pitchFamily="34" charset="0"/>
            </a:rPr>
            <a:t> (</a:t>
          </a:r>
          <a:r>
            <a:rPr lang="en-US" sz="2300" i="1" kern="1200" dirty="0">
              <a:solidFill>
                <a:srgbClr val="2F2B20"/>
              </a:solidFill>
              <a:latin typeface="Trebuchet MS" pitchFamily="34" charset="0"/>
            </a:rPr>
            <a:t>resource calendars</a:t>
          </a:r>
          <a:r>
            <a:rPr lang="en-US" sz="2300" kern="1200" dirty="0">
              <a:solidFill>
                <a:srgbClr val="2F2B20"/>
              </a:solidFill>
              <a:latin typeface="Trebuchet MS" pitchFamily="34" charset="0"/>
            </a:rPr>
            <a:t>) </a:t>
          </a:r>
          <a:r>
            <a:rPr lang="en-US" sz="2300" kern="1200" dirty="0" err="1">
              <a:solidFill>
                <a:srgbClr val="2F2B20"/>
              </a:solidFill>
              <a:latin typeface="Trebuchet MS" pitchFamily="34" charset="0"/>
            </a:rPr>
            <a:t>mengidentifikasi</a:t>
          </a:r>
          <a:r>
            <a:rPr lang="en-US" sz="2300" kern="1200" dirty="0">
              <a:solidFill>
                <a:srgbClr val="2F2B20"/>
              </a:solidFill>
              <a:latin typeface="Trebuchet MS" pitchFamily="34" charset="0"/>
            </a:rPr>
            <a:t> </a:t>
          </a:r>
          <a:r>
            <a:rPr lang="en-US" sz="2300" kern="1200" dirty="0" err="1">
              <a:solidFill>
                <a:srgbClr val="2F2B20"/>
              </a:solidFill>
              <a:latin typeface="Trebuchet MS" pitchFamily="34" charset="0"/>
            </a:rPr>
            <a:t>saat-saat</a:t>
          </a:r>
          <a:r>
            <a:rPr lang="en-US" sz="2300" kern="1200" dirty="0">
              <a:solidFill>
                <a:srgbClr val="2F2B20"/>
              </a:solidFill>
              <a:latin typeface="Trebuchet MS" pitchFamily="34" charset="0"/>
            </a:rPr>
            <a:t> </a:t>
          </a:r>
          <a:r>
            <a:rPr lang="en-US" sz="2300" kern="1200" dirty="0" err="1">
              <a:solidFill>
                <a:srgbClr val="2F2B20"/>
              </a:solidFill>
              <a:latin typeface="Trebuchet MS" pitchFamily="34" charset="0"/>
            </a:rPr>
            <a:t>ketika</a:t>
          </a:r>
          <a:r>
            <a:rPr lang="en-US" sz="2300" kern="1200" dirty="0">
              <a:solidFill>
                <a:srgbClr val="2F2B20"/>
              </a:solidFill>
              <a:latin typeface="Trebuchet MS" pitchFamily="34" charset="0"/>
            </a:rPr>
            <a:t> </a:t>
          </a:r>
          <a:r>
            <a:rPr lang="en-US" sz="2300" kern="1200" dirty="0" err="1">
              <a:solidFill>
                <a:srgbClr val="2F2B20"/>
              </a:solidFill>
              <a:latin typeface="Trebuchet MS" pitchFamily="34" charset="0"/>
            </a:rPr>
            <a:t>anggota</a:t>
          </a:r>
          <a:r>
            <a:rPr lang="en-US" sz="2300" kern="1200" dirty="0">
              <a:solidFill>
                <a:srgbClr val="2F2B20"/>
              </a:solidFill>
              <a:latin typeface="Trebuchet MS" pitchFamily="34" charset="0"/>
            </a:rPr>
            <a:t> </a:t>
          </a:r>
          <a:r>
            <a:rPr lang="en-US" sz="2300" kern="1200" dirty="0" err="1">
              <a:solidFill>
                <a:srgbClr val="2F2B20"/>
              </a:solidFill>
              <a:latin typeface="Trebuchet MS" pitchFamily="34" charset="0"/>
            </a:rPr>
            <a:t>tim</a:t>
          </a:r>
          <a:r>
            <a:rPr lang="en-US" sz="2300" kern="1200" dirty="0">
              <a:solidFill>
                <a:srgbClr val="2F2B20"/>
              </a:solidFill>
              <a:latin typeface="Trebuchet MS" pitchFamily="34" charset="0"/>
            </a:rPr>
            <a:t> </a:t>
          </a:r>
          <a:r>
            <a:rPr lang="en-US" sz="2300" kern="1200" dirty="0" err="1">
              <a:solidFill>
                <a:srgbClr val="2F2B20"/>
              </a:solidFill>
              <a:latin typeface="Trebuchet MS" pitchFamily="34" charset="0"/>
            </a:rPr>
            <a:t>proyek</a:t>
          </a:r>
          <a:r>
            <a:rPr lang="en-US" sz="2300" kern="1200" dirty="0">
              <a:solidFill>
                <a:srgbClr val="2F2B20"/>
              </a:solidFill>
              <a:latin typeface="Trebuchet MS" pitchFamily="34" charset="0"/>
            </a:rPr>
            <a:t> </a:t>
          </a:r>
          <a:r>
            <a:rPr lang="en-US" sz="2300" kern="1200" dirty="0" err="1">
              <a:solidFill>
                <a:srgbClr val="2F2B20"/>
              </a:solidFill>
              <a:latin typeface="Trebuchet MS" pitchFamily="34" charset="0"/>
            </a:rPr>
            <a:t>dapat</a:t>
          </a:r>
          <a:r>
            <a:rPr lang="en-US" sz="2300" kern="1200" dirty="0">
              <a:solidFill>
                <a:srgbClr val="2F2B20"/>
              </a:solidFill>
              <a:latin typeface="Trebuchet MS" pitchFamily="34" charset="0"/>
            </a:rPr>
            <a:t> </a:t>
          </a:r>
          <a:r>
            <a:rPr lang="en-US" sz="2300" kern="1200" dirty="0" err="1">
              <a:solidFill>
                <a:srgbClr val="2F2B20"/>
              </a:solidFill>
              <a:latin typeface="Trebuchet MS" pitchFamily="34" charset="0"/>
            </a:rPr>
            <a:t>berpartisipasi</a:t>
          </a:r>
          <a:r>
            <a:rPr lang="en-US" sz="2300" kern="1200" dirty="0">
              <a:solidFill>
                <a:srgbClr val="2F2B20"/>
              </a:solidFill>
              <a:latin typeface="Trebuchet MS" pitchFamily="34" charset="0"/>
            </a:rPr>
            <a:t> </a:t>
          </a:r>
          <a:r>
            <a:rPr lang="en-US" sz="2300" kern="1200" dirty="0" err="1">
              <a:solidFill>
                <a:srgbClr val="2F2B20"/>
              </a:solidFill>
              <a:latin typeface="Trebuchet MS" pitchFamily="34" charset="0"/>
            </a:rPr>
            <a:t>dalam</a:t>
          </a:r>
          <a:r>
            <a:rPr lang="en-US" sz="2300" kern="1200" dirty="0">
              <a:solidFill>
                <a:srgbClr val="2F2B20"/>
              </a:solidFill>
              <a:latin typeface="Trebuchet MS" pitchFamily="34" charset="0"/>
            </a:rPr>
            <a:t> </a:t>
          </a:r>
          <a:r>
            <a:rPr lang="en-US" sz="2300" kern="1200" dirty="0" err="1">
              <a:solidFill>
                <a:srgbClr val="2F2B20"/>
              </a:solidFill>
              <a:latin typeface="Trebuchet MS" pitchFamily="34" charset="0"/>
            </a:rPr>
            <a:t>kegiatan</a:t>
          </a:r>
          <a:r>
            <a:rPr lang="en-US" sz="2300" kern="1200" dirty="0">
              <a:solidFill>
                <a:srgbClr val="2F2B20"/>
              </a:solidFill>
              <a:latin typeface="Trebuchet MS" pitchFamily="34" charset="0"/>
            </a:rPr>
            <a:t> </a:t>
          </a:r>
          <a:r>
            <a:rPr lang="en-US" sz="2300" kern="1200" dirty="0" err="1">
              <a:solidFill>
                <a:srgbClr val="2F2B20"/>
              </a:solidFill>
              <a:latin typeface="Trebuchet MS" pitchFamily="34" charset="0"/>
            </a:rPr>
            <a:t>pengembangan</a:t>
          </a:r>
          <a:r>
            <a:rPr lang="en-US" sz="2300" kern="1200" dirty="0">
              <a:solidFill>
                <a:srgbClr val="2F2B20"/>
              </a:solidFill>
              <a:latin typeface="Trebuchet MS" pitchFamily="34" charset="0"/>
            </a:rPr>
            <a:t> </a:t>
          </a:r>
          <a:r>
            <a:rPr lang="en-US" sz="2300" kern="1200" dirty="0" err="1">
              <a:solidFill>
                <a:srgbClr val="2F2B20"/>
              </a:solidFill>
              <a:latin typeface="Trebuchet MS" pitchFamily="34" charset="0"/>
            </a:rPr>
            <a:t>tim.</a:t>
          </a:r>
          <a:endParaRPr kumimoji="0" lang="en-US" sz="2300" b="0" i="0" u="none" strike="noStrike" kern="1200" cap="none" spc="-4" normalizeH="0" baseline="0" noProof="0" dirty="0">
            <a:ln>
              <a:noFill/>
            </a:ln>
            <a:solidFill>
              <a:schemeClr val="tx1"/>
            </a:solidFill>
            <a:effectLst/>
            <a:uLnTx/>
            <a:uFillTx/>
            <a:latin typeface="Calibri"/>
            <a:ea typeface="+mn-ea"/>
            <a:cs typeface="Comic Sans MS"/>
          </a:endParaRPr>
        </a:p>
      </dsp:txBody>
      <dsp:txXfrm>
        <a:off x="0" y="2681322"/>
        <a:ext cx="9638996" cy="1024650"/>
      </dsp:txXfrm>
    </dsp:sp>
    <dsp:sp modelId="{665A229F-CC22-4402-8DDB-74C979ACE0F2}">
      <dsp:nvSpPr>
        <dsp:cNvPr id="0" name=""/>
        <dsp:cNvSpPr/>
      </dsp:nvSpPr>
      <dsp:spPr>
        <a:xfrm>
          <a:off x="0" y="3705972"/>
          <a:ext cx="9638996" cy="727228"/>
        </a:xfrm>
        <a:prstGeom prst="roundRect">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kumimoji="0" lang="en-US" sz="3000" b="0" i="0" u="none" strike="noStrike" kern="1200" cap="none" spc="-4" normalizeH="0" baseline="0" noProof="0" dirty="0">
              <a:ln>
                <a:noFill/>
              </a:ln>
              <a:solidFill>
                <a:schemeClr val="tx1"/>
              </a:solidFill>
              <a:effectLst/>
              <a:uLnTx/>
              <a:uFillTx/>
              <a:latin typeface="Calibri"/>
              <a:ea typeface="+mn-ea"/>
              <a:cs typeface="Comic Sans MS"/>
            </a:rPr>
            <a:t>Project Charter</a:t>
          </a:r>
        </a:p>
      </dsp:txBody>
      <dsp:txXfrm>
        <a:off x="35500" y="3741472"/>
        <a:ext cx="9567996" cy="656228"/>
      </dsp:txXfrm>
    </dsp:sp>
    <dsp:sp modelId="{B7A87DB8-F022-472C-946D-E03376AC2983}">
      <dsp:nvSpPr>
        <dsp:cNvPr id="0" name=""/>
        <dsp:cNvSpPr/>
      </dsp:nvSpPr>
      <dsp:spPr>
        <a:xfrm>
          <a:off x="0" y="4433200"/>
          <a:ext cx="9638996" cy="105570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06038"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kumimoji="0" lang="en-US" sz="2300" b="0" i="0" u="none" strike="noStrike" kern="1200" cap="none" spc="-4" normalizeH="0" baseline="0" noProof="0" dirty="0">
              <a:ln>
                <a:noFill/>
              </a:ln>
              <a:solidFill>
                <a:schemeClr val="tx1"/>
              </a:solidFill>
              <a:effectLst/>
              <a:uLnTx/>
              <a:uFillTx/>
              <a:latin typeface="Calibri"/>
              <a:ea typeface="+mn-ea"/>
            </a:rPr>
            <a:t>Project Charter </a:t>
          </a:r>
          <a:r>
            <a:rPr kumimoji="0" lang="en-US" sz="2300" b="0" i="0" u="none" strike="noStrike" kern="1200" cap="none" spc="-4" normalizeH="0" baseline="0" noProof="0" dirty="0" err="1">
              <a:ln>
                <a:noFill/>
              </a:ln>
              <a:solidFill>
                <a:schemeClr val="tx1"/>
              </a:solidFill>
              <a:effectLst/>
              <a:uLnTx/>
              <a:uFillTx/>
              <a:latin typeface="Calibri"/>
              <a:ea typeface="+mn-ea"/>
            </a:rPr>
            <a:t>adalah</a:t>
          </a:r>
          <a:r>
            <a:rPr kumimoji="0" lang="en-US" sz="2300" b="0" i="0" u="none" strike="noStrike" kern="1200" cap="none" spc="-4" normalizeH="0" baseline="0" noProof="0" dirty="0">
              <a:ln>
                <a:noFill/>
              </a:ln>
              <a:solidFill>
                <a:schemeClr val="tx1"/>
              </a:solidFill>
              <a:effectLst/>
              <a:uLnTx/>
              <a:uFillTx/>
              <a:latin typeface="Calibri"/>
              <a:ea typeface="+mn-ea"/>
            </a:rPr>
            <a:t> </a:t>
          </a:r>
          <a:r>
            <a:rPr kumimoji="0" lang="en-US" sz="2300" b="0" i="0" u="none" strike="noStrike" kern="1200" cap="none" spc="-4" normalizeH="0" baseline="0" noProof="0" dirty="0" err="1">
              <a:ln>
                <a:noFill/>
              </a:ln>
              <a:solidFill>
                <a:schemeClr val="tx1"/>
              </a:solidFill>
              <a:effectLst/>
              <a:uLnTx/>
              <a:uFillTx/>
              <a:latin typeface="Calibri"/>
              <a:ea typeface="+mn-ea"/>
            </a:rPr>
            <a:t>tempat</a:t>
          </a:r>
          <a:r>
            <a:rPr kumimoji="0" lang="en-US" sz="2300" b="0" i="0" u="none" strike="noStrike" kern="1200" cap="none" spc="-4" normalizeH="0" baseline="0" noProof="0" dirty="0">
              <a:ln>
                <a:noFill/>
              </a:ln>
              <a:solidFill>
                <a:schemeClr val="tx1"/>
              </a:solidFill>
              <a:effectLst/>
              <a:uLnTx/>
              <a:uFillTx/>
              <a:latin typeface="Calibri"/>
              <a:ea typeface="+mn-ea"/>
            </a:rPr>
            <a:t> </a:t>
          </a:r>
          <a:r>
            <a:rPr kumimoji="0" lang="en-US" sz="2300" b="0" i="0" u="none" strike="noStrike" kern="1200" cap="none" spc="-4" normalizeH="0" baseline="0" noProof="0" dirty="0" err="1">
              <a:ln>
                <a:noFill/>
              </a:ln>
              <a:solidFill>
                <a:schemeClr val="tx1"/>
              </a:solidFill>
              <a:effectLst/>
              <a:uLnTx/>
              <a:uFillTx/>
              <a:latin typeface="Calibri"/>
              <a:ea typeface="+mn-ea"/>
            </a:rPr>
            <a:t>pedoman</a:t>
          </a:r>
          <a:r>
            <a:rPr kumimoji="0" lang="en-US" sz="2300" b="0" i="0" u="none" strike="noStrike" kern="1200" cap="none" spc="-4" normalizeH="0" baseline="0" noProof="0" dirty="0">
              <a:ln>
                <a:noFill/>
              </a:ln>
              <a:solidFill>
                <a:schemeClr val="tx1"/>
              </a:solidFill>
              <a:effectLst/>
              <a:uLnTx/>
              <a:uFillTx/>
              <a:latin typeface="Calibri"/>
              <a:ea typeface="+mn-ea"/>
            </a:rPr>
            <a:t> </a:t>
          </a:r>
          <a:r>
            <a:rPr kumimoji="0" lang="en-US" sz="2300" b="0" i="0" u="none" strike="noStrike" kern="1200" cap="none" spc="-4" normalizeH="0" baseline="0" noProof="0" dirty="0" err="1">
              <a:ln>
                <a:noFill/>
              </a:ln>
              <a:solidFill>
                <a:schemeClr val="tx1"/>
              </a:solidFill>
              <a:effectLst/>
              <a:uLnTx/>
              <a:uFillTx/>
              <a:latin typeface="Calibri"/>
              <a:ea typeface="+mn-ea"/>
            </a:rPr>
            <a:t>operasi</a:t>
          </a:r>
          <a:r>
            <a:rPr kumimoji="0" lang="en-US" sz="2300" b="0" i="0" u="none" strike="noStrike" kern="1200" cap="none" spc="-4" normalizeH="0" baseline="0" noProof="0" dirty="0">
              <a:ln>
                <a:noFill/>
              </a:ln>
              <a:solidFill>
                <a:schemeClr val="tx1"/>
              </a:solidFill>
              <a:effectLst/>
              <a:uLnTx/>
              <a:uFillTx/>
              <a:latin typeface="Calibri"/>
              <a:ea typeface="+mn-ea"/>
            </a:rPr>
            <a:t> </a:t>
          </a:r>
          <a:r>
            <a:rPr kumimoji="0" lang="en-US" sz="2300" b="0" i="0" u="none" strike="noStrike" kern="1200" cap="none" spc="-4" normalizeH="0" baseline="0" noProof="0" dirty="0" err="1">
              <a:ln>
                <a:noFill/>
              </a:ln>
              <a:solidFill>
                <a:schemeClr val="tx1"/>
              </a:solidFill>
              <a:effectLst/>
              <a:uLnTx/>
              <a:uFillTx/>
              <a:latin typeface="Calibri"/>
              <a:ea typeface="+mn-ea"/>
            </a:rPr>
            <a:t>tim</a:t>
          </a:r>
          <a:r>
            <a:rPr kumimoji="0" lang="en-US" sz="2300" b="0" i="0" u="none" strike="noStrike" kern="1200" cap="none" spc="-4" normalizeH="0" baseline="0" noProof="0" dirty="0">
              <a:ln>
                <a:noFill/>
              </a:ln>
              <a:solidFill>
                <a:schemeClr val="tx1"/>
              </a:solidFill>
              <a:effectLst/>
              <a:uLnTx/>
              <a:uFillTx/>
              <a:latin typeface="Calibri"/>
              <a:ea typeface="+mn-ea"/>
            </a:rPr>
            <a:t> </a:t>
          </a:r>
          <a:r>
            <a:rPr kumimoji="0" lang="en-US" sz="2300" b="0" i="0" u="none" strike="noStrike" kern="1200" cap="none" spc="-4" normalizeH="0" baseline="0" noProof="0" dirty="0" err="1">
              <a:ln>
                <a:noFill/>
              </a:ln>
              <a:solidFill>
                <a:schemeClr val="tx1"/>
              </a:solidFill>
              <a:effectLst/>
              <a:uLnTx/>
              <a:uFillTx/>
              <a:latin typeface="Calibri"/>
              <a:ea typeface="+mn-ea"/>
            </a:rPr>
            <a:t>berada</a:t>
          </a:r>
          <a:r>
            <a:rPr kumimoji="0" lang="en-US" sz="2300" b="0" i="0" u="none" strike="noStrike" kern="1200" cap="none" spc="-4" normalizeH="0" baseline="0" noProof="0" dirty="0">
              <a:ln>
                <a:noFill/>
              </a:ln>
              <a:solidFill>
                <a:schemeClr val="tx1"/>
              </a:solidFill>
              <a:effectLst/>
              <a:uLnTx/>
              <a:uFillTx/>
              <a:latin typeface="Calibri"/>
              <a:ea typeface="+mn-ea"/>
            </a:rPr>
            <a:t> </a:t>
          </a:r>
          <a:r>
            <a:rPr kumimoji="0" lang="en-US" sz="2300" b="0" i="0" u="none" strike="noStrike" kern="1200" cap="none" spc="-4" normalizeH="0" baseline="0" noProof="0" dirty="0" err="1">
              <a:ln>
                <a:noFill/>
              </a:ln>
              <a:solidFill>
                <a:schemeClr val="tx1"/>
              </a:solidFill>
              <a:effectLst/>
              <a:uLnTx/>
              <a:uFillTx/>
              <a:latin typeface="Calibri"/>
              <a:ea typeface="+mn-ea"/>
            </a:rPr>
            <a:t>didokumentasikan</a:t>
          </a:r>
          <a:r>
            <a:rPr kumimoji="0" lang="en-US" sz="2300" b="0" i="0" u="none" strike="noStrike" kern="1200" cap="none" spc="-4" normalizeH="0" baseline="0" noProof="0" dirty="0">
              <a:ln>
                <a:noFill/>
              </a:ln>
              <a:solidFill>
                <a:schemeClr val="tx1"/>
              </a:solidFill>
              <a:effectLst/>
              <a:uLnTx/>
              <a:uFillTx/>
              <a:latin typeface="Calibri"/>
              <a:ea typeface="+mn-ea"/>
            </a:rPr>
            <a:t>. </a:t>
          </a:r>
          <a:r>
            <a:rPr kumimoji="0" lang="en-US" sz="2300" b="0" i="0" u="none" strike="noStrike" kern="1200" cap="none" spc="-4" normalizeH="0" baseline="0" noProof="0" dirty="0" err="1">
              <a:ln>
                <a:noFill/>
              </a:ln>
              <a:solidFill>
                <a:schemeClr val="tx1"/>
              </a:solidFill>
              <a:effectLst/>
              <a:uLnTx/>
              <a:uFillTx/>
              <a:latin typeface="Calibri"/>
              <a:ea typeface="+mn-ea"/>
            </a:rPr>
            <a:t>Nilai-nilai</a:t>
          </a:r>
          <a:r>
            <a:rPr kumimoji="0" lang="en-US" sz="2300" b="0" i="0" u="none" strike="noStrike" kern="1200" cap="none" spc="-4" normalizeH="0" baseline="0" noProof="0" dirty="0">
              <a:ln>
                <a:noFill/>
              </a:ln>
              <a:solidFill>
                <a:schemeClr val="tx1"/>
              </a:solidFill>
              <a:effectLst/>
              <a:uLnTx/>
              <a:uFillTx/>
              <a:latin typeface="Calibri"/>
              <a:ea typeface="+mn-ea"/>
            </a:rPr>
            <a:t> </a:t>
          </a:r>
          <a:r>
            <a:rPr kumimoji="0" lang="en-US" sz="2300" b="0" i="0" u="none" strike="noStrike" kern="1200" cap="none" spc="-4" normalizeH="0" baseline="0" noProof="0" dirty="0" err="1">
              <a:ln>
                <a:noFill/>
              </a:ln>
              <a:solidFill>
                <a:schemeClr val="tx1"/>
              </a:solidFill>
              <a:effectLst/>
              <a:uLnTx/>
              <a:uFillTx/>
              <a:latin typeface="Calibri"/>
              <a:ea typeface="+mn-ea"/>
            </a:rPr>
            <a:t>tim</a:t>
          </a:r>
          <a:r>
            <a:rPr kumimoji="0" lang="en-US" sz="2300" b="0" i="0" u="none" strike="noStrike" kern="1200" cap="none" spc="-4" normalizeH="0" baseline="0" noProof="0" dirty="0">
              <a:ln>
                <a:noFill/>
              </a:ln>
              <a:solidFill>
                <a:schemeClr val="tx1"/>
              </a:solidFill>
              <a:effectLst/>
              <a:uLnTx/>
              <a:uFillTx/>
              <a:latin typeface="Calibri"/>
              <a:ea typeface="+mn-ea"/>
            </a:rPr>
            <a:t> </a:t>
          </a:r>
          <a:r>
            <a:rPr kumimoji="0" lang="en-US" sz="2300" b="0" i="0" u="none" strike="noStrike" kern="1200" cap="none" spc="-4" normalizeH="0" baseline="0" noProof="0" dirty="0" err="1">
              <a:ln>
                <a:noFill/>
              </a:ln>
              <a:solidFill>
                <a:schemeClr val="tx1"/>
              </a:solidFill>
              <a:effectLst/>
              <a:uLnTx/>
              <a:uFillTx/>
              <a:latin typeface="Calibri"/>
              <a:ea typeface="+mn-ea"/>
            </a:rPr>
            <a:t>dan</a:t>
          </a:r>
          <a:r>
            <a:rPr kumimoji="0" lang="en-US" sz="2300" b="0" i="0" u="none" strike="noStrike" kern="1200" cap="none" spc="-4" normalizeH="0" baseline="0" noProof="0" dirty="0">
              <a:ln>
                <a:noFill/>
              </a:ln>
              <a:solidFill>
                <a:schemeClr val="tx1"/>
              </a:solidFill>
              <a:effectLst/>
              <a:uLnTx/>
              <a:uFillTx/>
              <a:latin typeface="Calibri"/>
              <a:ea typeface="+mn-ea"/>
            </a:rPr>
            <a:t> </a:t>
          </a:r>
          <a:r>
            <a:rPr kumimoji="0" lang="en-US" sz="2300" b="0" i="0" u="none" strike="noStrike" kern="1200" cap="none" spc="-4" normalizeH="0" baseline="0" noProof="0" dirty="0" err="1">
              <a:ln>
                <a:noFill/>
              </a:ln>
              <a:solidFill>
                <a:schemeClr val="tx1"/>
              </a:solidFill>
              <a:effectLst/>
              <a:uLnTx/>
              <a:uFillTx/>
              <a:latin typeface="Calibri"/>
              <a:ea typeface="+mn-ea"/>
            </a:rPr>
            <a:t>pedoman</a:t>
          </a:r>
          <a:r>
            <a:rPr kumimoji="0" lang="en-US" sz="2300" b="0" i="0" u="none" strike="noStrike" kern="1200" cap="none" spc="-4" normalizeH="0" baseline="0" noProof="0" dirty="0">
              <a:ln>
                <a:noFill/>
              </a:ln>
              <a:solidFill>
                <a:schemeClr val="tx1"/>
              </a:solidFill>
              <a:effectLst/>
              <a:uLnTx/>
              <a:uFillTx/>
              <a:latin typeface="Calibri"/>
              <a:ea typeface="+mn-ea"/>
            </a:rPr>
            <a:t> </a:t>
          </a:r>
          <a:r>
            <a:rPr kumimoji="0" lang="en-US" sz="2300" b="0" i="0" u="none" strike="noStrike" kern="1200" cap="none" spc="-4" normalizeH="0" baseline="0" noProof="0" dirty="0" err="1">
              <a:ln>
                <a:noFill/>
              </a:ln>
              <a:solidFill>
                <a:schemeClr val="tx1"/>
              </a:solidFill>
              <a:effectLst/>
              <a:uLnTx/>
              <a:uFillTx/>
              <a:latin typeface="Calibri"/>
              <a:ea typeface="+mn-ea"/>
            </a:rPr>
            <a:t>operasi</a:t>
          </a:r>
          <a:r>
            <a:rPr kumimoji="0" lang="en-US" sz="2300" b="0" i="0" u="none" strike="noStrike" kern="1200" cap="none" spc="-4" normalizeH="0" baseline="0" noProof="0" dirty="0">
              <a:ln>
                <a:noFill/>
              </a:ln>
              <a:solidFill>
                <a:schemeClr val="tx1"/>
              </a:solidFill>
              <a:effectLst/>
              <a:uLnTx/>
              <a:uFillTx/>
              <a:latin typeface="Calibri"/>
              <a:ea typeface="+mn-ea"/>
            </a:rPr>
            <a:t> </a:t>
          </a:r>
          <a:r>
            <a:rPr kumimoji="0" lang="en-US" sz="2300" b="0" i="0" u="none" strike="noStrike" kern="1200" cap="none" spc="-4" normalizeH="0" baseline="0" noProof="0" dirty="0" err="1">
              <a:ln>
                <a:noFill/>
              </a:ln>
              <a:solidFill>
                <a:schemeClr val="tx1"/>
              </a:solidFill>
              <a:effectLst/>
              <a:uLnTx/>
              <a:uFillTx/>
              <a:latin typeface="Calibri"/>
              <a:ea typeface="+mn-ea"/>
            </a:rPr>
            <a:t>memberikan</a:t>
          </a:r>
          <a:r>
            <a:rPr kumimoji="0" lang="en-US" sz="2300" b="0" i="0" u="none" strike="noStrike" kern="1200" cap="none" spc="-4" normalizeH="0" baseline="0" noProof="0" dirty="0">
              <a:ln>
                <a:noFill/>
              </a:ln>
              <a:solidFill>
                <a:schemeClr val="tx1"/>
              </a:solidFill>
              <a:effectLst/>
              <a:uLnTx/>
              <a:uFillTx/>
              <a:latin typeface="Calibri"/>
              <a:ea typeface="+mn-ea"/>
            </a:rPr>
            <a:t> </a:t>
          </a:r>
          <a:r>
            <a:rPr kumimoji="0" lang="en-US" sz="2300" b="0" i="0" u="none" strike="noStrike" kern="1200" cap="none" spc="-4" normalizeH="0" baseline="0" noProof="0" dirty="0" err="1">
              <a:ln>
                <a:noFill/>
              </a:ln>
              <a:solidFill>
                <a:schemeClr val="tx1"/>
              </a:solidFill>
              <a:effectLst/>
              <a:uLnTx/>
              <a:uFillTx/>
              <a:latin typeface="Calibri"/>
              <a:ea typeface="+mn-ea"/>
            </a:rPr>
            <a:t>struktur</a:t>
          </a:r>
          <a:r>
            <a:rPr kumimoji="0" lang="en-US" sz="2300" b="0" i="0" u="none" strike="noStrike" kern="1200" cap="none" spc="-4" normalizeH="0" baseline="0" noProof="0" dirty="0">
              <a:ln>
                <a:noFill/>
              </a:ln>
              <a:solidFill>
                <a:schemeClr val="tx1"/>
              </a:solidFill>
              <a:effectLst/>
              <a:uLnTx/>
              <a:uFillTx/>
              <a:latin typeface="Calibri"/>
              <a:ea typeface="+mn-ea"/>
            </a:rPr>
            <a:t> yang </a:t>
          </a:r>
          <a:r>
            <a:rPr kumimoji="0" lang="en-US" sz="2300" b="0" i="0" u="none" strike="noStrike" kern="1200" cap="none" spc="-4" normalizeH="0" baseline="0" noProof="0" dirty="0" err="1">
              <a:ln>
                <a:noFill/>
              </a:ln>
              <a:solidFill>
                <a:schemeClr val="tx1"/>
              </a:solidFill>
              <a:effectLst/>
              <a:uLnTx/>
              <a:uFillTx/>
              <a:latin typeface="Calibri"/>
              <a:ea typeface="+mn-ea"/>
            </a:rPr>
            <a:t>menggambarkan</a:t>
          </a:r>
          <a:r>
            <a:rPr kumimoji="0" lang="en-US" sz="2300" b="0" i="0" u="none" strike="noStrike" kern="1200" cap="none" spc="-4" normalizeH="0" baseline="0" noProof="0" dirty="0">
              <a:ln>
                <a:noFill/>
              </a:ln>
              <a:solidFill>
                <a:schemeClr val="tx1"/>
              </a:solidFill>
              <a:effectLst/>
              <a:uLnTx/>
              <a:uFillTx/>
              <a:latin typeface="Calibri"/>
              <a:ea typeface="+mn-ea"/>
            </a:rPr>
            <a:t> </a:t>
          </a:r>
          <a:r>
            <a:rPr kumimoji="0" lang="en-US" sz="2300" b="0" i="0" u="none" strike="noStrike" kern="1200" cap="none" spc="-4" normalizeH="0" baseline="0" noProof="0" dirty="0" err="1">
              <a:ln>
                <a:noFill/>
              </a:ln>
              <a:solidFill>
                <a:schemeClr val="tx1"/>
              </a:solidFill>
              <a:effectLst/>
              <a:uLnTx/>
              <a:uFillTx/>
              <a:latin typeface="Calibri"/>
              <a:ea typeface="+mn-ea"/>
            </a:rPr>
            <a:t>bagaimana</a:t>
          </a:r>
          <a:r>
            <a:rPr kumimoji="0" lang="en-US" sz="2300" b="0" i="0" u="none" strike="noStrike" kern="1200" cap="none" spc="-4" normalizeH="0" baseline="0" noProof="0" dirty="0">
              <a:ln>
                <a:noFill/>
              </a:ln>
              <a:solidFill>
                <a:schemeClr val="tx1"/>
              </a:solidFill>
              <a:effectLst/>
              <a:uLnTx/>
              <a:uFillTx/>
              <a:latin typeface="Calibri"/>
              <a:ea typeface="+mn-ea"/>
            </a:rPr>
            <a:t> </a:t>
          </a:r>
          <a:r>
            <a:rPr kumimoji="0" lang="en-US" sz="2300" b="0" i="0" u="none" strike="noStrike" kern="1200" cap="none" spc="-4" normalizeH="0" baseline="0" noProof="0" dirty="0" err="1">
              <a:ln>
                <a:noFill/>
              </a:ln>
              <a:solidFill>
                <a:schemeClr val="tx1"/>
              </a:solidFill>
              <a:effectLst/>
              <a:uLnTx/>
              <a:uFillTx/>
              <a:latin typeface="Calibri"/>
              <a:ea typeface="+mn-ea"/>
            </a:rPr>
            <a:t>tim</a:t>
          </a:r>
          <a:r>
            <a:rPr kumimoji="0" lang="en-US" sz="2300" b="0" i="0" u="none" strike="noStrike" kern="1200" cap="none" spc="-4" normalizeH="0" baseline="0" noProof="0" dirty="0">
              <a:ln>
                <a:noFill/>
              </a:ln>
              <a:solidFill>
                <a:schemeClr val="tx1"/>
              </a:solidFill>
              <a:effectLst/>
              <a:uLnTx/>
              <a:uFillTx/>
              <a:latin typeface="Calibri"/>
              <a:ea typeface="+mn-ea"/>
            </a:rPr>
            <a:t> </a:t>
          </a:r>
          <a:r>
            <a:rPr kumimoji="0" lang="en-US" sz="2300" b="0" i="0" u="none" strike="noStrike" kern="1200" cap="none" spc="-4" normalizeH="0" baseline="0" noProof="0" dirty="0" err="1">
              <a:ln>
                <a:noFill/>
              </a:ln>
              <a:solidFill>
                <a:schemeClr val="tx1"/>
              </a:solidFill>
              <a:effectLst/>
              <a:uLnTx/>
              <a:uFillTx/>
              <a:latin typeface="Calibri"/>
              <a:ea typeface="+mn-ea"/>
            </a:rPr>
            <a:t>akan</a:t>
          </a:r>
          <a:r>
            <a:rPr kumimoji="0" lang="en-US" sz="2300" b="0" i="0" u="none" strike="noStrike" kern="1200" cap="none" spc="-4" normalizeH="0" baseline="0" noProof="0" dirty="0">
              <a:ln>
                <a:noFill/>
              </a:ln>
              <a:solidFill>
                <a:schemeClr val="tx1"/>
              </a:solidFill>
              <a:effectLst/>
              <a:uLnTx/>
              <a:uFillTx/>
              <a:latin typeface="Calibri"/>
              <a:ea typeface="+mn-ea"/>
            </a:rPr>
            <a:t> </a:t>
          </a:r>
          <a:r>
            <a:rPr kumimoji="0" lang="en-US" sz="2300" b="0" i="0" u="none" strike="noStrike" kern="1200" cap="none" spc="-4" normalizeH="0" baseline="0" noProof="0" dirty="0" err="1">
              <a:ln>
                <a:noFill/>
              </a:ln>
              <a:solidFill>
                <a:schemeClr val="tx1"/>
              </a:solidFill>
              <a:effectLst/>
              <a:uLnTx/>
              <a:uFillTx/>
              <a:latin typeface="Calibri"/>
              <a:ea typeface="+mn-ea"/>
            </a:rPr>
            <a:t>beroperasi</a:t>
          </a:r>
          <a:r>
            <a:rPr kumimoji="0" lang="en-US" sz="2300" b="0" i="0" u="none" strike="noStrike" kern="1200" cap="none" spc="-4" normalizeH="0" baseline="0" noProof="0" dirty="0">
              <a:ln>
                <a:noFill/>
              </a:ln>
              <a:solidFill>
                <a:schemeClr val="tx1"/>
              </a:solidFill>
              <a:effectLst/>
              <a:uLnTx/>
              <a:uFillTx/>
              <a:latin typeface="Calibri"/>
              <a:ea typeface="+mn-ea"/>
            </a:rPr>
            <a:t> </a:t>
          </a:r>
          <a:r>
            <a:rPr kumimoji="0" lang="en-US" sz="2300" b="0" i="0" u="none" strike="noStrike" kern="1200" cap="none" spc="-4" normalizeH="0" baseline="0" noProof="0" dirty="0" err="1">
              <a:ln>
                <a:noFill/>
              </a:ln>
              <a:solidFill>
                <a:schemeClr val="tx1"/>
              </a:solidFill>
              <a:effectLst/>
              <a:uLnTx/>
              <a:uFillTx/>
              <a:latin typeface="Calibri"/>
              <a:ea typeface="+mn-ea"/>
            </a:rPr>
            <a:t>bersama</a:t>
          </a:r>
          <a:r>
            <a:rPr kumimoji="0" lang="en-US" sz="2300" b="0" i="0" u="none" strike="noStrike" kern="1200" cap="none" spc="-4" normalizeH="0" baseline="0" noProof="0" dirty="0">
              <a:ln>
                <a:noFill/>
              </a:ln>
              <a:solidFill>
                <a:schemeClr val="tx1"/>
              </a:solidFill>
              <a:effectLst/>
              <a:uLnTx/>
              <a:uFillTx/>
              <a:latin typeface="Calibri"/>
              <a:ea typeface="+mn-ea"/>
            </a:rPr>
            <a:t>.</a:t>
          </a:r>
          <a:endParaRPr kumimoji="0" lang="en-US" sz="2300" b="0" i="0" u="none" strike="noStrike" kern="1200" cap="none" spc="-4" normalizeH="0" baseline="0" noProof="0" dirty="0">
            <a:ln>
              <a:noFill/>
            </a:ln>
            <a:solidFill>
              <a:schemeClr val="tx1"/>
            </a:solidFill>
            <a:effectLst/>
            <a:uLnTx/>
            <a:uFillTx/>
            <a:latin typeface="Calibri"/>
            <a:ea typeface="+mn-ea"/>
            <a:cs typeface="Comic Sans MS"/>
          </a:endParaRPr>
        </a:p>
      </dsp:txBody>
      <dsp:txXfrm>
        <a:off x="0" y="4433200"/>
        <a:ext cx="9638996" cy="10557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9638996" cy="754869"/>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 sz="2800" kern="1200" dirty="0">
              <a:solidFill>
                <a:schemeClr val="tx1"/>
              </a:solidFill>
            </a:rPr>
            <a:t>3. </a:t>
          </a:r>
          <a:r>
            <a:rPr lang="en-US" sz="2800" kern="1200" dirty="0">
              <a:solidFill>
                <a:schemeClr val="tx1"/>
              </a:solidFill>
            </a:rPr>
            <a:t>Enterprise environmental factors</a:t>
          </a:r>
          <a:endParaRPr lang="en-US" sz="2800" b="0" kern="1200" dirty="0">
            <a:solidFill>
              <a:schemeClr val="tx1"/>
            </a:solidFill>
            <a:latin typeface="Calibri"/>
            <a:ea typeface="+mn-ea"/>
            <a:cs typeface="+mn-cs"/>
          </a:endParaRPr>
        </a:p>
      </dsp:txBody>
      <dsp:txXfrm>
        <a:off x="36850" y="36850"/>
        <a:ext cx="9565296" cy="681169"/>
      </dsp:txXfrm>
    </dsp:sp>
    <dsp:sp modelId="{44DBF284-EFB8-48CB-AA9A-57838DF88D90}">
      <dsp:nvSpPr>
        <dsp:cNvPr id="0" name=""/>
        <dsp:cNvSpPr/>
      </dsp:nvSpPr>
      <dsp:spPr>
        <a:xfrm>
          <a:off x="0" y="808160"/>
          <a:ext cx="9638996" cy="301598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06038"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err="1">
              <a:solidFill>
                <a:srgbClr val="2F2B20"/>
              </a:solidFill>
              <a:latin typeface="Trebuchet MS" pitchFamily="34" charset="0"/>
            </a:rPr>
            <a:t>Faktor</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lingkungan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perusahaan</a:t>
          </a:r>
          <a:r>
            <a:rPr lang="en-US" sz="2400" kern="1200" dirty="0">
              <a:solidFill>
                <a:srgbClr val="2F2B20"/>
              </a:solidFill>
              <a:latin typeface="Trebuchet MS" pitchFamily="34" charset="0"/>
            </a:rPr>
            <a:t> yang </a:t>
          </a:r>
          <a:r>
            <a:rPr lang="en-US" sz="2400" kern="1200" dirty="0" err="1">
              <a:solidFill>
                <a:srgbClr val="2F2B20"/>
              </a:solidFill>
              <a:latin typeface="Trebuchet MS" pitchFamily="34" charset="0"/>
            </a:rPr>
            <a:t>dapat</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memengaruhi</a:t>
          </a:r>
          <a:r>
            <a:rPr lang="en-US" sz="2400" kern="1200" dirty="0">
              <a:solidFill>
                <a:srgbClr val="2F2B20"/>
              </a:solidFill>
              <a:latin typeface="Trebuchet MS" pitchFamily="34" charset="0"/>
            </a:rPr>
            <a:t> proses </a:t>
          </a:r>
          <a:r>
            <a:rPr lang="en-US" sz="2400" kern="1200" dirty="0" err="1">
              <a:solidFill>
                <a:srgbClr val="2F2B20"/>
              </a:solidFill>
              <a:latin typeface="Trebuchet MS" pitchFamily="34" charset="0"/>
            </a:rPr>
            <a:t>pengembangan</a:t>
          </a:r>
          <a:r>
            <a:rPr lang="en-US" sz="2400" kern="1200" dirty="0">
              <a:solidFill>
                <a:srgbClr val="2F2B20"/>
              </a:solidFill>
              <a:latin typeface="Trebuchet MS" pitchFamily="34" charset="0"/>
            </a:rPr>
            <a:t> team :</a:t>
          </a:r>
          <a:endParaRPr lang="id-ID" sz="2400" b="0" kern="1200" dirty="0">
            <a:solidFill>
              <a:schemeClr val="tx1"/>
            </a:solidFill>
          </a:endParaRPr>
        </a:p>
        <a:p>
          <a:pPr marL="457200" lvl="2" indent="-228600" algn="l" defTabSz="1066800">
            <a:lnSpc>
              <a:spcPct val="90000"/>
            </a:lnSpc>
            <a:spcBef>
              <a:spcPct val="0"/>
            </a:spcBef>
            <a:spcAft>
              <a:spcPct val="20000"/>
            </a:spcAft>
            <a:buChar char="•"/>
          </a:pPr>
          <a:r>
            <a:rPr lang="en-US" sz="2400" b="0" kern="1200" dirty="0" err="1">
              <a:solidFill>
                <a:schemeClr val="tx1"/>
              </a:solidFill>
            </a:rPr>
            <a:t>Kebijakan</a:t>
          </a:r>
          <a:r>
            <a:rPr lang="en-US" sz="2400" b="0" kern="1200" dirty="0">
              <a:solidFill>
                <a:schemeClr val="tx1"/>
              </a:solidFill>
            </a:rPr>
            <a:t> </a:t>
          </a:r>
          <a:r>
            <a:rPr lang="en-US" sz="2400" b="0" kern="1200" dirty="0" err="1">
              <a:solidFill>
                <a:schemeClr val="tx1"/>
              </a:solidFill>
            </a:rPr>
            <a:t>manajemen</a:t>
          </a:r>
          <a:r>
            <a:rPr lang="en-US" sz="2400" b="0" kern="1200" dirty="0">
              <a:solidFill>
                <a:schemeClr val="tx1"/>
              </a:solidFill>
            </a:rPr>
            <a:t> </a:t>
          </a:r>
          <a:r>
            <a:rPr lang="en-US" sz="2400" b="0" kern="1200" dirty="0" err="1">
              <a:solidFill>
                <a:schemeClr val="tx1"/>
              </a:solidFill>
            </a:rPr>
            <a:t>sumber</a:t>
          </a:r>
          <a:r>
            <a:rPr lang="en-US" sz="2400" b="0" kern="1200" dirty="0">
              <a:solidFill>
                <a:schemeClr val="tx1"/>
              </a:solidFill>
            </a:rPr>
            <a:t> </a:t>
          </a:r>
          <a:r>
            <a:rPr lang="en-US" sz="2400" b="0" kern="1200" dirty="0" err="1">
              <a:solidFill>
                <a:schemeClr val="tx1"/>
              </a:solidFill>
            </a:rPr>
            <a:t>daya</a:t>
          </a:r>
          <a:r>
            <a:rPr lang="en-US" sz="2400" b="0" kern="1200" dirty="0">
              <a:solidFill>
                <a:schemeClr val="tx1"/>
              </a:solidFill>
            </a:rPr>
            <a:t> </a:t>
          </a:r>
          <a:r>
            <a:rPr lang="en-US" sz="2400" b="0" kern="1200" dirty="0" err="1">
              <a:solidFill>
                <a:schemeClr val="tx1"/>
              </a:solidFill>
            </a:rPr>
            <a:t>manusia</a:t>
          </a:r>
          <a:r>
            <a:rPr lang="en-US" sz="2400" b="0" kern="1200" dirty="0">
              <a:solidFill>
                <a:schemeClr val="tx1"/>
              </a:solidFill>
            </a:rPr>
            <a:t> </a:t>
          </a:r>
          <a:r>
            <a:rPr lang="en-US" sz="2400" b="0" kern="1200" dirty="0" err="1">
              <a:solidFill>
                <a:schemeClr val="tx1"/>
              </a:solidFill>
            </a:rPr>
            <a:t>mengenai</a:t>
          </a:r>
          <a:r>
            <a:rPr lang="en-US" sz="2400" b="0" kern="1200" dirty="0">
              <a:solidFill>
                <a:schemeClr val="tx1"/>
              </a:solidFill>
            </a:rPr>
            <a:t> </a:t>
          </a:r>
          <a:r>
            <a:rPr lang="en-US" sz="2400" b="0" kern="1200" dirty="0" err="1">
              <a:solidFill>
                <a:schemeClr val="tx1"/>
              </a:solidFill>
            </a:rPr>
            <a:t>perekrutan</a:t>
          </a:r>
          <a:r>
            <a:rPr lang="en-US" sz="2400" b="0" kern="1200" dirty="0">
              <a:solidFill>
                <a:schemeClr val="tx1"/>
              </a:solidFill>
            </a:rPr>
            <a:t> </a:t>
          </a:r>
          <a:r>
            <a:rPr lang="en-US" sz="2400" b="0" kern="1200" dirty="0" err="1">
              <a:solidFill>
                <a:schemeClr val="tx1"/>
              </a:solidFill>
            </a:rPr>
            <a:t>dan</a:t>
          </a:r>
          <a:r>
            <a:rPr lang="en-US" sz="2400" b="0" kern="1200" dirty="0">
              <a:solidFill>
                <a:schemeClr val="tx1"/>
              </a:solidFill>
            </a:rPr>
            <a:t> </a:t>
          </a:r>
          <a:r>
            <a:rPr lang="en-US" sz="2400" b="0" kern="1200" dirty="0" err="1">
              <a:solidFill>
                <a:schemeClr val="tx1"/>
              </a:solidFill>
            </a:rPr>
            <a:t>pemutusan</a:t>
          </a:r>
          <a:r>
            <a:rPr lang="en-US" sz="2400" b="0" kern="1200" dirty="0">
              <a:solidFill>
                <a:schemeClr val="tx1"/>
              </a:solidFill>
            </a:rPr>
            <a:t> </a:t>
          </a:r>
          <a:r>
            <a:rPr lang="en-US" sz="2400" b="0" kern="1200" dirty="0" err="1">
              <a:solidFill>
                <a:schemeClr val="tx1"/>
              </a:solidFill>
            </a:rPr>
            <a:t>hubungan</a:t>
          </a:r>
          <a:r>
            <a:rPr lang="en-US" sz="2400" b="0" kern="1200" dirty="0">
              <a:solidFill>
                <a:schemeClr val="tx1"/>
              </a:solidFill>
            </a:rPr>
            <a:t> </a:t>
          </a:r>
          <a:r>
            <a:rPr lang="en-US" sz="2400" b="0" kern="1200" dirty="0" err="1">
              <a:solidFill>
                <a:schemeClr val="tx1"/>
              </a:solidFill>
            </a:rPr>
            <a:t>kerja</a:t>
          </a:r>
          <a:r>
            <a:rPr lang="en-US" sz="2400" b="0" kern="1200" dirty="0">
              <a:solidFill>
                <a:schemeClr val="tx1"/>
              </a:solidFill>
            </a:rPr>
            <a:t>, </a:t>
          </a:r>
          <a:r>
            <a:rPr lang="en-US" sz="2400" b="0" kern="1200" dirty="0" err="1">
              <a:solidFill>
                <a:schemeClr val="tx1"/>
              </a:solidFill>
            </a:rPr>
            <a:t>ulasan</a:t>
          </a:r>
          <a:r>
            <a:rPr lang="en-US" sz="2400" b="0" kern="1200" dirty="0">
              <a:solidFill>
                <a:schemeClr val="tx1"/>
              </a:solidFill>
            </a:rPr>
            <a:t> </a:t>
          </a:r>
          <a:r>
            <a:rPr lang="en-US" sz="2400" b="0" kern="1200" dirty="0" err="1">
              <a:solidFill>
                <a:schemeClr val="tx1"/>
              </a:solidFill>
            </a:rPr>
            <a:t>kinerja</a:t>
          </a:r>
          <a:r>
            <a:rPr lang="en-US" sz="2400" b="0" kern="1200" dirty="0">
              <a:solidFill>
                <a:schemeClr val="tx1"/>
              </a:solidFill>
            </a:rPr>
            <a:t> </a:t>
          </a:r>
          <a:r>
            <a:rPr lang="en-US" sz="2400" b="0" kern="1200" dirty="0" err="1">
              <a:solidFill>
                <a:schemeClr val="tx1"/>
              </a:solidFill>
            </a:rPr>
            <a:t>karyawan</a:t>
          </a:r>
          <a:r>
            <a:rPr lang="en-US" sz="2400" b="0" kern="1200" dirty="0">
              <a:solidFill>
                <a:schemeClr val="tx1"/>
              </a:solidFill>
            </a:rPr>
            <a:t>, </a:t>
          </a:r>
          <a:r>
            <a:rPr lang="sv-SE" sz="2400" b="0" kern="1200" dirty="0">
              <a:solidFill>
                <a:schemeClr val="tx1"/>
              </a:solidFill>
            </a:rPr>
            <a:t>catatan pengembangan dan pelatihan karyawan, serta pengakuan dan penghargaan;</a:t>
          </a:r>
          <a:endParaRPr lang="id-ID" sz="2400" b="0" kern="1200" dirty="0">
            <a:solidFill>
              <a:schemeClr val="tx1"/>
            </a:solidFill>
          </a:endParaRPr>
        </a:p>
        <a:p>
          <a:pPr marL="457200" lvl="2" indent="-228600" algn="l" defTabSz="1066800">
            <a:lnSpc>
              <a:spcPct val="90000"/>
            </a:lnSpc>
            <a:spcBef>
              <a:spcPct val="0"/>
            </a:spcBef>
            <a:spcAft>
              <a:spcPct val="20000"/>
            </a:spcAft>
            <a:buChar char="•"/>
          </a:pPr>
          <a:r>
            <a:rPr lang="en-US" sz="2400" b="0" kern="1200" dirty="0">
              <a:solidFill>
                <a:schemeClr val="tx1"/>
              </a:solidFill>
            </a:rPr>
            <a:t>Keterampilan anggota tim, kompetensi, dan pengetahuan khusus; dan</a:t>
          </a:r>
        </a:p>
        <a:p>
          <a:pPr marL="457200" lvl="2" indent="-228600" algn="l" defTabSz="1066800">
            <a:lnSpc>
              <a:spcPct val="90000"/>
            </a:lnSpc>
            <a:spcBef>
              <a:spcPct val="0"/>
            </a:spcBef>
            <a:spcAft>
              <a:spcPct val="20000"/>
            </a:spcAft>
            <a:buChar char="•"/>
          </a:pPr>
          <a:r>
            <a:rPr lang="en-US" sz="2400" b="0" kern="1200" dirty="0">
              <a:solidFill>
                <a:schemeClr val="tx1"/>
              </a:solidFill>
            </a:rPr>
            <a:t>Distribusi geografis anggota tim.</a:t>
          </a:r>
        </a:p>
      </dsp:txBody>
      <dsp:txXfrm>
        <a:off x="0" y="808160"/>
        <a:ext cx="9638996" cy="3015989"/>
      </dsp:txXfrm>
    </dsp:sp>
    <dsp:sp modelId="{BDFA52F3-62EA-4C96-BB5C-8FB251B716DA}">
      <dsp:nvSpPr>
        <dsp:cNvPr id="0" name=""/>
        <dsp:cNvSpPr/>
      </dsp:nvSpPr>
      <dsp:spPr>
        <a:xfrm>
          <a:off x="0" y="3824150"/>
          <a:ext cx="9638996" cy="754869"/>
        </a:xfrm>
        <a:prstGeom prst="roundRect">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rtl="0">
            <a:lnSpc>
              <a:spcPct val="90000"/>
            </a:lnSpc>
            <a:spcBef>
              <a:spcPct val="0"/>
            </a:spcBef>
            <a:spcAft>
              <a:spcPct val="35000"/>
            </a:spcAft>
            <a:buNone/>
          </a:pPr>
          <a:r>
            <a:rPr lang="en-US" sz="3100" kern="1200" dirty="0">
              <a:solidFill>
                <a:schemeClr val="tx1"/>
              </a:solidFill>
            </a:rPr>
            <a:t>4. Organizational process assets</a:t>
          </a:r>
          <a:endParaRPr kumimoji="0" lang="en-US" sz="3100" b="0" i="0" u="none" strike="noStrike" kern="1200" cap="none" spc="-4" normalizeH="0" baseline="0" noProof="0" dirty="0">
            <a:ln>
              <a:noFill/>
            </a:ln>
            <a:solidFill>
              <a:schemeClr val="tx1"/>
            </a:solidFill>
            <a:effectLst/>
            <a:uLnTx/>
            <a:uFillTx/>
            <a:latin typeface="Calibri"/>
            <a:ea typeface="+mn-ea"/>
            <a:cs typeface="Comic Sans MS"/>
          </a:endParaRPr>
        </a:p>
      </dsp:txBody>
      <dsp:txXfrm>
        <a:off x="36850" y="3861000"/>
        <a:ext cx="9565296" cy="681169"/>
      </dsp:txXfrm>
    </dsp:sp>
    <dsp:sp modelId="{BF6C7C5C-4DA7-4263-BB84-81A1AE71CD95}">
      <dsp:nvSpPr>
        <dsp:cNvPr id="0" name=""/>
        <dsp:cNvSpPr/>
      </dsp:nvSpPr>
      <dsp:spPr>
        <a:xfrm>
          <a:off x="0" y="4579019"/>
          <a:ext cx="9638996" cy="1058805"/>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06038" tIns="39370" rIns="220472" bIns="39370" numCol="1" spcCol="1270" anchor="t" anchorCtr="0">
          <a:noAutofit/>
        </a:bodyPr>
        <a:lstStyle/>
        <a:p>
          <a:pPr marL="228600" lvl="1" indent="-228600" algn="l" defTabSz="1066800" rtl="0">
            <a:lnSpc>
              <a:spcPct val="90000"/>
            </a:lnSpc>
            <a:spcBef>
              <a:spcPct val="0"/>
            </a:spcBef>
            <a:spcAft>
              <a:spcPct val="20000"/>
            </a:spcAft>
            <a:buChar char="•"/>
          </a:pPr>
          <a:r>
            <a:rPr lang="en-US" sz="2400" kern="1200" dirty="0" err="1">
              <a:solidFill>
                <a:srgbClr val="2F2B20"/>
              </a:solidFill>
              <a:latin typeface="Trebuchet MS" pitchFamily="34" charset="0"/>
            </a:rPr>
            <a:t>Aset</a:t>
          </a:r>
          <a:r>
            <a:rPr lang="en-US" sz="2400" kern="1200" dirty="0">
              <a:solidFill>
                <a:srgbClr val="2F2B20"/>
              </a:solidFill>
              <a:latin typeface="Trebuchet MS" pitchFamily="34" charset="0"/>
            </a:rPr>
            <a:t> proses </a:t>
          </a:r>
          <a:r>
            <a:rPr lang="en-US" sz="2400" kern="1200" dirty="0" err="1">
              <a:solidFill>
                <a:srgbClr val="2F2B20"/>
              </a:solidFill>
              <a:latin typeface="Trebuchet MS" pitchFamily="34" charset="0"/>
            </a:rPr>
            <a:t>organisasi</a:t>
          </a:r>
          <a:r>
            <a:rPr lang="en-US" sz="2400" kern="1200" dirty="0">
              <a:solidFill>
                <a:srgbClr val="2F2B20"/>
              </a:solidFill>
              <a:latin typeface="Trebuchet MS" pitchFamily="34" charset="0"/>
            </a:rPr>
            <a:t> yang </a:t>
          </a:r>
          <a:r>
            <a:rPr lang="en-US" sz="2400" kern="1200" dirty="0" err="1">
              <a:solidFill>
                <a:srgbClr val="2F2B20"/>
              </a:solidFill>
              <a:latin typeface="Trebuchet MS" pitchFamily="34" charset="0"/>
            </a:rPr>
            <a:t>dapat</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memengaruhi</a:t>
          </a:r>
          <a:r>
            <a:rPr lang="en-US" sz="2400" kern="1200" dirty="0">
              <a:solidFill>
                <a:srgbClr val="2F2B20"/>
              </a:solidFill>
              <a:latin typeface="Trebuchet MS" pitchFamily="34" charset="0"/>
            </a:rPr>
            <a:t> proses </a:t>
          </a:r>
          <a:r>
            <a:rPr lang="en-US" sz="2400" kern="1200" dirty="0" err="1">
              <a:solidFill>
                <a:srgbClr val="2F2B20"/>
              </a:solidFill>
              <a:latin typeface="Trebuchet MS" pitchFamily="34" charset="0"/>
            </a:rPr>
            <a:t>Pengembang</a:t>
          </a:r>
          <a:r>
            <a:rPr lang="en-US" sz="2400" kern="1200" dirty="0">
              <a:solidFill>
                <a:srgbClr val="2F2B20"/>
              </a:solidFill>
              <a:latin typeface="Trebuchet MS" pitchFamily="34" charset="0"/>
            </a:rPr>
            <a:t> Tim </a:t>
          </a:r>
          <a:r>
            <a:rPr lang="en-US" sz="2400" kern="1200" dirty="0" err="1">
              <a:solidFill>
                <a:srgbClr val="2F2B20"/>
              </a:solidFill>
              <a:latin typeface="Trebuchet MS" pitchFamily="34" charset="0"/>
            </a:rPr>
            <a:t>termasuk</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tetapi</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tidak</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terbatas</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pada</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informasi</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historis</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dan</a:t>
          </a:r>
          <a:r>
            <a:rPr lang="en-US" sz="2400" kern="1200" dirty="0">
              <a:solidFill>
                <a:srgbClr val="2F2B20"/>
              </a:solidFill>
              <a:latin typeface="Trebuchet MS" pitchFamily="34" charset="0"/>
            </a:rPr>
            <a:t>  lessons learned repository.</a:t>
          </a:r>
          <a:endParaRPr kumimoji="0" lang="en-US" sz="2400" b="0" i="0" u="none" strike="noStrike" kern="1200" cap="none" spc="-4" normalizeH="0" baseline="0" noProof="0" dirty="0">
            <a:ln>
              <a:noFill/>
            </a:ln>
            <a:solidFill>
              <a:schemeClr val="tx1"/>
            </a:solidFill>
            <a:effectLst/>
            <a:uLnTx/>
            <a:uFillTx/>
            <a:latin typeface="Calibri"/>
            <a:ea typeface="+mn-ea"/>
            <a:cs typeface="Comic Sans MS"/>
          </a:endParaRPr>
        </a:p>
      </dsp:txBody>
      <dsp:txXfrm>
        <a:off x="0" y="4579019"/>
        <a:ext cx="9638996" cy="105880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670994"/>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 sz="2800" kern="1200" dirty="0">
              <a:solidFill>
                <a:schemeClr val="tx1"/>
              </a:solidFill>
            </a:rPr>
            <a:t>1. Colocation</a:t>
          </a:r>
          <a:endParaRPr lang="en-US" sz="2800" b="0" kern="1200" dirty="0">
            <a:solidFill>
              <a:schemeClr val="tx1"/>
            </a:solidFill>
            <a:latin typeface="Calibri"/>
            <a:ea typeface="+mn-ea"/>
            <a:cs typeface="+mn-cs"/>
          </a:endParaRPr>
        </a:p>
      </dsp:txBody>
      <dsp:txXfrm>
        <a:off x="32755" y="32755"/>
        <a:ext cx="8624649" cy="605484"/>
      </dsp:txXfrm>
    </dsp:sp>
    <dsp:sp modelId="{44DBF284-EFB8-48CB-AA9A-57838DF88D90}">
      <dsp:nvSpPr>
        <dsp:cNvPr id="0" name=""/>
        <dsp:cNvSpPr/>
      </dsp:nvSpPr>
      <dsp:spPr>
        <a:xfrm>
          <a:off x="0" y="742595"/>
          <a:ext cx="8690159" cy="487692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solidFill>
                <a:srgbClr val="2F2B20"/>
              </a:solidFill>
              <a:latin typeface="Trebuchet MS" pitchFamily="34" charset="0"/>
            </a:rPr>
            <a:t>Colocation, juga </a:t>
          </a:r>
          <a:r>
            <a:rPr lang="en-US" sz="2400" kern="1200" dirty="0" err="1">
              <a:solidFill>
                <a:srgbClr val="2F2B20"/>
              </a:solidFill>
              <a:latin typeface="Trebuchet MS" pitchFamily="34" charset="0"/>
            </a:rPr>
            <a:t>disebut</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sebagai</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matriks</a:t>
          </a:r>
          <a:r>
            <a:rPr lang="en-US" sz="2400" kern="1200" dirty="0">
              <a:solidFill>
                <a:srgbClr val="2F2B20"/>
              </a:solidFill>
              <a:latin typeface="Trebuchet MS" pitchFamily="34" charset="0"/>
            </a:rPr>
            <a:t> yang </a:t>
          </a:r>
          <a:r>
            <a:rPr lang="en-US" sz="2400" kern="1200" dirty="0" err="1">
              <a:solidFill>
                <a:srgbClr val="2F2B20"/>
              </a:solidFill>
              <a:latin typeface="Trebuchet MS" pitchFamily="34" charset="0"/>
            </a:rPr>
            <a:t>ketat</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menempatkan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banyak</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atau</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semua</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anggota</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tim</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proyek</a:t>
          </a:r>
          <a:r>
            <a:rPr lang="en-US" sz="2400" kern="1200" dirty="0">
              <a:solidFill>
                <a:srgbClr val="2F2B20"/>
              </a:solidFill>
              <a:latin typeface="Trebuchet MS" pitchFamily="34" charset="0"/>
            </a:rPr>
            <a:t> yang paling </a:t>
          </a:r>
          <a:r>
            <a:rPr lang="en-US" sz="2400" kern="1200" dirty="0" err="1">
              <a:solidFill>
                <a:srgbClr val="2F2B20"/>
              </a:solidFill>
              <a:latin typeface="Trebuchet MS" pitchFamily="34" charset="0"/>
            </a:rPr>
            <a:t>aktif</a:t>
          </a:r>
          <a:r>
            <a:rPr lang="en-US" sz="2400" kern="1200" dirty="0">
              <a:solidFill>
                <a:srgbClr val="2F2B20"/>
              </a:solidFill>
              <a:latin typeface="Trebuchet MS" pitchFamily="34" charset="0"/>
            </a:rPr>
            <a:t> di </a:t>
          </a:r>
          <a:r>
            <a:rPr lang="en-US" sz="2400" kern="1200" dirty="0" err="1">
              <a:solidFill>
                <a:srgbClr val="2F2B20"/>
              </a:solidFill>
              <a:latin typeface="Trebuchet MS" pitchFamily="34" charset="0"/>
            </a:rPr>
            <a:t>lokasi</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fisik</a:t>
          </a:r>
          <a:r>
            <a:rPr lang="en-US" sz="2400" kern="1200" dirty="0">
              <a:solidFill>
                <a:srgbClr val="2F2B20"/>
              </a:solidFill>
              <a:latin typeface="Trebuchet MS" pitchFamily="34" charset="0"/>
            </a:rPr>
            <a:t> yang </a:t>
          </a:r>
          <a:r>
            <a:rPr lang="en-US" sz="2400" kern="1200" dirty="0" err="1">
              <a:solidFill>
                <a:srgbClr val="2F2B20"/>
              </a:solidFill>
              <a:latin typeface="Trebuchet MS" pitchFamily="34" charset="0"/>
            </a:rPr>
            <a:t>sama</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untuk</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meningkatkan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kemampuan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mereka</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untuk</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tampil</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sebagai</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sebuah</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tim.</a:t>
          </a:r>
          <a:r>
            <a:rPr lang="en-US" sz="2400" kern="1200" dirty="0">
              <a:solidFill>
                <a:srgbClr val="2F2B20"/>
              </a:solidFill>
              <a:latin typeface="Trebuchet MS" pitchFamily="34" charset="0"/>
            </a:rPr>
            <a:t> Colocation </a:t>
          </a:r>
          <a:r>
            <a:rPr lang="en-US" sz="2400" kern="1200" dirty="0" err="1">
              <a:solidFill>
                <a:srgbClr val="2F2B20"/>
              </a:solidFill>
              <a:latin typeface="Trebuchet MS" pitchFamily="34" charset="0"/>
            </a:rPr>
            <a:t>dapat</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bersifat</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sementara</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seperti</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pada</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waktu</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strategis</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penting</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selama</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proyek</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atau</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untuk</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seluruh</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proyek</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Strategi</a:t>
          </a:r>
          <a:r>
            <a:rPr lang="en-US" sz="2400" kern="1200" dirty="0">
              <a:solidFill>
                <a:srgbClr val="2F2B20"/>
              </a:solidFill>
              <a:latin typeface="Trebuchet MS" pitchFamily="34" charset="0"/>
            </a:rPr>
            <a:t> colocation </a:t>
          </a:r>
          <a:r>
            <a:rPr lang="en-US" sz="2400" kern="1200" dirty="0" err="1">
              <a:solidFill>
                <a:srgbClr val="2F2B20"/>
              </a:solidFill>
              <a:latin typeface="Trebuchet MS" pitchFamily="34" charset="0"/>
            </a:rPr>
            <a:t>dapat</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mencakup</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ruang</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pertemuan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tim</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tempat</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untuk</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mengirim</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jadwal</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dan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kemudahan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lainnya</a:t>
          </a:r>
          <a:r>
            <a:rPr lang="en-US" sz="2400" kern="1200" dirty="0">
              <a:solidFill>
                <a:srgbClr val="2F2B20"/>
              </a:solidFill>
              <a:latin typeface="Trebuchet MS" pitchFamily="34" charset="0"/>
            </a:rPr>
            <a:t> yang </a:t>
          </a:r>
          <a:r>
            <a:rPr lang="en-US" sz="2400" kern="1200" dirty="0" err="1">
              <a:solidFill>
                <a:srgbClr val="2F2B20"/>
              </a:solidFill>
              <a:latin typeface="Trebuchet MS" pitchFamily="34" charset="0"/>
            </a:rPr>
            <a:t>meningkatkan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komunikasi</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dan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komunitas</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Sementara</a:t>
          </a:r>
          <a:r>
            <a:rPr lang="en-US" sz="2400" kern="1200" dirty="0">
              <a:solidFill>
                <a:srgbClr val="2F2B20"/>
              </a:solidFill>
              <a:latin typeface="Trebuchet MS" pitchFamily="34" charset="0"/>
            </a:rPr>
            <a:t> colocation </a:t>
          </a:r>
          <a:r>
            <a:rPr lang="en-US" sz="2400" kern="1200" dirty="0" err="1">
              <a:solidFill>
                <a:srgbClr val="2F2B20"/>
              </a:solidFill>
              <a:latin typeface="Trebuchet MS" pitchFamily="34" charset="0"/>
            </a:rPr>
            <a:t>dianggap</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sebagai</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strategi</a:t>
          </a:r>
          <a:r>
            <a:rPr lang="en-US" sz="2400" kern="1200" dirty="0">
              <a:solidFill>
                <a:srgbClr val="2F2B20"/>
              </a:solidFill>
              <a:latin typeface="Trebuchet MS" pitchFamily="34" charset="0"/>
            </a:rPr>
            <a:t> yang </a:t>
          </a:r>
          <a:r>
            <a:rPr lang="en-US" sz="2400" kern="1200" dirty="0" err="1">
              <a:solidFill>
                <a:srgbClr val="2F2B20"/>
              </a:solidFill>
              <a:latin typeface="Trebuchet MS" pitchFamily="34" charset="0"/>
            </a:rPr>
            <a:t>baik</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penggunaan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tim</a:t>
          </a:r>
          <a:r>
            <a:rPr lang="en-US" sz="2400" kern="1200" dirty="0">
              <a:solidFill>
                <a:srgbClr val="2F2B20"/>
              </a:solidFill>
              <a:latin typeface="Trebuchet MS" pitchFamily="34" charset="0"/>
            </a:rPr>
            <a:t> virtual </a:t>
          </a:r>
          <a:r>
            <a:rPr lang="en-US" sz="2400" kern="1200" dirty="0" err="1">
              <a:solidFill>
                <a:srgbClr val="2F2B20"/>
              </a:solidFill>
              <a:latin typeface="Trebuchet MS" pitchFamily="34" charset="0"/>
            </a:rPr>
            <a:t>dapat</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membawa</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manfaat</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seperti</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penggunaan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sumber</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daya</a:t>
          </a:r>
          <a:r>
            <a:rPr lang="en-US" sz="2400" kern="1200" dirty="0">
              <a:solidFill>
                <a:srgbClr val="2F2B20"/>
              </a:solidFill>
              <a:latin typeface="Trebuchet MS" pitchFamily="34" charset="0"/>
            </a:rPr>
            <a:t> yang </a:t>
          </a:r>
          <a:r>
            <a:rPr lang="en-US" sz="2400" kern="1200" dirty="0" err="1">
              <a:solidFill>
                <a:srgbClr val="2F2B20"/>
              </a:solidFill>
              <a:latin typeface="Trebuchet MS" pitchFamily="34" charset="0"/>
            </a:rPr>
            <a:t>lebih</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terampil</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mengurangi</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biaya</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perjalanan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kurang</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dan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relokasi</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biaya</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dan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kedekatan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anggota</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tim</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untuk</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pemasok</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pelanggan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atau</a:t>
          </a:r>
          <a:r>
            <a:rPr lang="en-US" sz="2400" kern="1200" dirty="0">
              <a:solidFill>
                <a:srgbClr val="2F2B20"/>
              </a:solidFill>
              <a:latin typeface="Trebuchet MS" pitchFamily="34" charset="0"/>
            </a:rPr>
            <a:t> stakeholder </a:t>
          </a:r>
          <a:r>
            <a:rPr lang="en-US" sz="2400" kern="1200" dirty="0" err="1">
              <a:solidFill>
                <a:srgbClr val="2F2B20"/>
              </a:solidFill>
              <a:latin typeface="Trebuchet MS" pitchFamily="34" charset="0"/>
            </a:rPr>
            <a:t>kunci</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lainnya</a:t>
          </a:r>
          <a:r>
            <a:rPr lang="en-US" sz="2400" kern="1200" dirty="0">
              <a:solidFill>
                <a:srgbClr val="2F2B20"/>
              </a:solidFill>
              <a:latin typeface="Trebuchet MS" pitchFamily="34" charset="0"/>
            </a:rPr>
            <a:t>.</a:t>
          </a:r>
          <a:endParaRPr lang="id-ID" sz="2400" b="0" kern="1200" dirty="0">
            <a:solidFill>
              <a:schemeClr val="tx1"/>
            </a:solidFill>
          </a:endParaRPr>
        </a:p>
      </dsp:txBody>
      <dsp:txXfrm>
        <a:off x="0" y="742595"/>
        <a:ext cx="8690159" cy="487692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679184"/>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 sz="2800" kern="1200" dirty="0">
              <a:solidFill>
                <a:schemeClr val="tx1"/>
              </a:solidFill>
            </a:rPr>
            <a:t>2. Virtual Teams</a:t>
          </a:r>
          <a:endParaRPr lang="en-US" sz="2800" b="0" kern="1200" dirty="0">
            <a:solidFill>
              <a:schemeClr val="tx1"/>
            </a:solidFill>
            <a:latin typeface="Calibri"/>
            <a:ea typeface="+mn-ea"/>
            <a:cs typeface="+mn-cs"/>
          </a:endParaRPr>
        </a:p>
      </dsp:txBody>
      <dsp:txXfrm>
        <a:off x="33155" y="33155"/>
        <a:ext cx="8623849" cy="612874"/>
      </dsp:txXfrm>
    </dsp:sp>
    <dsp:sp modelId="{44DBF284-EFB8-48CB-AA9A-57838DF88D90}">
      <dsp:nvSpPr>
        <dsp:cNvPr id="0" name=""/>
        <dsp:cNvSpPr/>
      </dsp:nvSpPr>
      <dsp:spPr>
        <a:xfrm>
          <a:off x="0" y="749683"/>
          <a:ext cx="8690159" cy="234737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4290" rIns="192024" bIns="34290" numCol="1" spcCol="1270" anchor="t" anchorCtr="0">
          <a:noAutofit/>
        </a:bodyPr>
        <a:lstStyle/>
        <a:p>
          <a:pPr marL="228600" lvl="1" indent="-228600" algn="just" defTabSz="933450">
            <a:lnSpc>
              <a:spcPct val="90000"/>
            </a:lnSpc>
            <a:spcBef>
              <a:spcPct val="0"/>
            </a:spcBef>
            <a:spcAft>
              <a:spcPct val="20000"/>
            </a:spcAft>
            <a:buChar char="•"/>
          </a:pPr>
          <a:r>
            <a:rPr lang="en-US" sz="2100" kern="1200" dirty="0" err="1">
              <a:solidFill>
                <a:srgbClr val="2F2B20"/>
              </a:solidFill>
              <a:latin typeface="Trebuchet MS" pitchFamily="34" charset="0"/>
            </a:rPr>
            <a:t>Penggunaan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tim</a:t>
          </a:r>
          <a:r>
            <a:rPr lang="en-US" sz="2100" kern="1200" dirty="0">
              <a:solidFill>
                <a:srgbClr val="2F2B20"/>
              </a:solidFill>
              <a:latin typeface="Trebuchet MS" pitchFamily="34" charset="0"/>
            </a:rPr>
            <a:t> virtual </a:t>
          </a:r>
          <a:r>
            <a:rPr lang="en-US" sz="2100" kern="1200" dirty="0" err="1">
              <a:solidFill>
                <a:srgbClr val="2F2B20"/>
              </a:solidFill>
              <a:latin typeface="Trebuchet MS" pitchFamily="34" charset="0"/>
            </a:rPr>
            <a:t>dapat</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membawa</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manfaat</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seperti</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penggunaan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sumber</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daya</a:t>
          </a:r>
          <a:r>
            <a:rPr lang="en-US" sz="2100" kern="1200" dirty="0">
              <a:solidFill>
                <a:srgbClr val="2F2B20"/>
              </a:solidFill>
              <a:latin typeface="Trebuchet MS" pitchFamily="34" charset="0"/>
            </a:rPr>
            <a:t> yang </a:t>
          </a:r>
          <a:r>
            <a:rPr lang="en-US" sz="2100" kern="1200" dirty="0" err="1">
              <a:solidFill>
                <a:srgbClr val="2F2B20"/>
              </a:solidFill>
              <a:latin typeface="Trebuchet MS" pitchFamily="34" charset="0"/>
            </a:rPr>
            <a:t>lebih</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terampil</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mengurangi</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biaya</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lebih</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sedikit</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biaya</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perjalanan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dan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relokasi</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dan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kedekatan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anggota</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tim</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dengan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pemasok</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pelanggan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atau</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pemangku</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kepentingan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utama</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lainnya</a:t>
          </a:r>
          <a:r>
            <a:rPr lang="en-US" sz="2100" kern="1200" dirty="0">
              <a:solidFill>
                <a:srgbClr val="2F2B20"/>
              </a:solidFill>
              <a:latin typeface="Trebuchet MS" pitchFamily="34" charset="0"/>
            </a:rPr>
            <a:t>. Tim virtual </a:t>
          </a:r>
          <a:r>
            <a:rPr lang="en-US" sz="2100" kern="1200" dirty="0" err="1">
              <a:solidFill>
                <a:srgbClr val="2F2B20"/>
              </a:solidFill>
              <a:latin typeface="Trebuchet MS" pitchFamily="34" charset="0"/>
            </a:rPr>
            <a:t>dapat</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menggunakan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teknologi</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untuk</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membuat</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lingkungan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tim</a:t>
          </a:r>
          <a:r>
            <a:rPr lang="en-US" sz="2100" kern="1200" dirty="0">
              <a:solidFill>
                <a:srgbClr val="2F2B20"/>
              </a:solidFill>
              <a:latin typeface="Trebuchet MS" pitchFamily="34" charset="0"/>
            </a:rPr>
            <a:t> online </a:t>
          </a:r>
          <a:r>
            <a:rPr lang="en-US" sz="2100" kern="1200" dirty="0" err="1">
              <a:solidFill>
                <a:srgbClr val="2F2B20"/>
              </a:solidFill>
              <a:latin typeface="Trebuchet MS" pitchFamily="34" charset="0"/>
            </a:rPr>
            <a:t>tempat</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tim</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dapat</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menyimpan</a:t>
          </a:r>
          <a:r>
            <a:rPr lang="en-US" sz="2100" kern="1200" dirty="0">
              <a:solidFill>
                <a:srgbClr val="2F2B20"/>
              </a:solidFill>
              <a:latin typeface="Trebuchet MS" pitchFamily="34" charset="0"/>
            </a:rPr>
            <a:t> file, </a:t>
          </a:r>
          <a:r>
            <a:rPr lang="en-US" sz="2100" kern="1200" dirty="0" err="1">
              <a:solidFill>
                <a:srgbClr val="2F2B20"/>
              </a:solidFill>
              <a:latin typeface="Trebuchet MS" pitchFamily="34" charset="0"/>
            </a:rPr>
            <a:t>menggunakan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utas</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percakapan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untuk</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membahas</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masalah</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dan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menyimpan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kalender</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tim</a:t>
          </a:r>
          <a:endParaRPr lang="id-ID" sz="2100" b="0" kern="1200" dirty="0">
            <a:solidFill>
              <a:schemeClr val="tx1"/>
            </a:solidFill>
          </a:endParaRPr>
        </a:p>
      </dsp:txBody>
      <dsp:txXfrm>
        <a:off x="0" y="749683"/>
        <a:ext cx="8690159" cy="2347379"/>
      </dsp:txXfrm>
    </dsp:sp>
    <dsp:sp modelId="{BDFA52F3-62EA-4C96-BB5C-8FB251B716DA}">
      <dsp:nvSpPr>
        <dsp:cNvPr id="0" name=""/>
        <dsp:cNvSpPr/>
      </dsp:nvSpPr>
      <dsp:spPr>
        <a:xfrm>
          <a:off x="0" y="3097063"/>
          <a:ext cx="8690159" cy="679184"/>
        </a:xfrm>
        <a:prstGeom prst="roundRect">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solidFill>
                <a:schemeClr val="tx1"/>
              </a:solidFill>
            </a:rPr>
            <a:t>3. Communication technology</a:t>
          </a:r>
          <a:endParaRPr kumimoji="0" lang="en-US" sz="2400" b="0" i="0" u="none" strike="noStrike" kern="1200" cap="none" spc="-4" normalizeH="0" baseline="0" noProof="0" dirty="0">
            <a:ln>
              <a:noFill/>
            </a:ln>
            <a:solidFill>
              <a:schemeClr val="tx1"/>
            </a:solidFill>
            <a:effectLst/>
            <a:uLnTx/>
            <a:uFillTx/>
            <a:latin typeface="Calibri"/>
            <a:ea typeface="+mn-ea"/>
            <a:cs typeface="Comic Sans MS"/>
          </a:endParaRPr>
        </a:p>
      </dsp:txBody>
      <dsp:txXfrm>
        <a:off x="33155" y="3130218"/>
        <a:ext cx="8623849" cy="612874"/>
      </dsp:txXfrm>
    </dsp:sp>
    <dsp:sp modelId="{BF6C7C5C-4DA7-4263-BB84-81A1AE71CD95}">
      <dsp:nvSpPr>
        <dsp:cNvPr id="0" name=""/>
        <dsp:cNvSpPr/>
      </dsp:nvSpPr>
      <dsp:spPr>
        <a:xfrm>
          <a:off x="0" y="3776247"/>
          <a:ext cx="8690159" cy="184436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en-US" sz="2100" kern="1200" dirty="0" err="1">
              <a:solidFill>
                <a:srgbClr val="2F2B20"/>
              </a:solidFill>
              <a:latin typeface="Trebuchet MS" pitchFamily="34" charset="0"/>
            </a:rPr>
            <a:t>Contoh</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dari</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teknologi</a:t>
          </a:r>
          <a:r>
            <a:rPr lang="en-US" sz="2100" kern="1200" dirty="0">
              <a:solidFill>
                <a:srgbClr val="2F2B20"/>
              </a:solidFill>
              <a:latin typeface="Trebuchet MS" pitchFamily="34" charset="0"/>
            </a:rPr>
            <a:t> yang </a:t>
          </a:r>
          <a:r>
            <a:rPr lang="en-US" sz="2100" kern="1200" dirty="0" err="1">
              <a:solidFill>
                <a:srgbClr val="2F2B20"/>
              </a:solidFill>
              <a:latin typeface="Trebuchet MS" pitchFamily="34" charset="0"/>
            </a:rPr>
            <a:t>dapat</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digunakan</a:t>
          </a:r>
          <a:r>
            <a:rPr lang="en-US" sz="2100" kern="1200" dirty="0">
              <a:solidFill>
                <a:srgbClr val="2F2B20"/>
              </a:solidFill>
              <a:latin typeface="Trebuchet MS" pitchFamily="34" charset="0"/>
            </a:rPr>
            <a:t> :</a:t>
          </a:r>
          <a:endParaRPr kumimoji="0" lang="en-US" sz="2100" b="0" i="0" u="none" strike="noStrike" kern="1200" cap="none" spc="-4" normalizeH="0" baseline="0" noProof="0" dirty="0">
            <a:ln>
              <a:noFill/>
            </a:ln>
            <a:solidFill>
              <a:schemeClr val="tx1"/>
            </a:solidFill>
            <a:effectLst/>
            <a:uLnTx/>
            <a:uFillTx/>
            <a:latin typeface="Calibri"/>
            <a:ea typeface="+mn-ea"/>
            <a:cs typeface="Comic Sans MS"/>
          </a:endParaRPr>
        </a:p>
        <a:p>
          <a:pPr marL="457200" lvl="2" indent="-228600" algn="l" defTabSz="933450" rtl="0">
            <a:lnSpc>
              <a:spcPct val="90000"/>
            </a:lnSpc>
            <a:spcBef>
              <a:spcPct val="0"/>
            </a:spcBef>
            <a:spcAft>
              <a:spcPct val="20000"/>
            </a:spcAft>
            <a:buChar char="•"/>
          </a:pPr>
          <a:r>
            <a:rPr kumimoji="0" lang="en-US" sz="2100" b="0" i="0" u="none" strike="noStrike" kern="1200" cap="none" spc="-4" normalizeH="0" baseline="0" noProof="0" dirty="0">
              <a:ln>
                <a:noFill/>
              </a:ln>
              <a:solidFill>
                <a:schemeClr val="tx1"/>
              </a:solidFill>
              <a:effectLst/>
              <a:uLnTx/>
              <a:uFillTx/>
              <a:latin typeface="Calibri"/>
              <a:ea typeface="+mn-ea"/>
              <a:cs typeface="Comic Sans MS"/>
            </a:rPr>
            <a:t>Shared Portal (</a:t>
          </a:r>
          <a:r>
            <a:rPr kumimoji="0" lang="en-US" sz="2100" b="0" i="0" u="none" strike="noStrike" kern="1200" cap="none" spc="-4" normalizeH="0" baseline="0" noProof="0" dirty="0">
              <a:ln>
                <a:noFill/>
              </a:ln>
              <a:solidFill>
                <a:schemeClr val="tx1"/>
              </a:solidFill>
              <a:effectLst/>
              <a:uLnTx/>
              <a:uFillTx/>
              <a:latin typeface="Calibri"/>
              <a:ea typeface="+mn-ea"/>
            </a:rPr>
            <a:t>website, collaboration software or intranet)</a:t>
          </a:r>
          <a:endParaRPr kumimoji="0" lang="en-US" sz="2100" b="0" i="0" u="none" strike="noStrike" kern="1200" cap="none" spc="-4" normalizeH="0" baseline="0" noProof="0" dirty="0">
            <a:ln>
              <a:noFill/>
            </a:ln>
            <a:solidFill>
              <a:schemeClr val="tx1"/>
            </a:solidFill>
            <a:effectLst/>
            <a:uLnTx/>
            <a:uFillTx/>
            <a:latin typeface="Calibri"/>
            <a:ea typeface="+mn-ea"/>
            <a:cs typeface="Comic Sans MS"/>
          </a:endParaRPr>
        </a:p>
        <a:p>
          <a:pPr marL="457200" lvl="2" indent="-228600" algn="l" defTabSz="933450" rtl="0">
            <a:lnSpc>
              <a:spcPct val="90000"/>
            </a:lnSpc>
            <a:spcBef>
              <a:spcPct val="0"/>
            </a:spcBef>
            <a:spcAft>
              <a:spcPct val="20000"/>
            </a:spcAft>
            <a:buChar char="•"/>
          </a:pPr>
          <a:r>
            <a:rPr kumimoji="0" lang="en-US" sz="2100" b="0" i="0" u="none" strike="noStrike" kern="1200" cap="none" spc="-4" normalizeH="0" baseline="0" noProof="0" dirty="0">
              <a:ln>
                <a:noFill/>
              </a:ln>
              <a:solidFill>
                <a:schemeClr val="tx1"/>
              </a:solidFill>
              <a:effectLst/>
              <a:uLnTx/>
              <a:uFillTx/>
              <a:latin typeface="Calibri"/>
              <a:ea typeface="+mn-ea"/>
              <a:cs typeface="Comic Sans MS"/>
            </a:rPr>
            <a:t>Video Conference</a:t>
          </a:r>
        </a:p>
        <a:p>
          <a:pPr marL="457200" lvl="2" indent="-228600" algn="l" defTabSz="933450" rtl="0">
            <a:lnSpc>
              <a:spcPct val="90000"/>
            </a:lnSpc>
            <a:spcBef>
              <a:spcPct val="0"/>
            </a:spcBef>
            <a:spcAft>
              <a:spcPct val="20000"/>
            </a:spcAft>
            <a:buChar char="•"/>
          </a:pPr>
          <a:r>
            <a:rPr kumimoji="0" lang="en-US" sz="2100" b="0" i="0" u="none" strike="noStrike" kern="1200" cap="none" spc="-4" normalizeH="0" baseline="0" noProof="0" dirty="0">
              <a:ln>
                <a:noFill/>
              </a:ln>
              <a:solidFill>
                <a:schemeClr val="tx1"/>
              </a:solidFill>
              <a:effectLst/>
              <a:uLnTx/>
              <a:uFillTx/>
              <a:latin typeface="Calibri"/>
              <a:ea typeface="+mn-ea"/>
              <a:cs typeface="Comic Sans MS"/>
            </a:rPr>
            <a:t>Audio Conference</a:t>
          </a:r>
        </a:p>
        <a:p>
          <a:pPr marL="457200" lvl="2" indent="-228600" algn="l" defTabSz="933450" rtl="0">
            <a:lnSpc>
              <a:spcPct val="90000"/>
            </a:lnSpc>
            <a:spcBef>
              <a:spcPct val="0"/>
            </a:spcBef>
            <a:spcAft>
              <a:spcPct val="20000"/>
            </a:spcAft>
            <a:buChar char="•"/>
          </a:pPr>
          <a:r>
            <a:rPr kumimoji="0" lang="en-US" sz="2100" b="0" i="0" u="none" strike="noStrike" kern="1200" cap="none" spc="-4" normalizeH="0" baseline="0" noProof="0" dirty="0">
              <a:ln>
                <a:noFill/>
              </a:ln>
              <a:solidFill>
                <a:schemeClr val="tx1"/>
              </a:solidFill>
              <a:effectLst/>
              <a:uLnTx/>
              <a:uFillTx/>
              <a:latin typeface="Calibri"/>
              <a:ea typeface="+mn-ea"/>
              <a:cs typeface="Comic Sans MS"/>
            </a:rPr>
            <a:t>Email/Chat</a:t>
          </a:r>
        </a:p>
      </dsp:txBody>
      <dsp:txXfrm>
        <a:off x="0" y="3776247"/>
        <a:ext cx="8690159" cy="184436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84240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 sz="2800" kern="1200" dirty="0">
              <a:solidFill>
                <a:schemeClr val="tx1"/>
              </a:solidFill>
            </a:rPr>
            <a:t>4. Interpersonal Skills</a:t>
          </a:r>
          <a:endParaRPr lang="en-US" sz="2800" b="0" kern="1200" dirty="0">
            <a:solidFill>
              <a:schemeClr val="tx1"/>
            </a:solidFill>
            <a:latin typeface="Calibri"/>
            <a:ea typeface="+mn-ea"/>
            <a:cs typeface="+mn-cs"/>
          </a:endParaRPr>
        </a:p>
      </dsp:txBody>
      <dsp:txXfrm>
        <a:off x="41123" y="41123"/>
        <a:ext cx="8607913" cy="760154"/>
      </dsp:txXfrm>
    </dsp:sp>
    <dsp:sp modelId="{44DBF284-EFB8-48CB-AA9A-57838DF88D90}">
      <dsp:nvSpPr>
        <dsp:cNvPr id="0" name=""/>
        <dsp:cNvSpPr/>
      </dsp:nvSpPr>
      <dsp:spPr>
        <a:xfrm>
          <a:off x="0" y="844858"/>
          <a:ext cx="8690159" cy="484379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57150" rIns="320040" bIns="57150" numCol="1" spcCol="1270" anchor="t" anchorCtr="0">
          <a:noAutofit/>
        </a:bodyPr>
        <a:lstStyle/>
        <a:p>
          <a:pPr marL="285750" lvl="1" indent="-285750" algn="l" defTabSz="1555750">
            <a:lnSpc>
              <a:spcPct val="90000"/>
            </a:lnSpc>
            <a:spcBef>
              <a:spcPct val="0"/>
            </a:spcBef>
            <a:spcAft>
              <a:spcPct val="20000"/>
            </a:spcAft>
            <a:buChar char="•"/>
          </a:pPr>
          <a:r>
            <a:rPr lang="en-US" sz="3500" kern="1200" dirty="0" err="1">
              <a:solidFill>
                <a:srgbClr val="2F2B20"/>
              </a:solidFill>
              <a:latin typeface="Trebuchet MS" pitchFamily="34" charset="0"/>
            </a:rPr>
            <a:t>Keterampilan</a:t>
          </a:r>
          <a:r>
            <a:rPr lang="en-US" sz="3500" kern="1200" dirty="0">
              <a:solidFill>
                <a:srgbClr val="2F2B20"/>
              </a:solidFill>
              <a:latin typeface="Trebuchet MS" pitchFamily="34" charset="0"/>
            </a:rPr>
            <a:t> interpersonal, </a:t>
          </a:r>
          <a:r>
            <a:rPr lang="en-US" sz="3500" kern="1200" dirty="0" err="1">
              <a:solidFill>
                <a:srgbClr val="2F2B20"/>
              </a:solidFill>
              <a:latin typeface="Trebuchet MS" pitchFamily="34" charset="0"/>
            </a:rPr>
            <a:t>kadang-kadang</a:t>
          </a:r>
          <a:r>
            <a:rPr lang="en-US" sz="3500" kern="1200" dirty="0">
              <a:solidFill>
                <a:srgbClr val="2F2B20"/>
              </a:solidFill>
              <a:latin typeface="Trebuchet MS" pitchFamily="34" charset="0"/>
            </a:rPr>
            <a:t> </a:t>
          </a:r>
          <a:r>
            <a:rPr lang="en-US" sz="3500" kern="1200" dirty="0" err="1">
              <a:solidFill>
                <a:srgbClr val="2F2B20"/>
              </a:solidFill>
              <a:latin typeface="Trebuchet MS" pitchFamily="34" charset="0"/>
            </a:rPr>
            <a:t>dikenal</a:t>
          </a:r>
          <a:r>
            <a:rPr lang="en-US" sz="3500" kern="1200" dirty="0">
              <a:solidFill>
                <a:srgbClr val="2F2B20"/>
              </a:solidFill>
              <a:latin typeface="Trebuchet MS" pitchFamily="34" charset="0"/>
            </a:rPr>
            <a:t> </a:t>
          </a:r>
          <a:r>
            <a:rPr lang="en-US" sz="3500" kern="1200" dirty="0" err="1">
              <a:solidFill>
                <a:srgbClr val="2F2B20"/>
              </a:solidFill>
              <a:latin typeface="Trebuchet MS" pitchFamily="34" charset="0"/>
            </a:rPr>
            <a:t>sebagai</a:t>
          </a:r>
          <a:r>
            <a:rPr lang="en-US" sz="3500" kern="1200" dirty="0">
              <a:solidFill>
                <a:srgbClr val="2F2B20"/>
              </a:solidFill>
              <a:latin typeface="Trebuchet MS" pitchFamily="34" charset="0"/>
            </a:rPr>
            <a:t> "soft skill," </a:t>
          </a:r>
          <a:r>
            <a:rPr lang="en-US" sz="3500" kern="1200" dirty="0" err="1">
              <a:solidFill>
                <a:srgbClr val="2F2B20"/>
              </a:solidFill>
              <a:latin typeface="Trebuchet MS" pitchFamily="34" charset="0"/>
            </a:rPr>
            <a:t>adalah</a:t>
          </a:r>
          <a:r>
            <a:rPr lang="en-US" sz="3500" kern="1200" dirty="0">
              <a:solidFill>
                <a:srgbClr val="2F2B20"/>
              </a:solidFill>
              <a:latin typeface="Trebuchet MS" pitchFamily="34" charset="0"/>
            </a:rPr>
            <a:t> </a:t>
          </a:r>
          <a:r>
            <a:rPr lang="en-US" sz="3500" kern="1200" dirty="0" err="1">
              <a:solidFill>
                <a:srgbClr val="2F2B20"/>
              </a:solidFill>
              <a:latin typeface="Trebuchet MS" pitchFamily="34" charset="0"/>
            </a:rPr>
            <a:t>kompetensi</a:t>
          </a:r>
          <a:r>
            <a:rPr lang="en-US" sz="3500" kern="1200" dirty="0">
              <a:solidFill>
                <a:srgbClr val="2F2B20"/>
              </a:solidFill>
              <a:latin typeface="Trebuchet MS" pitchFamily="34" charset="0"/>
            </a:rPr>
            <a:t> </a:t>
          </a:r>
          <a:r>
            <a:rPr lang="en-US" sz="3500" kern="1200" dirty="0" err="1">
              <a:solidFill>
                <a:srgbClr val="2F2B20"/>
              </a:solidFill>
              <a:latin typeface="Trebuchet MS" pitchFamily="34" charset="0"/>
            </a:rPr>
            <a:t>perilaku</a:t>
          </a:r>
          <a:r>
            <a:rPr lang="en-US" sz="3500" kern="1200" dirty="0">
              <a:solidFill>
                <a:srgbClr val="2F2B20"/>
              </a:solidFill>
              <a:latin typeface="Trebuchet MS" pitchFamily="34" charset="0"/>
            </a:rPr>
            <a:t> yang </a:t>
          </a:r>
          <a:r>
            <a:rPr lang="en-US" sz="3500" kern="1200" dirty="0" err="1">
              <a:solidFill>
                <a:srgbClr val="2F2B20"/>
              </a:solidFill>
              <a:latin typeface="Trebuchet MS" pitchFamily="34" charset="0"/>
            </a:rPr>
            <a:t>mencakup</a:t>
          </a:r>
          <a:r>
            <a:rPr lang="en-US" sz="3500" kern="1200" dirty="0">
              <a:solidFill>
                <a:srgbClr val="2F2B20"/>
              </a:solidFill>
              <a:latin typeface="Trebuchet MS" pitchFamily="34" charset="0"/>
            </a:rPr>
            <a:t> </a:t>
          </a:r>
          <a:r>
            <a:rPr lang="en-US" sz="3500" kern="1200" dirty="0" err="1">
              <a:solidFill>
                <a:srgbClr val="2F2B20"/>
              </a:solidFill>
              <a:latin typeface="Trebuchet MS" pitchFamily="34" charset="0"/>
            </a:rPr>
            <a:t>keahlian</a:t>
          </a:r>
          <a:r>
            <a:rPr lang="en-US" sz="3500" kern="1200" dirty="0">
              <a:solidFill>
                <a:srgbClr val="2F2B20"/>
              </a:solidFill>
              <a:latin typeface="Trebuchet MS" pitchFamily="34" charset="0"/>
            </a:rPr>
            <a:t> </a:t>
          </a:r>
          <a:r>
            <a:rPr lang="en-US" sz="3500" kern="1200" dirty="0" err="1">
              <a:solidFill>
                <a:srgbClr val="2F2B20"/>
              </a:solidFill>
              <a:latin typeface="Trebuchet MS" pitchFamily="34" charset="0"/>
            </a:rPr>
            <a:t>seperti</a:t>
          </a:r>
          <a:r>
            <a:rPr lang="en-US" sz="3500" kern="1200" dirty="0">
              <a:solidFill>
                <a:srgbClr val="2F2B20"/>
              </a:solidFill>
              <a:latin typeface="Trebuchet MS" pitchFamily="34" charset="0"/>
            </a:rPr>
            <a:t> </a:t>
          </a:r>
          <a:r>
            <a:rPr lang="en-US" sz="3500" kern="1200" dirty="0" err="1">
              <a:solidFill>
                <a:srgbClr val="2F2B20"/>
              </a:solidFill>
              <a:latin typeface="Trebuchet MS" pitchFamily="34" charset="0"/>
            </a:rPr>
            <a:t>kemampuan</a:t>
          </a:r>
          <a:r>
            <a:rPr lang="en-US" sz="3500" kern="1200" dirty="0">
              <a:solidFill>
                <a:srgbClr val="2F2B20"/>
              </a:solidFill>
              <a:latin typeface="Trebuchet MS" pitchFamily="34" charset="0"/>
            </a:rPr>
            <a:t> </a:t>
          </a:r>
          <a:r>
            <a:rPr lang="en-US" sz="3500" kern="1200" dirty="0" err="1">
              <a:solidFill>
                <a:srgbClr val="2F2B20"/>
              </a:solidFill>
              <a:latin typeface="Trebuchet MS" pitchFamily="34" charset="0"/>
            </a:rPr>
            <a:t>komunikasi</a:t>
          </a:r>
          <a:r>
            <a:rPr lang="en-US" sz="3500" kern="1200" dirty="0">
              <a:solidFill>
                <a:srgbClr val="2F2B20"/>
              </a:solidFill>
              <a:latin typeface="Trebuchet MS" pitchFamily="34" charset="0"/>
            </a:rPr>
            <a:t>, </a:t>
          </a:r>
          <a:r>
            <a:rPr lang="en-US" sz="3500" kern="1200" dirty="0" err="1">
              <a:solidFill>
                <a:srgbClr val="2F2B20"/>
              </a:solidFill>
              <a:latin typeface="Trebuchet MS" pitchFamily="34" charset="0"/>
            </a:rPr>
            <a:t>kecerdasan</a:t>
          </a:r>
          <a:r>
            <a:rPr lang="en-US" sz="3500" kern="1200" dirty="0">
              <a:solidFill>
                <a:srgbClr val="2F2B20"/>
              </a:solidFill>
              <a:latin typeface="Trebuchet MS" pitchFamily="34" charset="0"/>
            </a:rPr>
            <a:t> </a:t>
          </a:r>
          <a:r>
            <a:rPr lang="en-US" sz="3500" kern="1200" dirty="0" err="1">
              <a:solidFill>
                <a:srgbClr val="2F2B20"/>
              </a:solidFill>
              <a:latin typeface="Trebuchet MS" pitchFamily="34" charset="0"/>
            </a:rPr>
            <a:t>emosional</a:t>
          </a:r>
          <a:r>
            <a:rPr lang="en-US" sz="3500" kern="1200" dirty="0">
              <a:solidFill>
                <a:srgbClr val="2F2B20"/>
              </a:solidFill>
              <a:latin typeface="Trebuchet MS" pitchFamily="34" charset="0"/>
            </a:rPr>
            <a:t>, </a:t>
          </a:r>
          <a:r>
            <a:rPr lang="en-US" sz="3500" kern="1200" dirty="0" err="1">
              <a:solidFill>
                <a:srgbClr val="2F2B20"/>
              </a:solidFill>
              <a:latin typeface="Trebuchet MS" pitchFamily="34" charset="0"/>
            </a:rPr>
            <a:t>resolusi</a:t>
          </a:r>
          <a:r>
            <a:rPr lang="en-US" sz="3500" kern="1200" dirty="0">
              <a:solidFill>
                <a:srgbClr val="2F2B20"/>
              </a:solidFill>
              <a:latin typeface="Trebuchet MS" pitchFamily="34" charset="0"/>
            </a:rPr>
            <a:t> </a:t>
          </a:r>
          <a:r>
            <a:rPr lang="en-US" sz="3500" kern="1200" dirty="0" err="1">
              <a:solidFill>
                <a:srgbClr val="2F2B20"/>
              </a:solidFill>
              <a:latin typeface="Trebuchet MS" pitchFamily="34" charset="0"/>
            </a:rPr>
            <a:t>konflik</a:t>
          </a:r>
          <a:r>
            <a:rPr lang="en-US" sz="3500" kern="1200" dirty="0">
              <a:solidFill>
                <a:srgbClr val="2F2B20"/>
              </a:solidFill>
              <a:latin typeface="Trebuchet MS" pitchFamily="34" charset="0"/>
            </a:rPr>
            <a:t>, </a:t>
          </a:r>
          <a:r>
            <a:rPr lang="en-US" sz="3500" kern="1200" dirty="0" err="1">
              <a:solidFill>
                <a:srgbClr val="2F2B20"/>
              </a:solidFill>
              <a:latin typeface="Trebuchet MS" pitchFamily="34" charset="0"/>
            </a:rPr>
            <a:t>negosiasi</a:t>
          </a:r>
          <a:r>
            <a:rPr lang="en-US" sz="3500" kern="1200" dirty="0">
              <a:solidFill>
                <a:srgbClr val="2F2B20"/>
              </a:solidFill>
              <a:latin typeface="Trebuchet MS" pitchFamily="34" charset="0"/>
            </a:rPr>
            <a:t>, </a:t>
          </a:r>
          <a:r>
            <a:rPr lang="en-US" sz="3500" kern="1200" dirty="0" err="1">
              <a:solidFill>
                <a:srgbClr val="2F2B20"/>
              </a:solidFill>
              <a:latin typeface="Trebuchet MS" pitchFamily="34" charset="0"/>
            </a:rPr>
            <a:t>pengaruh</a:t>
          </a:r>
          <a:r>
            <a:rPr lang="en-US" sz="3500" kern="1200" dirty="0">
              <a:solidFill>
                <a:srgbClr val="2F2B20"/>
              </a:solidFill>
              <a:latin typeface="Trebuchet MS" pitchFamily="34" charset="0"/>
            </a:rPr>
            <a:t>, </a:t>
          </a:r>
          <a:r>
            <a:rPr lang="en-US" sz="3500" kern="1200" dirty="0" err="1">
              <a:solidFill>
                <a:srgbClr val="2F2B20"/>
              </a:solidFill>
              <a:latin typeface="Trebuchet MS" pitchFamily="34" charset="0"/>
            </a:rPr>
            <a:t>pembentukan</a:t>
          </a:r>
          <a:r>
            <a:rPr lang="en-US" sz="3500" kern="1200" dirty="0">
              <a:solidFill>
                <a:srgbClr val="2F2B20"/>
              </a:solidFill>
              <a:latin typeface="Trebuchet MS" pitchFamily="34" charset="0"/>
            </a:rPr>
            <a:t> </a:t>
          </a:r>
          <a:r>
            <a:rPr lang="en-US" sz="3500" kern="1200" dirty="0" err="1">
              <a:solidFill>
                <a:srgbClr val="2F2B20"/>
              </a:solidFill>
              <a:latin typeface="Trebuchet MS" pitchFamily="34" charset="0"/>
            </a:rPr>
            <a:t>tim</a:t>
          </a:r>
          <a:r>
            <a:rPr lang="en-US" sz="3500" kern="1200" dirty="0">
              <a:solidFill>
                <a:srgbClr val="2F2B20"/>
              </a:solidFill>
              <a:latin typeface="Trebuchet MS" pitchFamily="34" charset="0"/>
            </a:rPr>
            <a:t>, </a:t>
          </a:r>
          <a:r>
            <a:rPr lang="en-US" sz="3500" kern="1200" dirty="0" err="1">
              <a:solidFill>
                <a:srgbClr val="2F2B20"/>
              </a:solidFill>
              <a:latin typeface="Trebuchet MS" pitchFamily="34" charset="0"/>
            </a:rPr>
            <a:t>dan</a:t>
          </a:r>
          <a:r>
            <a:rPr lang="en-US" sz="3500" kern="1200" dirty="0">
              <a:solidFill>
                <a:srgbClr val="2F2B20"/>
              </a:solidFill>
              <a:latin typeface="Trebuchet MS" pitchFamily="34" charset="0"/>
            </a:rPr>
            <a:t> </a:t>
          </a:r>
          <a:r>
            <a:rPr lang="en-US" sz="3500" kern="1200" dirty="0" err="1">
              <a:solidFill>
                <a:srgbClr val="2F2B20"/>
              </a:solidFill>
              <a:latin typeface="Trebuchet MS" pitchFamily="34" charset="0"/>
            </a:rPr>
            <a:t>fasilitasi</a:t>
          </a:r>
          <a:r>
            <a:rPr lang="en-US" sz="3500" kern="1200" dirty="0">
              <a:solidFill>
                <a:srgbClr val="2F2B20"/>
              </a:solidFill>
              <a:latin typeface="Trebuchet MS" pitchFamily="34" charset="0"/>
            </a:rPr>
            <a:t> </a:t>
          </a:r>
          <a:r>
            <a:rPr lang="en-US" sz="3500" kern="1200" dirty="0" err="1">
              <a:solidFill>
                <a:srgbClr val="2F2B20"/>
              </a:solidFill>
              <a:latin typeface="Trebuchet MS" pitchFamily="34" charset="0"/>
            </a:rPr>
            <a:t>kelompok</a:t>
          </a:r>
          <a:r>
            <a:rPr lang="en-US" sz="3500" kern="1200" dirty="0">
              <a:solidFill>
                <a:srgbClr val="2F2B20"/>
              </a:solidFill>
              <a:latin typeface="Trebuchet MS" pitchFamily="34" charset="0"/>
            </a:rPr>
            <a:t>. Soft skill </a:t>
          </a:r>
          <a:r>
            <a:rPr lang="en-US" sz="3500" kern="1200" dirty="0" err="1">
              <a:solidFill>
                <a:srgbClr val="2F2B20"/>
              </a:solidFill>
              <a:latin typeface="Trebuchet MS" pitchFamily="34" charset="0"/>
            </a:rPr>
            <a:t>adalah</a:t>
          </a:r>
          <a:r>
            <a:rPr lang="en-US" sz="3500" kern="1200" dirty="0">
              <a:solidFill>
                <a:srgbClr val="2F2B20"/>
              </a:solidFill>
              <a:latin typeface="Trebuchet MS" pitchFamily="34" charset="0"/>
            </a:rPr>
            <a:t> </a:t>
          </a:r>
          <a:r>
            <a:rPr lang="en-US" sz="3500" kern="1200" dirty="0" err="1">
              <a:solidFill>
                <a:srgbClr val="2F2B20"/>
              </a:solidFill>
              <a:latin typeface="Trebuchet MS" pitchFamily="34" charset="0"/>
            </a:rPr>
            <a:t>aset</a:t>
          </a:r>
          <a:r>
            <a:rPr lang="en-US" sz="3500" kern="1200" dirty="0">
              <a:solidFill>
                <a:srgbClr val="2F2B20"/>
              </a:solidFill>
              <a:latin typeface="Trebuchet MS" pitchFamily="34" charset="0"/>
            </a:rPr>
            <a:t> </a:t>
          </a:r>
          <a:r>
            <a:rPr lang="en-US" sz="3500" kern="1200" dirty="0" err="1">
              <a:solidFill>
                <a:srgbClr val="2F2B20"/>
              </a:solidFill>
              <a:latin typeface="Trebuchet MS" pitchFamily="34" charset="0"/>
            </a:rPr>
            <a:t>berharga</a:t>
          </a:r>
          <a:r>
            <a:rPr lang="en-US" sz="3500" kern="1200" dirty="0">
              <a:solidFill>
                <a:srgbClr val="2F2B20"/>
              </a:solidFill>
              <a:latin typeface="Trebuchet MS" pitchFamily="34" charset="0"/>
            </a:rPr>
            <a:t> </a:t>
          </a:r>
          <a:r>
            <a:rPr lang="en-US" sz="3500" kern="1200" dirty="0" err="1">
              <a:solidFill>
                <a:srgbClr val="2F2B20"/>
              </a:solidFill>
              <a:latin typeface="Trebuchet MS" pitchFamily="34" charset="0"/>
            </a:rPr>
            <a:t>ketika</a:t>
          </a:r>
          <a:r>
            <a:rPr lang="en-US" sz="3500" kern="1200" dirty="0">
              <a:solidFill>
                <a:srgbClr val="2F2B20"/>
              </a:solidFill>
              <a:latin typeface="Trebuchet MS" pitchFamily="34" charset="0"/>
            </a:rPr>
            <a:t> </a:t>
          </a:r>
          <a:r>
            <a:rPr lang="en-US" sz="3500" kern="1200" dirty="0" err="1">
              <a:solidFill>
                <a:srgbClr val="2F2B20"/>
              </a:solidFill>
              <a:latin typeface="Trebuchet MS" pitchFamily="34" charset="0"/>
            </a:rPr>
            <a:t>mengembangkan</a:t>
          </a:r>
          <a:r>
            <a:rPr lang="en-US" sz="3500" kern="1200" dirty="0">
              <a:solidFill>
                <a:srgbClr val="2F2B20"/>
              </a:solidFill>
              <a:latin typeface="Trebuchet MS" pitchFamily="34" charset="0"/>
            </a:rPr>
            <a:t> </a:t>
          </a:r>
          <a:r>
            <a:rPr lang="en-US" sz="3500" kern="1200" dirty="0" err="1">
              <a:solidFill>
                <a:srgbClr val="2F2B20"/>
              </a:solidFill>
              <a:latin typeface="Trebuchet MS" pitchFamily="34" charset="0"/>
            </a:rPr>
            <a:t>tim</a:t>
          </a:r>
          <a:r>
            <a:rPr lang="en-US" sz="3500" kern="1200" dirty="0">
              <a:solidFill>
                <a:srgbClr val="2F2B20"/>
              </a:solidFill>
              <a:latin typeface="Trebuchet MS" pitchFamily="34" charset="0"/>
            </a:rPr>
            <a:t> </a:t>
          </a:r>
          <a:r>
            <a:rPr lang="en-US" sz="3500" kern="1200" dirty="0" err="1">
              <a:solidFill>
                <a:srgbClr val="2F2B20"/>
              </a:solidFill>
              <a:latin typeface="Trebuchet MS" pitchFamily="34" charset="0"/>
            </a:rPr>
            <a:t>proyek</a:t>
          </a:r>
          <a:r>
            <a:rPr lang="en-US" sz="3500" kern="1200" dirty="0">
              <a:solidFill>
                <a:srgbClr val="2F2B20"/>
              </a:solidFill>
              <a:latin typeface="Trebuchet MS" pitchFamily="34" charset="0"/>
            </a:rPr>
            <a:t>.</a:t>
          </a:r>
          <a:endParaRPr lang="id-ID" sz="3500" b="0" kern="1200" dirty="0">
            <a:solidFill>
              <a:schemeClr val="tx1"/>
            </a:solidFill>
          </a:endParaRPr>
        </a:p>
      </dsp:txBody>
      <dsp:txXfrm>
        <a:off x="0" y="844858"/>
        <a:ext cx="8690159" cy="484379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F4F53-379C-4149-8851-77F86E435640}">
      <dsp:nvSpPr>
        <dsp:cNvPr id="0" name=""/>
        <dsp:cNvSpPr/>
      </dsp:nvSpPr>
      <dsp:spPr>
        <a:xfrm>
          <a:off x="0" y="476099"/>
          <a:ext cx="6781800" cy="56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6343" tIns="208280" rIns="526343"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err="1">
              <a:latin typeface="Trebuchet MS" pitchFamily="34" charset="0"/>
            </a:rPr>
            <a:t>Fase</a:t>
          </a:r>
          <a:r>
            <a:rPr lang="en-US" sz="1000" kern="1200" dirty="0">
              <a:latin typeface="Trebuchet MS" pitchFamily="34" charset="0"/>
            </a:rPr>
            <a:t> </a:t>
          </a:r>
          <a:r>
            <a:rPr lang="en-US" sz="1000" kern="1200" dirty="0" err="1">
              <a:latin typeface="Trebuchet MS" pitchFamily="34" charset="0"/>
            </a:rPr>
            <a:t>ini</a:t>
          </a:r>
          <a:r>
            <a:rPr lang="en-US" sz="1000" kern="1200" dirty="0">
              <a:latin typeface="Trebuchet MS" pitchFamily="34" charset="0"/>
            </a:rPr>
            <a:t> </a:t>
          </a:r>
          <a:r>
            <a:rPr lang="en-US" sz="1000" kern="1200" dirty="0" err="1">
              <a:latin typeface="Trebuchet MS" pitchFamily="34" charset="0"/>
            </a:rPr>
            <a:t>adalah</a:t>
          </a:r>
          <a:r>
            <a:rPr lang="en-US" sz="1000" kern="1200" dirty="0">
              <a:latin typeface="Trebuchet MS" pitchFamily="34" charset="0"/>
            </a:rPr>
            <a:t> di </a:t>
          </a:r>
          <a:r>
            <a:rPr lang="en-US" sz="1000" kern="1200" dirty="0" err="1">
              <a:latin typeface="Trebuchet MS" pitchFamily="34" charset="0"/>
            </a:rPr>
            <a:t>mana</a:t>
          </a:r>
          <a:r>
            <a:rPr lang="en-US" sz="1000" kern="1200" dirty="0">
              <a:latin typeface="Trebuchet MS" pitchFamily="34" charset="0"/>
            </a:rPr>
            <a:t> </a:t>
          </a:r>
          <a:r>
            <a:rPr lang="en-US" sz="1000" kern="1200" dirty="0" err="1">
              <a:latin typeface="Trebuchet MS" pitchFamily="34" charset="0"/>
            </a:rPr>
            <a:t>tim</a:t>
          </a:r>
          <a:r>
            <a:rPr lang="en-US" sz="1000" kern="1200" dirty="0">
              <a:latin typeface="Trebuchet MS" pitchFamily="34" charset="0"/>
            </a:rPr>
            <a:t> </a:t>
          </a:r>
          <a:r>
            <a:rPr lang="en-US" sz="1000" kern="1200" dirty="0" err="1">
              <a:latin typeface="Trebuchet MS" pitchFamily="34" charset="0"/>
            </a:rPr>
            <a:t>bertemu</a:t>
          </a:r>
          <a:r>
            <a:rPr lang="en-US" sz="1000" kern="1200" dirty="0">
              <a:latin typeface="Trebuchet MS" pitchFamily="34" charset="0"/>
            </a:rPr>
            <a:t> </a:t>
          </a:r>
          <a:r>
            <a:rPr lang="en-US" sz="1000" kern="1200" dirty="0" err="1">
              <a:latin typeface="Trebuchet MS" pitchFamily="34" charset="0"/>
            </a:rPr>
            <a:t>dan</a:t>
          </a:r>
          <a:r>
            <a:rPr lang="en-US" sz="1000" kern="1200" dirty="0">
              <a:latin typeface="Trebuchet MS" pitchFamily="34" charset="0"/>
            </a:rPr>
            <a:t> </a:t>
          </a:r>
          <a:r>
            <a:rPr lang="en-US" sz="1000" kern="1200" dirty="0" err="1">
              <a:latin typeface="Trebuchet MS" pitchFamily="34" charset="0"/>
            </a:rPr>
            <a:t>belajar</a:t>
          </a:r>
          <a:r>
            <a:rPr lang="en-US" sz="1000" kern="1200" dirty="0">
              <a:latin typeface="Trebuchet MS" pitchFamily="34" charset="0"/>
            </a:rPr>
            <a:t> </a:t>
          </a:r>
          <a:r>
            <a:rPr lang="en-US" sz="1000" kern="1200" dirty="0" err="1">
              <a:latin typeface="Trebuchet MS" pitchFamily="34" charset="0"/>
            </a:rPr>
            <a:t>tentang</a:t>
          </a:r>
          <a:r>
            <a:rPr lang="en-US" sz="1000" kern="1200" dirty="0">
              <a:latin typeface="Trebuchet MS" pitchFamily="34" charset="0"/>
            </a:rPr>
            <a:t> </a:t>
          </a:r>
          <a:r>
            <a:rPr lang="en-US" sz="1000" kern="1200" dirty="0" err="1">
              <a:latin typeface="Trebuchet MS" pitchFamily="34" charset="0"/>
            </a:rPr>
            <a:t>proyek</a:t>
          </a:r>
          <a:r>
            <a:rPr lang="en-US" sz="1000" kern="1200" dirty="0">
              <a:latin typeface="Trebuchet MS" pitchFamily="34" charset="0"/>
            </a:rPr>
            <a:t> </a:t>
          </a:r>
          <a:r>
            <a:rPr lang="en-US" sz="1000" kern="1200" dirty="0" err="1">
              <a:latin typeface="Trebuchet MS" pitchFamily="34" charset="0"/>
            </a:rPr>
            <a:t>dan</a:t>
          </a:r>
          <a:r>
            <a:rPr lang="en-US" sz="1000" kern="1200" dirty="0">
              <a:latin typeface="Trebuchet MS" pitchFamily="34" charset="0"/>
            </a:rPr>
            <a:t> </a:t>
          </a:r>
          <a:r>
            <a:rPr lang="en-US" sz="1000" kern="1200" dirty="0" err="1">
              <a:latin typeface="Trebuchet MS" pitchFamily="34" charset="0"/>
            </a:rPr>
            <a:t>peran</a:t>
          </a:r>
          <a:r>
            <a:rPr lang="en-US" sz="1000" kern="1200" dirty="0">
              <a:latin typeface="Trebuchet MS" pitchFamily="34" charset="0"/>
            </a:rPr>
            <a:t> formal </a:t>
          </a:r>
          <a:r>
            <a:rPr lang="en-US" sz="1000" kern="1200" dirty="0" err="1">
              <a:latin typeface="Trebuchet MS" pitchFamily="34" charset="0"/>
            </a:rPr>
            <a:t>mereka</a:t>
          </a:r>
          <a:r>
            <a:rPr lang="en-US" sz="1000" kern="1200" dirty="0">
              <a:latin typeface="Trebuchet MS" pitchFamily="34" charset="0"/>
            </a:rPr>
            <a:t> </a:t>
          </a:r>
          <a:r>
            <a:rPr lang="en-US" sz="1000" kern="1200" dirty="0" err="1">
              <a:latin typeface="Trebuchet MS" pitchFamily="34" charset="0"/>
            </a:rPr>
            <a:t>dan</a:t>
          </a:r>
          <a:r>
            <a:rPr lang="en-US" sz="1000" kern="1200" dirty="0">
              <a:latin typeface="Trebuchet MS" pitchFamily="34" charset="0"/>
            </a:rPr>
            <a:t> </a:t>
          </a:r>
          <a:r>
            <a:rPr lang="en-US" sz="1000" kern="1200" dirty="0" err="1">
              <a:latin typeface="Trebuchet MS" pitchFamily="34" charset="0"/>
            </a:rPr>
            <a:t>tanggung</a:t>
          </a:r>
          <a:r>
            <a:rPr lang="en-US" sz="1000" kern="1200" dirty="0">
              <a:latin typeface="Trebuchet MS" pitchFamily="34" charset="0"/>
            </a:rPr>
            <a:t> </a:t>
          </a:r>
          <a:r>
            <a:rPr lang="en-US" sz="1000" kern="1200" dirty="0" err="1">
              <a:latin typeface="Trebuchet MS" pitchFamily="34" charset="0"/>
            </a:rPr>
            <a:t>jawab</a:t>
          </a:r>
          <a:r>
            <a:rPr lang="en-US" sz="1000" kern="1200" dirty="0">
              <a:latin typeface="Trebuchet MS" pitchFamily="34" charset="0"/>
            </a:rPr>
            <a:t>. </a:t>
          </a:r>
          <a:r>
            <a:rPr lang="en-US" sz="1000" kern="1200" dirty="0" err="1">
              <a:latin typeface="Trebuchet MS" pitchFamily="34" charset="0"/>
            </a:rPr>
            <a:t>Anggota</a:t>
          </a:r>
          <a:r>
            <a:rPr lang="en-US" sz="1000" kern="1200" dirty="0">
              <a:latin typeface="Trebuchet MS" pitchFamily="34" charset="0"/>
            </a:rPr>
            <a:t> </a:t>
          </a:r>
          <a:r>
            <a:rPr lang="en-US" sz="1000" kern="1200" dirty="0" err="1">
              <a:latin typeface="Trebuchet MS" pitchFamily="34" charset="0"/>
            </a:rPr>
            <a:t>tim</a:t>
          </a:r>
          <a:r>
            <a:rPr lang="en-US" sz="1000" kern="1200" dirty="0">
              <a:latin typeface="Trebuchet MS" pitchFamily="34" charset="0"/>
            </a:rPr>
            <a:t> </a:t>
          </a:r>
          <a:r>
            <a:rPr lang="en-US" sz="1000" kern="1200" dirty="0" err="1">
              <a:latin typeface="Trebuchet MS" pitchFamily="34" charset="0"/>
            </a:rPr>
            <a:t>cenderung</a:t>
          </a:r>
          <a:r>
            <a:rPr lang="en-US" sz="1000" kern="1200" dirty="0">
              <a:latin typeface="Trebuchet MS" pitchFamily="34" charset="0"/>
            </a:rPr>
            <a:t> </a:t>
          </a:r>
          <a:r>
            <a:rPr lang="en-US" sz="1000" kern="1200" dirty="0" err="1">
              <a:latin typeface="Trebuchet MS" pitchFamily="34" charset="0"/>
            </a:rPr>
            <a:t>independen</a:t>
          </a:r>
          <a:r>
            <a:rPr lang="en-US" sz="1000" kern="1200" dirty="0">
              <a:latin typeface="Trebuchet MS" pitchFamily="34" charset="0"/>
            </a:rPr>
            <a:t> </a:t>
          </a:r>
          <a:r>
            <a:rPr lang="en-US" sz="1000" kern="1200" dirty="0" err="1">
              <a:latin typeface="Trebuchet MS" pitchFamily="34" charset="0"/>
            </a:rPr>
            <a:t>dan</a:t>
          </a:r>
          <a:r>
            <a:rPr lang="en-US" sz="1000" kern="1200" dirty="0">
              <a:latin typeface="Trebuchet MS" pitchFamily="34" charset="0"/>
            </a:rPr>
            <a:t> </a:t>
          </a:r>
          <a:r>
            <a:rPr lang="en-US" sz="1000" kern="1200" dirty="0" err="1">
              <a:latin typeface="Trebuchet MS" pitchFamily="34" charset="0"/>
            </a:rPr>
            <a:t>tidak</a:t>
          </a:r>
          <a:r>
            <a:rPr lang="en-US" sz="1000" kern="1200" dirty="0">
              <a:latin typeface="Trebuchet MS" pitchFamily="34" charset="0"/>
            </a:rPr>
            <a:t> </a:t>
          </a:r>
          <a:r>
            <a:rPr lang="en-US" sz="1000" kern="1200" dirty="0" err="1">
              <a:latin typeface="Trebuchet MS" pitchFamily="34" charset="0"/>
            </a:rPr>
            <a:t>terbuka</a:t>
          </a:r>
          <a:r>
            <a:rPr lang="en-US" sz="1000" kern="1200" dirty="0">
              <a:latin typeface="Trebuchet MS" pitchFamily="34" charset="0"/>
            </a:rPr>
            <a:t> </a:t>
          </a:r>
          <a:r>
            <a:rPr lang="en-US" sz="1000" kern="1200" dirty="0" err="1">
              <a:latin typeface="Trebuchet MS" pitchFamily="34" charset="0"/>
            </a:rPr>
            <a:t>dalam</a:t>
          </a:r>
          <a:r>
            <a:rPr lang="en-US" sz="1000" kern="1200" dirty="0">
              <a:latin typeface="Trebuchet MS" pitchFamily="34" charset="0"/>
            </a:rPr>
            <a:t> </a:t>
          </a:r>
          <a:r>
            <a:rPr lang="en-US" sz="1000" kern="1200" dirty="0" err="1">
              <a:latin typeface="Trebuchet MS" pitchFamily="34" charset="0"/>
            </a:rPr>
            <a:t>fase</a:t>
          </a:r>
          <a:r>
            <a:rPr lang="en-US" sz="1000" kern="1200" dirty="0">
              <a:latin typeface="Trebuchet MS" pitchFamily="34" charset="0"/>
            </a:rPr>
            <a:t> </a:t>
          </a:r>
          <a:r>
            <a:rPr lang="en-US" sz="1000" kern="1200" dirty="0" err="1">
              <a:latin typeface="Trebuchet MS" pitchFamily="34" charset="0"/>
            </a:rPr>
            <a:t>ini</a:t>
          </a:r>
          <a:endParaRPr lang="en-US" sz="1000" kern="1200" dirty="0"/>
        </a:p>
      </dsp:txBody>
      <dsp:txXfrm>
        <a:off x="0" y="476099"/>
        <a:ext cx="6781800" cy="567000"/>
      </dsp:txXfrm>
    </dsp:sp>
    <dsp:sp modelId="{64190764-0324-4E67-948C-0B33E2AB7B3F}">
      <dsp:nvSpPr>
        <dsp:cNvPr id="0" name=""/>
        <dsp:cNvSpPr/>
      </dsp:nvSpPr>
      <dsp:spPr>
        <a:xfrm>
          <a:off x="339090" y="328499"/>
          <a:ext cx="474726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435" tIns="0" rIns="179435" bIns="0" numCol="1" spcCol="1270" anchor="ctr" anchorCtr="0">
          <a:noAutofit/>
        </a:bodyPr>
        <a:lstStyle/>
        <a:p>
          <a:pPr marL="0" lvl="0" indent="0" algn="l" defTabSz="444500">
            <a:lnSpc>
              <a:spcPct val="90000"/>
            </a:lnSpc>
            <a:spcBef>
              <a:spcPct val="0"/>
            </a:spcBef>
            <a:spcAft>
              <a:spcPct val="35000"/>
            </a:spcAft>
            <a:buNone/>
          </a:pPr>
          <a:r>
            <a:rPr lang="en-GB" sz="1000" kern="1200" dirty="0"/>
            <a:t>Forming</a:t>
          </a:r>
          <a:endParaRPr lang="en-US" sz="1000" kern="1200" dirty="0"/>
        </a:p>
      </dsp:txBody>
      <dsp:txXfrm>
        <a:off x="353500" y="342909"/>
        <a:ext cx="4718440" cy="266380"/>
      </dsp:txXfrm>
    </dsp:sp>
    <dsp:sp modelId="{A1A775B4-4D4D-49AF-A984-209438557F76}">
      <dsp:nvSpPr>
        <dsp:cNvPr id="0" name=""/>
        <dsp:cNvSpPr/>
      </dsp:nvSpPr>
      <dsp:spPr>
        <a:xfrm>
          <a:off x="0" y="1244699"/>
          <a:ext cx="6781800" cy="693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6343" tIns="208280" rIns="526343" bIns="71120" numCol="1" spcCol="1270" anchor="t" anchorCtr="0">
          <a:noAutofit/>
        </a:bodyPr>
        <a:lstStyle/>
        <a:p>
          <a:pPr marL="57150" lvl="1" indent="-57150" algn="l" defTabSz="444500">
            <a:lnSpc>
              <a:spcPct val="90000"/>
            </a:lnSpc>
            <a:spcBef>
              <a:spcPct val="0"/>
            </a:spcBef>
            <a:spcAft>
              <a:spcPct val="15000"/>
            </a:spcAft>
            <a:buChar char="•"/>
          </a:pPr>
          <a:r>
            <a:rPr lang="en-US" sz="1000" kern="1200">
              <a:latin typeface="Trebuchet MS" pitchFamily="34" charset="0"/>
            </a:rPr>
            <a:t>Selama fase ini, tim mulai mengatasi pekerjaan proyek, keputusan teknis, dan pendekatan manajemen proyek. Jika anggota tim tidak kolaboratif dan terbuka untuk ide-ide yang berbeda dan perspektif, lingkungan dapat menjadi kontraproduktif</a:t>
          </a:r>
          <a:endParaRPr lang="en-US" sz="1000" kern="1200" dirty="0"/>
        </a:p>
      </dsp:txBody>
      <dsp:txXfrm>
        <a:off x="0" y="1244699"/>
        <a:ext cx="6781800" cy="693000"/>
      </dsp:txXfrm>
    </dsp:sp>
    <dsp:sp modelId="{3D0B590D-6B5D-469E-93E5-4E29AB6DEBF5}">
      <dsp:nvSpPr>
        <dsp:cNvPr id="0" name=""/>
        <dsp:cNvSpPr/>
      </dsp:nvSpPr>
      <dsp:spPr>
        <a:xfrm>
          <a:off x="339090" y="1097099"/>
          <a:ext cx="474726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435" tIns="0" rIns="179435" bIns="0" numCol="1" spcCol="1270" anchor="ctr" anchorCtr="0">
          <a:noAutofit/>
        </a:bodyPr>
        <a:lstStyle/>
        <a:p>
          <a:pPr marL="0" lvl="0" indent="0" algn="l" defTabSz="444500">
            <a:lnSpc>
              <a:spcPct val="90000"/>
            </a:lnSpc>
            <a:spcBef>
              <a:spcPct val="0"/>
            </a:spcBef>
            <a:spcAft>
              <a:spcPct val="35000"/>
            </a:spcAft>
            <a:buNone/>
          </a:pPr>
          <a:r>
            <a:rPr lang="en-GB" sz="1000" kern="1200" dirty="0"/>
            <a:t>Storming</a:t>
          </a:r>
          <a:endParaRPr lang="en-US" sz="1000" kern="1200" dirty="0"/>
        </a:p>
      </dsp:txBody>
      <dsp:txXfrm>
        <a:off x="353500" y="1111509"/>
        <a:ext cx="4718440" cy="266380"/>
      </dsp:txXfrm>
    </dsp:sp>
    <dsp:sp modelId="{8A7B1D36-D621-4544-B003-002468708387}">
      <dsp:nvSpPr>
        <dsp:cNvPr id="0" name=""/>
        <dsp:cNvSpPr/>
      </dsp:nvSpPr>
      <dsp:spPr>
        <a:xfrm>
          <a:off x="0" y="2139299"/>
          <a:ext cx="6781800" cy="56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6343" tIns="208280" rIns="526343"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err="1">
              <a:latin typeface="Trebuchet MS" pitchFamily="34" charset="0"/>
            </a:rPr>
            <a:t>Anggota</a:t>
          </a:r>
          <a:r>
            <a:rPr lang="en-US" sz="1000" kern="1200" dirty="0">
              <a:latin typeface="Trebuchet MS" pitchFamily="34" charset="0"/>
            </a:rPr>
            <a:t> </a:t>
          </a:r>
          <a:r>
            <a:rPr lang="en-US" sz="1000" kern="1200" dirty="0" err="1">
              <a:latin typeface="Trebuchet MS" pitchFamily="34" charset="0"/>
            </a:rPr>
            <a:t>tim</a:t>
          </a:r>
          <a:r>
            <a:rPr lang="en-US" sz="1000" kern="1200" dirty="0">
              <a:latin typeface="Trebuchet MS" pitchFamily="34" charset="0"/>
            </a:rPr>
            <a:t> </a:t>
          </a:r>
          <a:r>
            <a:rPr lang="en-US" sz="1000" kern="1200" dirty="0" err="1">
              <a:latin typeface="Trebuchet MS" pitchFamily="34" charset="0"/>
            </a:rPr>
            <a:t>mulai</a:t>
          </a:r>
          <a:r>
            <a:rPr lang="en-US" sz="1000" kern="1200" dirty="0">
              <a:latin typeface="Trebuchet MS" pitchFamily="34" charset="0"/>
            </a:rPr>
            <a:t> </a:t>
          </a:r>
          <a:r>
            <a:rPr lang="en-US" sz="1000" kern="1200" dirty="0" err="1">
              <a:latin typeface="Trebuchet MS" pitchFamily="34" charset="0"/>
            </a:rPr>
            <a:t>bekerja</a:t>
          </a:r>
          <a:r>
            <a:rPr lang="en-US" sz="1000" kern="1200" dirty="0">
              <a:latin typeface="Trebuchet MS" pitchFamily="34" charset="0"/>
            </a:rPr>
            <a:t> </a:t>
          </a:r>
          <a:r>
            <a:rPr lang="en-US" sz="1000" kern="1200" dirty="0" err="1">
              <a:latin typeface="Trebuchet MS" pitchFamily="34" charset="0"/>
            </a:rPr>
            <a:t>sama</a:t>
          </a:r>
          <a:r>
            <a:rPr lang="en-US" sz="1000" kern="1200" dirty="0">
              <a:latin typeface="Trebuchet MS" pitchFamily="34" charset="0"/>
            </a:rPr>
            <a:t> </a:t>
          </a:r>
          <a:r>
            <a:rPr lang="en-US" sz="1000" kern="1200" dirty="0" err="1">
              <a:latin typeface="Trebuchet MS" pitchFamily="34" charset="0"/>
            </a:rPr>
            <a:t>dan</a:t>
          </a:r>
          <a:r>
            <a:rPr lang="en-US" sz="1000" kern="1200" dirty="0">
              <a:latin typeface="Trebuchet MS" pitchFamily="34" charset="0"/>
            </a:rPr>
            <a:t> </a:t>
          </a:r>
          <a:r>
            <a:rPr lang="en-US" sz="1000" kern="1200" dirty="0" err="1">
              <a:latin typeface="Trebuchet MS" pitchFamily="34" charset="0"/>
            </a:rPr>
            <a:t>menyesuaikan</a:t>
          </a:r>
          <a:r>
            <a:rPr lang="en-US" sz="1000" kern="1200" dirty="0">
              <a:latin typeface="Trebuchet MS" pitchFamily="34" charset="0"/>
            </a:rPr>
            <a:t> </a:t>
          </a:r>
          <a:r>
            <a:rPr lang="en-US" sz="1000" kern="1200" dirty="0" err="1">
              <a:latin typeface="Trebuchet MS" pitchFamily="34" charset="0"/>
            </a:rPr>
            <a:t>kebiasaan</a:t>
          </a:r>
          <a:r>
            <a:rPr lang="en-US" sz="1000" kern="1200" dirty="0">
              <a:latin typeface="Trebuchet MS" pitchFamily="34" charset="0"/>
            </a:rPr>
            <a:t> </a:t>
          </a:r>
          <a:r>
            <a:rPr lang="en-US" sz="1000" kern="1200" dirty="0" err="1">
              <a:latin typeface="Trebuchet MS" pitchFamily="34" charset="0"/>
            </a:rPr>
            <a:t>kerja</a:t>
          </a:r>
          <a:r>
            <a:rPr lang="en-US" sz="1000" kern="1200" dirty="0">
              <a:latin typeface="Trebuchet MS" pitchFamily="34" charset="0"/>
            </a:rPr>
            <a:t> </a:t>
          </a:r>
          <a:r>
            <a:rPr lang="en-US" sz="1000" kern="1200" dirty="0" err="1">
              <a:latin typeface="Trebuchet MS" pitchFamily="34" charset="0"/>
            </a:rPr>
            <a:t>mereka</a:t>
          </a:r>
          <a:r>
            <a:rPr lang="en-US" sz="1000" kern="1200" dirty="0">
              <a:latin typeface="Trebuchet MS" pitchFamily="34" charset="0"/>
            </a:rPr>
            <a:t> </a:t>
          </a:r>
          <a:r>
            <a:rPr lang="en-US" sz="1000" kern="1200" dirty="0" err="1">
              <a:latin typeface="Trebuchet MS" pitchFamily="34" charset="0"/>
            </a:rPr>
            <a:t>dan</a:t>
          </a:r>
          <a:r>
            <a:rPr lang="en-US" sz="1000" kern="1200" dirty="0">
              <a:latin typeface="Trebuchet MS" pitchFamily="34" charset="0"/>
            </a:rPr>
            <a:t> </a:t>
          </a:r>
          <a:r>
            <a:rPr lang="en-US" sz="1000" kern="1200" dirty="0" err="1">
              <a:latin typeface="Trebuchet MS" pitchFamily="34" charset="0"/>
            </a:rPr>
            <a:t>perilaku</a:t>
          </a:r>
          <a:r>
            <a:rPr lang="en-US" sz="1000" kern="1200" dirty="0">
              <a:latin typeface="Trebuchet MS" pitchFamily="34" charset="0"/>
            </a:rPr>
            <a:t> </a:t>
          </a:r>
          <a:r>
            <a:rPr lang="en-US" sz="1000" kern="1200" dirty="0" err="1">
              <a:latin typeface="Trebuchet MS" pitchFamily="34" charset="0"/>
            </a:rPr>
            <a:t>untuk</a:t>
          </a:r>
          <a:r>
            <a:rPr lang="en-US" sz="1000" kern="1200" dirty="0">
              <a:latin typeface="Trebuchet MS" pitchFamily="34" charset="0"/>
            </a:rPr>
            <a:t> </a:t>
          </a:r>
          <a:r>
            <a:rPr lang="en-US" sz="1000" kern="1200" dirty="0" err="1">
              <a:latin typeface="Trebuchet MS" pitchFamily="34" charset="0"/>
            </a:rPr>
            <a:t>mendukung</a:t>
          </a:r>
          <a:r>
            <a:rPr lang="en-US" sz="1000" kern="1200" dirty="0">
              <a:latin typeface="Trebuchet MS" pitchFamily="34" charset="0"/>
            </a:rPr>
            <a:t> </a:t>
          </a:r>
          <a:r>
            <a:rPr lang="en-US" sz="1000" kern="1200" dirty="0" err="1">
              <a:latin typeface="Trebuchet MS" pitchFamily="34" charset="0"/>
            </a:rPr>
            <a:t>tim</a:t>
          </a:r>
          <a:r>
            <a:rPr lang="en-US" sz="1000" kern="1200" dirty="0">
              <a:latin typeface="Trebuchet MS" pitchFamily="34" charset="0"/>
            </a:rPr>
            <a:t> . </a:t>
          </a:r>
          <a:r>
            <a:rPr lang="en-US" sz="1000" kern="1200" dirty="0" err="1">
              <a:latin typeface="Trebuchet MS" pitchFamily="34" charset="0"/>
            </a:rPr>
            <a:t>Belajar</a:t>
          </a:r>
          <a:r>
            <a:rPr lang="en-US" sz="1000" kern="1200" dirty="0">
              <a:latin typeface="Trebuchet MS" pitchFamily="34" charset="0"/>
            </a:rPr>
            <a:t> </a:t>
          </a:r>
          <a:r>
            <a:rPr lang="en-US" sz="1000" kern="1200" dirty="0" err="1">
              <a:latin typeface="Trebuchet MS" pitchFamily="34" charset="0"/>
            </a:rPr>
            <a:t>tim</a:t>
          </a:r>
          <a:r>
            <a:rPr lang="en-US" sz="1000" kern="1200" dirty="0">
              <a:latin typeface="Trebuchet MS" pitchFamily="34" charset="0"/>
            </a:rPr>
            <a:t> </a:t>
          </a:r>
          <a:r>
            <a:rPr lang="en-US" sz="1000" kern="1200" dirty="0" err="1">
              <a:latin typeface="Trebuchet MS" pitchFamily="34" charset="0"/>
            </a:rPr>
            <a:t>untuk</a:t>
          </a:r>
          <a:r>
            <a:rPr lang="en-US" sz="1000" kern="1200" dirty="0">
              <a:latin typeface="Trebuchet MS" pitchFamily="34" charset="0"/>
            </a:rPr>
            <a:t> </a:t>
          </a:r>
          <a:r>
            <a:rPr lang="en-US" sz="1000" kern="1200" dirty="0" err="1">
              <a:latin typeface="Trebuchet MS" pitchFamily="34" charset="0"/>
            </a:rPr>
            <a:t>saling</a:t>
          </a:r>
          <a:r>
            <a:rPr lang="en-US" sz="1000" kern="1200" dirty="0">
              <a:latin typeface="Trebuchet MS" pitchFamily="34" charset="0"/>
            </a:rPr>
            <a:t> </a:t>
          </a:r>
          <a:r>
            <a:rPr lang="en-US" sz="1000" kern="1200" dirty="0" err="1">
              <a:latin typeface="Trebuchet MS" pitchFamily="34" charset="0"/>
            </a:rPr>
            <a:t>percaya</a:t>
          </a:r>
          <a:endParaRPr lang="en-US" sz="1000" kern="1200" dirty="0"/>
        </a:p>
      </dsp:txBody>
      <dsp:txXfrm>
        <a:off x="0" y="2139299"/>
        <a:ext cx="6781800" cy="567000"/>
      </dsp:txXfrm>
    </dsp:sp>
    <dsp:sp modelId="{3654E9EB-5BD9-4C11-984B-B6402A76B036}">
      <dsp:nvSpPr>
        <dsp:cNvPr id="0" name=""/>
        <dsp:cNvSpPr/>
      </dsp:nvSpPr>
      <dsp:spPr>
        <a:xfrm>
          <a:off x="339090" y="1991699"/>
          <a:ext cx="474726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435" tIns="0" rIns="179435" bIns="0" numCol="1" spcCol="1270" anchor="ctr" anchorCtr="0">
          <a:noAutofit/>
        </a:bodyPr>
        <a:lstStyle/>
        <a:p>
          <a:pPr marL="0" lvl="0" indent="0" algn="l" defTabSz="444500">
            <a:lnSpc>
              <a:spcPct val="90000"/>
            </a:lnSpc>
            <a:spcBef>
              <a:spcPct val="0"/>
            </a:spcBef>
            <a:spcAft>
              <a:spcPct val="35000"/>
            </a:spcAft>
            <a:buNone/>
          </a:pPr>
          <a:r>
            <a:rPr lang="en-GB" sz="1000" kern="1200" dirty="0"/>
            <a:t>Norming</a:t>
          </a:r>
          <a:endParaRPr lang="en-US" sz="1000" kern="1200" dirty="0"/>
        </a:p>
      </dsp:txBody>
      <dsp:txXfrm>
        <a:off x="353500" y="2006109"/>
        <a:ext cx="4718440" cy="266380"/>
      </dsp:txXfrm>
    </dsp:sp>
    <dsp:sp modelId="{FC0DDF6E-C495-4BC0-9A4A-C3AEF2BF9006}">
      <dsp:nvSpPr>
        <dsp:cNvPr id="0" name=""/>
        <dsp:cNvSpPr/>
      </dsp:nvSpPr>
      <dsp:spPr>
        <a:xfrm>
          <a:off x="0" y="2907900"/>
          <a:ext cx="6781800" cy="56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6343" tIns="208280" rIns="526343" bIns="71120" numCol="1" spcCol="1270" anchor="t" anchorCtr="0">
          <a:noAutofit/>
        </a:bodyPr>
        <a:lstStyle/>
        <a:p>
          <a:pPr marL="57150" lvl="1" indent="-57150" algn="l" defTabSz="444500">
            <a:lnSpc>
              <a:spcPct val="90000"/>
            </a:lnSpc>
            <a:spcBef>
              <a:spcPct val="0"/>
            </a:spcBef>
            <a:spcAft>
              <a:spcPct val="15000"/>
            </a:spcAft>
            <a:buChar char="•"/>
          </a:pPr>
          <a:r>
            <a:rPr lang="en-US" sz="1000" kern="1200">
              <a:latin typeface="Trebuchet MS" pitchFamily="34" charset="0"/>
            </a:rPr>
            <a:t>Tim yang mencapai fungsi ini sebagai unit yang terorganisir dengan baik. mereka saling tergantung dan bekerja melalui isu-isu secara efektif</a:t>
          </a:r>
          <a:endParaRPr lang="en-US" sz="1000" kern="1200" dirty="0"/>
        </a:p>
      </dsp:txBody>
      <dsp:txXfrm>
        <a:off x="0" y="2907900"/>
        <a:ext cx="6781800" cy="567000"/>
      </dsp:txXfrm>
    </dsp:sp>
    <dsp:sp modelId="{84A0914C-F6EF-44A0-8A6D-9A285B3170A5}">
      <dsp:nvSpPr>
        <dsp:cNvPr id="0" name=""/>
        <dsp:cNvSpPr/>
      </dsp:nvSpPr>
      <dsp:spPr>
        <a:xfrm>
          <a:off x="339090" y="2760300"/>
          <a:ext cx="474726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435" tIns="0" rIns="179435" bIns="0" numCol="1" spcCol="1270" anchor="ctr" anchorCtr="0">
          <a:noAutofit/>
        </a:bodyPr>
        <a:lstStyle/>
        <a:p>
          <a:pPr marL="0" lvl="0" indent="0" algn="l" defTabSz="444500">
            <a:lnSpc>
              <a:spcPct val="90000"/>
            </a:lnSpc>
            <a:spcBef>
              <a:spcPct val="0"/>
            </a:spcBef>
            <a:spcAft>
              <a:spcPct val="35000"/>
            </a:spcAft>
            <a:buNone/>
          </a:pPr>
          <a:r>
            <a:rPr lang="en-GB" sz="1000" kern="1200" dirty="0"/>
            <a:t>Performing</a:t>
          </a:r>
          <a:endParaRPr lang="en-US" sz="1000" kern="1200" dirty="0"/>
        </a:p>
      </dsp:txBody>
      <dsp:txXfrm>
        <a:off x="353500" y="2774710"/>
        <a:ext cx="4718440" cy="266380"/>
      </dsp:txXfrm>
    </dsp:sp>
    <dsp:sp modelId="{D6ADA961-DFD3-4C9C-BD79-A99465CD9F6F}">
      <dsp:nvSpPr>
        <dsp:cNvPr id="0" name=""/>
        <dsp:cNvSpPr/>
      </dsp:nvSpPr>
      <dsp:spPr>
        <a:xfrm>
          <a:off x="0" y="3676500"/>
          <a:ext cx="6781800" cy="56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6343" tIns="208280" rIns="526343" bIns="71120" numCol="1" spcCol="1270" anchor="t" anchorCtr="0">
          <a:noAutofit/>
        </a:bodyPr>
        <a:lstStyle/>
        <a:p>
          <a:pPr marL="57150" lvl="1" indent="-57150" algn="l" defTabSz="444500">
            <a:lnSpc>
              <a:spcPct val="90000"/>
            </a:lnSpc>
            <a:spcBef>
              <a:spcPct val="0"/>
            </a:spcBef>
            <a:spcAft>
              <a:spcPct val="15000"/>
            </a:spcAft>
            <a:buChar char="•"/>
          </a:pPr>
          <a:r>
            <a:rPr lang="en-US" sz="1000" kern="1200">
              <a:latin typeface="Trebuchet MS" pitchFamily="34" charset="0"/>
            </a:rPr>
            <a:t>tim melengkapi pekerjaan dan bergerak dari proyek tersebut. Hal ini biasanya terjadi ketika staf dilepaskan dari proyek sebagai deliverable atau sebagai bagian dari melaksanakan Tutup Proyek</a:t>
          </a:r>
          <a:endParaRPr lang="en-US" sz="1000" kern="1200" dirty="0"/>
        </a:p>
      </dsp:txBody>
      <dsp:txXfrm>
        <a:off x="0" y="3676500"/>
        <a:ext cx="6781800" cy="567000"/>
      </dsp:txXfrm>
    </dsp:sp>
    <dsp:sp modelId="{58870AD0-1DB0-4120-BEF3-ABAC26FC4779}">
      <dsp:nvSpPr>
        <dsp:cNvPr id="0" name=""/>
        <dsp:cNvSpPr/>
      </dsp:nvSpPr>
      <dsp:spPr>
        <a:xfrm>
          <a:off x="339090" y="3528900"/>
          <a:ext cx="4747260" cy="295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435" tIns="0" rIns="179435" bIns="0" numCol="1" spcCol="1270" anchor="ctr" anchorCtr="0">
          <a:noAutofit/>
        </a:bodyPr>
        <a:lstStyle/>
        <a:p>
          <a:pPr marL="0" lvl="0" indent="0" algn="l" defTabSz="444500">
            <a:lnSpc>
              <a:spcPct val="90000"/>
            </a:lnSpc>
            <a:spcBef>
              <a:spcPct val="0"/>
            </a:spcBef>
            <a:spcAft>
              <a:spcPct val="35000"/>
            </a:spcAft>
            <a:buNone/>
          </a:pPr>
          <a:r>
            <a:rPr lang="en-GB" sz="1000" kern="1200" dirty="0"/>
            <a:t>Adjourning (</a:t>
          </a:r>
          <a:r>
            <a:rPr lang="en-GB" sz="1000" kern="1200" dirty="0" err="1"/>
            <a:t>menangguhkan</a:t>
          </a:r>
          <a:r>
            <a:rPr lang="en-GB" sz="1000" kern="1200" dirty="0"/>
            <a:t>)</a:t>
          </a:r>
          <a:endParaRPr lang="en-US" sz="1000" kern="1200" dirty="0"/>
        </a:p>
      </dsp:txBody>
      <dsp:txXfrm>
        <a:off x="353500" y="3543310"/>
        <a:ext cx="4718440" cy="26638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89856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kern="1200" spc="-4" dirty="0">
              <a:ln/>
              <a:solidFill>
                <a:schemeClr val="tx1"/>
              </a:solidFill>
            </a:rPr>
            <a:t>5. Recognition and rewards</a:t>
          </a:r>
          <a:endParaRPr lang="en-US" sz="2800" b="0" kern="1200" dirty="0">
            <a:solidFill>
              <a:schemeClr val="tx1"/>
            </a:solidFill>
            <a:latin typeface="Calibri"/>
            <a:ea typeface="+mn-ea"/>
            <a:cs typeface="+mn-cs"/>
          </a:endParaRPr>
        </a:p>
      </dsp:txBody>
      <dsp:txXfrm>
        <a:off x="43864" y="43864"/>
        <a:ext cx="8602431" cy="810832"/>
      </dsp:txXfrm>
    </dsp:sp>
    <dsp:sp modelId="{44DBF284-EFB8-48CB-AA9A-57838DF88D90}">
      <dsp:nvSpPr>
        <dsp:cNvPr id="0" name=""/>
        <dsp:cNvSpPr/>
      </dsp:nvSpPr>
      <dsp:spPr>
        <a:xfrm>
          <a:off x="0" y="910197"/>
          <a:ext cx="8690159" cy="476928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60960" rIns="341376" bIns="60960" numCol="1" spcCol="1270" anchor="t" anchorCtr="0">
          <a:noAutofit/>
        </a:bodyPr>
        <a:lstStyle/>
        <a:p>
          <a:pPr marL="285750" lvl="1" indent="-285750" algn="l" defTabSz="1644650">
            <a:lnSpc>
              <a:spcPct val="90000"/>
            </a:lnSpc>
            <a:spcBef>
              <a:spcPct val="0"/>
            </a:spcBef>
            <a:spcAft>
              <a:spcPct val="20000"/>
            </a:spcAft>
            <a:buChar char="•"/>
          </a:pPr>
          <a:r>
            <a:rPr lang="en-US" sz="3700" kern="1200" dirty="0" err="1">
              <a:solidFill>
                <a:srgbClr val="2F2B20"/>
              </a:solidFill>
              <a:latin typeface="Trebuchet MS" pitchFamily="34" charset="0"/>
            </a:rPr>
            <a:t>Bagian</a:t>
          </a:r>
          <a:r>
            <a:rPr lang="en-US" sz="3700" kern="1200" dirty="0">
              <a:solidFill>
                <a:srgbClr val="2F2B20"/>
              </a:solidFill>
              <a:latin typeface="Trebuchet MS" pitchFamily="34" charset="0"/>
            </a:rPr>
            <a:t> </a:t>
          </a:r>
          <a:r>
            <a:rPr lang="en-US" sz="3700" kern="1200" dirty="0" err="1">
              <a:solidFill>
                <a:srgbClr val="2F2B20"/>
              </a:solidFill>
              <a:latin typeface="Trebuchet MS" pitchFamily="34" charset="0"/>
            </a:rPr>
            <a:t>dari</a:t>
          </a:r>
          <a:r>
            <a:rPr lang="en-US" sz="3700" kern="1200" dirty="0">
              <a:solidFill>
                <a:srgbClr val="2F2B20"/>
              </a:solidFill>
              <a:latin typeface="Trebuchet MS" pitchFamily="34" charset="0"/>
            </a:rPr>
            <a:t> proses </a:t>
          </a:r>
          <a:r>
            <a:rPr lang="en-US" sz="3700" kern="1200" dirty="0" err="1">
              <a:solidFill>
                <a:srgbClr val="2F2B20"/>
              </a:solidFill>
              <a:latin typeface="Trebuchet MS" pitchFamily="34" charset="0"/>
            </a:rPr>
            <a:t>pengembangan</a:t>
          </a:r>
          <a:r>
            <a:rPr lang="en-US" sz="3700" kern="1200" dirty="0">
              <a:solidFill>
                <a:srgbClr val="2F2B20"/>
              </a:solidFill>
              <a:latin typeface="Trebuchet MS" pitchFamily="34" charset="0"/>
            </a:rPr>
            <a:t> </a:t>
          </a:r>
          <a:r>
            <a:rPr lang="en-US" sz="3700" kern="1200" dirty="0" err="1">
              <a:solidFill>
                <a:srgbClr val="2F2B20"/>
              </a:solidFill>
              <a:latin typeface="Trebuchet MS" pitchFamily="34" charset="0"/>
            </a:rPr>
            <a:t>tim</a:t>
          </a:r>
          <a:r>
            <a:rPr lang="en-US" sz="3700" kern="1200" dirty="0">
              <a:solidFill>
                <a:srgbClr val="2F2B20"/>
              </a:solidFill>
              <a:latin typeface="Trebuchet MS" pitchFamily="34" charset="0"/>
            </a:rPr>
            <a:t> </a:t>
          </a:r>
          <a:r>
            <a:rPr lang="en-US" sz="3700" kern="1200" dirty="0" err="1">
              <a:solidFill>
                <a:srgbClr val="2F2B20"/>
              </a:solidFill>
              <a:latin typeface="Trebuchet MS" pitchFamily="34" charset="0"/>
            </a:rPr>
            <a:t>melibatkan</a:t>
          </a:r>
          <a:r>
            <a:rPr lang="en-US" sz="3700" kern="1200" dirty="0">
              <a:solidFill>
                <a:srgbClr val="2F2B20"/>
              </a:solidFill>
              <a:latin typeface="Trebuchet MS" pitchFamily="34" charset="0"/>
            </a:rPr>
            <a:t> </a:t>
          </a:r>
          <a:r>
            <a:rPr lang="en-US" sz="3700" kern="1200" dirty="0" err="1">
              <a:solidFill>
                <a:srgbClr val="2F2B20"/>
              </a:solidFill>
              <a:latin typeface="Trebuchet MS" pitchFamily="34" charset="0"/>
            </a:rPr>
            <a:t>pengakuan</a:t>
          </a:r>
          <a:r>
            <a:rPr lang="en-US" sz="3700" kern="1200" dirty="0">
              <a:solidFill>
                <a:srgbClr val="2F2B20"/>
              </a:solidFill>
              <a:latin typeface="Trebuchet MS" pitchFamily="34" charset="0"/>
            </a:rPr>
            <a:t> </a:t>
          </a:r>
          <a:r>
            <a:rPr lang="en-US" sz="3700" kern="1200" dirty="0" err="1">
              <a:solidFill>
                <a:srgbClr val="2F2B20"/>
              </a:solidFill>
              <a:latin typeface="Trebuchet MS" pitchFamily="34" charset="0"/>
            </a:rPr>
            <a:t>dan</a:t>
          </a:r>
          <a:r>
            <a:rPr lang="en-US" sz="3700" kern="1200" dirty="0">
              <a:solidFill>
                <a:srgbClr val="2F2B20"/>
              </a:solidFill>
              <a:latin typeface="Trebuchet MS" pitchFamily="34" charset="0"/>
            </a:rPr>
            <a:t> </a:t>
          </a:r>
          <a:r>
            <a:rPr lang="en-US" sz="3700" kern="1200" dirty="0" err="1">
              <a:solidFill>
                <a:srgbClr val="2F2B20"/>
              </a:solidFill>
              <a:latin typeface="Trebuchet MS" pitchFamily="34" charset="0"/>
            </a:rPr>
            <a:t>penghargaan</a:t>
          </a:r>
          <a:r>
            <a:rPr lang="en-US" sz="3700" kern="1200" dirty="0">
              <a:solidFill>
                <a:srgbClr val="2F2B20"/>
              </a:solidFill>
              <a:latin typeface="Trebuchet MS" pitchFamily="34" charset="0"/>
            </a:rPr>
            <a:t> </a:t>
          </a:r>
          <a:r>
            <a:rPr lang="en-US" sz="3700" kern="1200" dirty="0" err="1">
              <a:solidFill>
                <a:srgbClr val="2F2B20"/>
              </a:solidFill>
              <a:latin typeface="Trebuchet MS" pitchFamily="34" charset="0"/>
            </a:rPr>
            <a:t>untuk</a:t>
          </a:r>
          <a:r>
            <a:rPr lang="en-US" sz="3700" kern="1200" dirty="0">
              <a:solidFill>
                <a:srgbClr val="2F2B20"/>
              </a:solidFill>
              <a:latin typeface="Trebuchet MS" pitchFamily="34" charset="0"/>
            </a:rPr>
            <a:t> </a:t>
          </a:r>
          <a:r>
            <a:rPr lang="en-US" sz="3700" kern="1200" dirty="0" err="1">
              <a:solidFill>
                <a:srgbClr val="2F2B20"/>
              </a:solidFill>
              <a:latin typeface="Trebuchet MS" pitchFamily="34" charset="0"/>
            </a:rPr>
            <a:t>perilaku</a:t>
          </a:r>
          <a:r>
            <a:rPr lang="en-US" sz="3700" kern="1200" dirty="0">
              <a:solidFill>
                <a:srgbClr val="2F2B20"/>
              </a:solidFill>
              <a:latin typeface="Trebuchet MS" pitchFamily="34" charset="0"/>
            </a:rPr>
            <a:t> yang </a:t>
          </a:r>
          <a:r>
            <a:rPr lang="en-US" sz="3700" kern="1200" dirty="0" err="1">
              <a:solidFill>
                <a:srgbClr val="2F2B20"/>
              </a:solidFill>
              <a:latin typeface="Trebuchet MS" pitchFamily="34" charset="0"/>
            </a:rPr>
            <a:t>diinginkan</a:t>
          </a:r>
          <a:r>
            <a:rPr lang="en-US" sz="3700" kern="1200" dirty="0">
              <a:solidFill>
                <a:srgbClr val="2F2B20"/>
              </a:solidFill>
              <a:latin typeface="Trebuchet MS" pitchFamily="34" charset="0"/>
            </a:rPr>
            <a:t>.</a:t>
          </a:r>
          <a:endParaRPr lang="id-ID" sz="3700" b="0" kern="1200" dirty="0">
            <a:solidFill>
              <a:schemeClr val="tx1"/>
            </a:solidFill>
          </a:endParaRPr>
        </a:p>
        <a:p>
          <a:pPr marL="285750" lvl="1" indent="-285750" algn="l" defTabSz="1644650">
            <a:lnSpc>
              <a:spcPct val="90000"/>
            </a:lnSpc>
            <a:spcBef>
              <a:spcPct val="0"/>
            </a:spcBef>
            <a:spcAft>
              <a:spcPct val="20000"/>
            </a:spcAft>
            <a:buChar char="•"/>
          </a:pPr>
          <a:r>
            <a:rPr lang="en-US" sz="3700" kern="1200">
              <a:solidFill>
                <a:srgbClr val="2F2B20"/>
              </a:solidFill>
              <a:latin typeface="Trebuchet MS" pitchFamily="34" charset="0"/>
            </a:rPr>
            <a:t>Orang-orang termotivasi jika mereka merasa dihargai dalam organisasi dan nilai ini ditunjukkan oleh penghargaan yang diberikan kepada mereka</a:t>
          </a:r>
          <a:endParaRPr lang="id-ID" sz="3700" kern="1200" dirty="0">
            <a:solidFill>
              <a:srgbClr val="2F2B20"/>
            </a:solidFill>
            <a:latin typeface="Trebuchet MS" pitchFamily="34" charset="0"/>
          </a:endParaRPr>
        </a:p>
      </dsp:txBody>
      <dsp:txXfrm>
        <a:off x="0" y="910197"/>
        <a:ext cx="8690159" cy="476928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4322876" cy="497684"/>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kern="1200" spc="-4" dirty="0">
              <a:ln/>
            </a:rPr>
            <a:t>Recognition and rewards</a:t>
          </a:r>
          <a:endParaRPr lang="en-US" sz="2800" b="0" kern="1200" dirty="0">
            <a:solidFill>
              <a:schemeClr val="tx1"/>
            </a:solidFill>
            <a:latin typeface="Calibri"/>
            <a:ea typeface="+mn-ea"/>
            <a:cs typeface="+mn-cs"/>
          </a:endParaRPr>
        </a:p>
      </dsp:txBody>
      <dsp:txXfrm>
        <a:off x="24295" y="24295"/>
        <a:ext cx="4274286" cy="44909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F4A42-86B4-46F5-9BA9-67590F3FCD0D}">
      <dsp:nvSpPr>
        <dsp:cNvPr id="0" name=""/>
        <dsp:cNvSpPr/>
      </dsp:nvSpPr>
      <dsp:spPr>
        <a:xfrm>
          <a:off x="3351609" y="1996942"/>
          <a:ext cx="1424781" cy="1424781"/>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solidFill>
                <a:schemeClr val="tx1"/>
              </a:solidFill>
            </a:rPr>
            <a:t>Teori</a:t>
          </a:r>
          <a:r>
            <a:rPr lang="en-US" sz="2000" kern="1200" dirty="0">
              <a:solidFill>
                <a:schemeClr val="tx1"/>
              </a:solidFill>
            </a:rPr>
            <a:t> </a:t>
          </a:r>
          <a:r>
            <a:rPr lang="en-US" sz="2000" kern="1200" dirty="0" err="1">
              <a:solidFill>
                <a:schemeClr val="tx1"/>
              </a:solidFill>
            </a:rPr>
            <a:t>Motivasi</a:t>
          </a:r>
          <a:endParaRPr lang="en-US" sz="2000" kern="1200" dirty="0">
            <a:solidFill>
              <a:schemeClr val="tx1"/>
            </a:solidFill>
          </a:endParaRPr>
        </a:p>
      </dsp:txBody>
      <dsp:txXfrm>
        <a:off x="3560263" y="2205596"/>
        <a:ext cx="1007473" cy="1007473"/>
      </dsp:txXfrm>
    </dsp:sp>
    <dsp:sp modelId="{4056B1BA-B234-47AB-8DDF-86990CD36345}">
      <dsp:nvSpPr>
        <dsp:cNvPr id="0" name=""/>
        <dsp:cNvSpPr/>
      </dsp:nvSpPr>
      <dsp:spPr>
        <a:xfrm rot="16200000">
          <a:off x="3913169" y="1478682"/>
          <a:ext cx="301660" cy="484425"/>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958418" y="1620816"/>
        <a:ext cx="211162" cy="290655"/>
      </dsp:txXfrm>
    </dsp:sp>
    <dsp:sp modelId="{3F5C530D-2104-4D25-9D5A-7B705A83AB96}">
      <dsp:nvSpPr>
        <dsp:cNvPr id="0" name=""/>
        <dsp:cNvSpPr/>
      </dsp:nvSpPr>
      <dsp:spPr>
        <a:xfrm>
          <a:off x="3351609" y="2990"/>
          <a:ext cx="1424781" cy="1424781"/>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Expectancy Theory</a:t>
          </a:r>
        </a:p>
      </dsp:txBody>
      <dsp:txXfrm>
        <a:off x="3560263" y="211644"/>
        <a:ext cx="1007473" cy="1007473"/>
      </dsp:txXfrm>
    </dsp:sp>
    <dsp:sp modelId="{66523EB8-E59B-4C65-96C8-1D5B25FE59D0}">
      <dsp:nvSpPr>
        <dsp:cNvPr id="0" name=""/>
        <dsp:cNvSpPr/>
      </dsp:nvSpPr>
      <dsp:spPr>
        <a:xfrm rot="19800000">
          <a:off x="4769182" y="1972901"/>
          <a:ext cx="301660" cy="484425"/>
        </a:xfrm>
        <a:prstGeom prst="rightArrow">
          <a:avLst>
            <a:gd name="adj1" fmla="val 60000"/>
            <a:gd name="adj2" fmla="val 50000"/>
          </a:avLst>
        </a:prstGeom>
        <a:gradFill rotWithShape="0">
          <a:gsLst>
            <a:gs pos="0">
              <a:schemeClr val="accent4">
                <a:hueOff val="2079139"/>
                <a:satOff val="-9594"/>
                <a:lumOff val="353"/>
                <a:alphaOff val="0"/>
                <a:satMod val="103000"/>
                <a:lumMod val="102000"/>
                <a:tint val="94000"/>
              </a:schemeClr>
            </a:gs>
            <a:gs pos="50000">
              <a:schemeClr val="accent4">
                <a:hueOff val="2079139"/>
                <a:satOff val="-9594"/>
                <a:lumOff val="353"/>
                <a:alphaOff val="0"/>
                <a:satMod val="110000"/>
                <a:lumMod val="100000"/>
                <a:shade val="100000"/>
              </a:schemeClr>
            </a:gs>
            <a:gs pos="100000">
              <a:schemeClr val="accent4">
                <a:hueOff val="2079139"/>
                <a:satOff val="-9594"/>
                <a:lumOff val="353"/>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775244" y="2092411"/>
        <a:ext cx="211162" cy="290655"/>
      </dsp:txXfrm>
    </dsp:sp>
    <dsp:sp modelId="{51883FC6-74EC-47B3-96AE-328E7EA8277E}">
      <dsp:nvSpPr>
        <dsp:cNvPr id="0" name=""/>
        <dsp:cNvSpPr/>
      </dsp:nvSpPr>
      <dsp:spPr>
        <a:xfrm>
          <a:off x="5078422" y="999966"/>
          <a:ext cx="1424781" cy="1424781"/>
        </a:xfrm>
        <a:prstGeom prst="ellipse">
          <a:avLst/>
        </a:prstGeom>
        <a:gradFill rotWithShape="0">
          <a:gsLst>
            <a:gs pos="0">
              <a:schemeClr val="accent4">
                <a:hueOff val="2079139"/>
                <a:satOff val="-9594"/>
                <a:lumOff val="353"/>
                <a:alphaOff val="0"/>
                <a:satMod val="103000"/>
                <a:lumMod val="102000"/>
                <a:tint val="94000"/>
              </a:schemeClr>
            </a:gs>
            <a:gs pos="50000">
              <a:schemeClr val="accent4">
                <a:hueOff val="2079139"/>
                <a:satOff val="-9594"/>
                <a:lumOff val="353"/>
                <a:alphaOff val="0"/>
                <a:satMod val="110000"/>
                <a:lumMod val="100000"/>
                <a:shade val="100000"/>
              </a:schemeClr>
            </a:gs>
            <a:gs pos="100000">
              <a:schemeClr val="accent4">
                <a:hueOff val="2079139"/>
                <a:satOff val="-9594"/>
                <a:lumOff val="35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Maslow’s Hierarchy of needs</a:t>
          </a:r>
        </a:p>
      </dsp:txBody>
      <dsp:txXfrm>
        <a:off x="5287076" y="1208620"/>
        <a:ext cx="1007473" cy="1007473"/>
      </dsp:txXfrm>
    </dsp:sp>
    <dsp:sp modelId="{0FAF876D-E624-4594-845F-FCC31CE77532}">
      <dsp:nvSpPr>
        <dsp:cNvPr id="0" name=""/>
        <dsp:cNvSpPr/>
      </dsp:nvSpPr>
      <dsp:spPr>
        <a:xfrm rot="1800000">
          <a:off x="4769182" y="2961339"/>
          <a:ext cx="301660" cy="484425"/>
        </a:xfrm>
        <a:prstGeom prst="rightArrow">
          <a:avLst>
            <a:gd name="adj1" fmla="val 60000"/>
            <a:gd name="adj2" fmla="val 50000"/>
          </a:avLst>
        </a:prstGeom>
        <a:gradFill rotWithShape="0">
          <a:gsLst>
            <a:gs pos="0">
              <a:schemeClr val="accent4">
                <a:hueOff val="4158277"/>
                <a:satOff val="-19187"/>
                <a:lumOff val="706"/>
                <a:alphaOff val="0"/>
                <a:satMod val="103000"/>
                <a:lumMod val="102000"/>
                <a:tint val="94000"/>
              </a:schemeClr>
            </a:gs>
            <a:gs pos="50000">
              <a:schemeClr val="accent4">
                <a:hueOff val="4158277"/>
                <a:satOff val="-19187"/>
                <a:lumOff val="706"/>
                <a:alphaOff val="0"/>
                <a:satMod val="110000"/>
                <a:lumMod val="100000"/>
                <a:shade val="100000"/>
              </a:schemeClr>
            </a:gs>
            <a:gs pos="100000">
              <a:schemeClr val="accent4">
                <a:hueOff val="4158277"/>
                <a:satOff val="-19187"/>
                <a:lumOff val="706"/>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775244" y="3035600"/>
        <a:ext cx="211162" cy="290655"/>
      </dsp:txXfrm>
    </dsp:sp>
    <dsp:sp modelId="{72455812-0657-43AB-B661-0580441E91E9}">
      <dsp:nvSpPr>
        <dsp:cNvPr id="0" name=""/>
        <dsp:cNvSpPr/>
      </dsp:nvSpPr>
      <dsp:spPr>
        <a:xfrm>
          <a:off x="5078422" y="2993918"/>
          <a:ext cx="1424781" cy="1424781"/>
        </a:xfrm>
        <a:prstGeom prst="ellipse">
          <a:avLst/>
        </a:prstGeom>
        <a:gradFill rotWithShape="0">
          <a:gsLst>
            <a:gs pos="0">
              <a:schemeClr val="accent4">
                <a:hueOff val="4158277"/>
                <a:satOff val="-19187"/>
                <a:lumOff val="706"/>
                <a:alphaOff val="0"/>
                <a:satMod val="103000"/>
                <a:lumMod val="102000"/>
                <a:tint val="94000"/>
              </a:schemeClr>
            </a:gs>
            <a:gs pos="50000">
              <a:schemeClr val="accent4">
                <a:hueOff val="4158277"/>
                <a:satOff val="-19187"/>
                <a:lumOff val="706"/>
                <a:alphaOff val="0"/>
                <a:satMod val="110000"/>
                <a:lumMod val="100000"/>
                <a:shade val="100000"/>
              </a:schemeClr>
            </a:gs>
            <a:gs pos="100000">
              <a:schemeClr val="accent4">
                <a:hueOff val="4158277"/>
                <a:satOff val="-19187"/>
                <a:lumOff val="70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Herzberg’s Motivation-hygiene Theory</a:t>
          </a:r>
        </a:p>
      </dsp:txBody>
      <dsp:txXfrm>
        <a:off x="5287076" y="3202572"/>
        <a:ext cx="1007473" cy="1007473"/>
      </dsp:txXfrm>
    </dsp:sp>
    <dsp:sp modelId="{5445B11B-15C4-4E65-A864-C56381F5E974}">
      <dsp:nvSpPr>
        <dsp:cNvPr id="0" name=""/>
        <dsp:cNvSpPr/>
      </dsp:nvSpPr>
      <dsp:spPr>
        <a:xfrm rot="5400000">
          <a:off x="3913169" y="3455559"/>
          <a:ext cx="301660" cy="484425"/>
        </a:xfrm>
        <a:prstGeom prst="rightArrow">
          <a:avLst>
            <a:gd name="adj1" fmla="val 60000"/>
            <a:gd name="adj2" fmla="val 50000"/>
          </a:avLst>
        </a:prstGeom>
        <a:gradFill rotWithShape="0">
          <a:gsLst>
            <a:gs pos="0">
              <a:schemeClr val="accent4">
                <a:hueOff val="6237415"/>
                <a:satOff val="-28781"/>
                <a:lumOff val="1059"/>
                <a:alphaOff val="0"/>
                <a:satMod val="103000"/>
                <a:lumMod val="102000"/>
                <a:tint val="94000"/>
              </a:schemeClr>
            </a:gs>
            <a:gs pos="50000">
              <a:schemeClr val="accent4">
                <a:hueOff val="6237415"/>
                <a:satOff val="-28781"/>
                <a:lumOff val="1059"/>
                <a:alphaOff val="0"/>
                <a:satMod val="110000"/>
                <a:lumMod val="100000"/>
                <a:shade val="100000"/>
              </a:schemeClr>
            </a:gs>
            <a:gs pos="100000">
              <a:schemeClr val="accent4">
                <a:hueOff val="6237415"/>
                <a:satOff val="-28781"/>
                <a:lumOff val="1059"/>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958418" y="3507195"/>
        <a:ext cx="211162" cy="290655"/>
      </dsp:txXfrm>
    </dsp:sp>
    <dsp:sp modelId="{7D14066E-16F4-4E15-894C-1F9BB5D631DF}">
      <dsp:nvSpPr>
        <dsp:cNvPr id="0" name=""/>
        <dsp:cNvSpPr/>
      </dsp:nvSpPr>
      <dsp:spPr>
        <a:xfrm>
          <a:off x="3351609" y="3990894"/>
          <a:ext cx="1424781" cy="1424781"/>
        </a:xfrm>
        <a:prstGeom prst="ellipse">
          <a:avLst/>
        </a:prstGeom>
        <a:gradFill rotWithShape="0">
          <a:gsLst>
            <a:gs pos="0">
              <a:schemeClr val="accent4">
                <a:hueOff val="6237415"/>
                <a:satOff val="-28781"/>
                <a:lumOff val="1059"/>
                <a:alphaOff val="0"/>
                <a:satMod val="103000"/>
                <a:lumMod val="102000"/>
                <a:tint val="94000"/>
              </a:schemeClr>
            </a:gs>
            <a:gs pos="50000">
              <a:schemeClr val="accent4">
                <a:hueOff val="6237415"/>
                <a:satOff val="-28781"/>
                <a:lumOff val="1059"/>
                <a:alphaOff val="0"/>
                <a:satMod val="110000"/>
                <a:lumMod val="100000"/>
                <a:shade val="100000"/>
              </a:schemeClr>
            </a:gs>
            <a:gs pos="100000">
              <a:schemeClr val="accent4">
                <a:hueOff val="6237415"/>
                <a:satOff val="-28781"/>
                <a:lumOff val="1059"/>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Contingency Theory</a:t>
          </a:r>
        </a:p>
      </dsp:txBody>
      <dsp:txXfrm>
        <a:off x="3560263" y="4199548"/>
        <a:ext cx="1007473" cy="1007473"/>
      </dsp:txXfrm>
    </dsp:sp>
    <dsp:sp modelId="{4E498C74-D1A8-40E8-9DA3-3CCAE99C2237}">
      <dsp:nvSpPr>
        <dsp:cNvPr id="0" name=""/>
        <dsp:cNvSpPr/>
      </dsp:nvSpPr>
      <dsp:spPr>
        <a:xfrm rot="9000000">
          <a:off x="3057156" y="2961339"/>
          <a:ext cx="301660" cy="484425"/>
        </a:xfrm>
        <a:prstGeom prst="rightArrow">
          <a:avLst>
            <a:gd name="adj1" fmla="val 60000"/>
            <a:gd name="adj2" fmla="val 50000"/>
          </a:avLst>
        </a:prstGeom>
        <a:gradFill rotWithShape="0">
          <a:gsLst>
            <a:gs pos="0">
              <a:schemeClr val="accent4">
                <a:hueOff val="8316554"/>
                <a:satOff val="-38374"/>
                <a:lumOff val="1412"/>
                <a:alphaOff val="0"/>
                <a:satMod val="103000"/>
                <a:lumMod val="102000"/>
                <a:tint val="94000"/>
              </a:schemeClr>
            </a:gs>
            <a:gs pos="50000">
              <a:schemeClr val="accent4">
                <a:hueOff val="8316554"/>
                <a:satOff val="-38374"/>
                <a:lumOff val="1412"/>
                <a:alphaOff val="0"/>
                <a:satMod val="110000"/>
                <a:lumMod val="100000"/>
                <a:shade val="100000"/>
              </a:schemeClr>
            </a:gs>
            <a:gs pos="100000">
              <a:schemeClr val="accent4">
                <a:hueOff val="8316554"/>
                <a:satOff val="-38374"/>
                <a:lumOff val="1412"/>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3141592" y="3035600"/>
        <a:ext cx="211162" cy="290655"/>
      </dsp:txXfrm>
    </dsp:sp>
    <dsp:sp modelId="{2E5E8A8A-8368-4544-A053-9E88EE94599A}">
      <dsp:nvSpPr>
        <dsp:cNvPr id="0" name=""/>
        <dsp:cNvSpPr/>
      </dsp:nvSpPr>
      <dsp:spPr>
        <a:xfrm>
          <a:off x="1624796" y="2993918"/>
          <a:ext cx="1424781" cy="1424781"/>
        </a:xfrm>
        <a:prstGeom prst="ellipse">
          <a:avLst/>
        </a:prstGeom>
        <a:gradFill rotWithShape="0">
          <a:gsLst>
            <a:gs pos="0">
              <a:schemeClr val="accent4">
                <a:hueOff val="8316554"/>
                <a:satOff val="-38374"/>
                <a:lumOff val="1412"/>
                <a:alphaOff val="0"/>
                <a:satMod val="103000"/>
                <a:lumMod val="102000"/>
                <a:tint val="94000"/>
              </a:schemeClr>
            </a:gs>
            <a:gs pos="50000">
              <a:schemeClr val="accent4">
                <a:hueOff val="8316554"/>
                <a:satOff val="-38374"/>
                <a:lumOff val="1412"/>
                <a:alphaOff val="0"/>
                <a:satMod val="110000"/>
                <a:lumMod val="100000"/>
                <a:shade val="100000"/>
              </a:schemeClr>
            </a:gs>
            <a:gs pos="100000">
              <a:schemeClr val="accent4">
                <a:hueOff val="8316554"/>
                <a:satOff val="-38374"/>
                <a:lumOff val="141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McGregor’s Theory  X and Y</a:t>
          </a:r>
        </a:p>
      </dsp:txBody>
      <dsp:txXfrm>
        <a:off x="1833450" y="3202572"/>
        <a:ext cx="1007473" cy="1007473"/>
      </dsp:txXfrm>
    </dsp:sp>
    <dsp:sp modelId="{C8F6A33A-6823-49E8-A604-7BF683B2F951}">
      <dsp:nvSpPr>
        <dsp:cNvPr id="0" name=""/>
        <dsp:cNvSpPr/>
      </dsp:nvSpPr>
      <dsp:spPr>
        <a:xfrm rot="12600000">
          <a:off x="3057156" y="1972901"/>
          <a:ext cx="301660" cy="484425"/>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3141592" y="2092411"/>
        <a:ext cx="211162" cy="290655"/>
      </dsp:txXfrm>
    </dsp:sp>
    <dsp:sp modelId="{ECBC39C7-6EC6-453E-9B74-683D8779B9B8}">
      <dsp:nvSpPr>
        <dsp:cNvPr id="0" name=""/>
        <dsp:cNvSpPr/>
      </dsp:nvSpPr>
      <dsp:spPr>
        <a:xfrm>
          <a:off x="1624796" y="999966"/>
          <a:ext cx="1424781" cy="1424781"/>
        </a:xfrm>
        <a:prstGeom prst="ellipse">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Achievement Theory</a:t>
          </a:r>
        </a:p>
        <a:p>
          <a:pPr marL="0" lvl="0" indent="0" algn="ctr" defTabSz="711200">
            <a:lnSpc>
              <a:spcPct val="90000"/>
            </a:lnSpc>
            <a:spcBef>
              <a:spcPct val="0"/>
            </a:spcBef>
            <a:spcAft>
              <a:spcPct val="35000"/>
            </a:spcAft>
            <a:buNone/>
          </a:pPr>
          <a:endParaRPr lang="en-US" sz="1200" kern="1200" dirty="0">
            <a:solidFill>
              <a:schemeClr val="tx1"/>
            </a:solidFill>
          </a:endParaRPr>
        </a:p>
      </dsp:txBody>
      <dsp:txXfrm>
        <a:off x="1833450" y="1208620"/>
        <a:ext cx="1007473" cy="10074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67392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kern="1200" dirty="0">
              <a:solidFill>
                <a:srgbClr val="2F2B20"/>
              </a:solidFill>
              <a:latin typeface="Cambria"/>
              <a:cs typeface="Times New Roman" panose="02020603050405020304" pitchFamily="18" charset="0"/>
            </a:rPr>
            <a:t>3. </a:t>
          </a:r>
          <a:r>
            <a:rPr lang="en-US" sz="2800" b="1" kern="1200" dirty="0">
              <a:solidFill>
                <a:srgbClr val="2F2B20"/>
              </a:solidFill>
              <a:latin typeface="Trebuchet MS" pitchFamily="34" charset="0"/>
            </a:rPr>
            <a:t>Resource Calendars</a:t>
          </a:r>
          <a:endParaRPr lang="en-US" sz="2400" b="0" kern="1200" dirty="0">
            <a:solidFill>
              <a:schemeClr val="tx1"/>
            </a:solidFill>
            <a:latin typeface="Calibri"/>
            <a:ea typeface="+mn-ea"/>
            <a:cs typeface="+mn-cs"/>
          </a:endParaRPr>
        </a:p>
      </dsp:txBody>
      <dsp:txXfrm>
        <a:off x="32898" y="32898"/>
        <a:ext cx="8624363" cy="608124"/>
      </dsp:txXfrm>
    </dsp:sp>
    <dsp:sp modelId="{44DBF284-EFB8-48CB-AA9A-57838DF88D90}">
      <dsp:nvSpPr>
        <dsp:cNvPr id="0" name=""/>
        <dsp:cNvSpPr/>
      </dsp:nvSpPr>
      <dsp:spPr>
        <a:xfrm>
          <a:off x="0" y="676240"/>
          <a:ext cx="8690159" cy="9936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0480" rIns="170688" bIns="30480" numCol="1" spcCol="1270" anchor="t" anchorCtr="0">
          <a:noAutofit/>
        </a:bodyPr>
        <a:lstStyle/>
        <a:p>
          <a:pPr marL="82550" lvl="1" indent="-82550" algn="just" defTabSz="1066800">
            <a:lnSpc>
              <a:spcPct val="90000"/>
            </a:lnSpc>
            <a:spcBef>
              <a:spcPct val="0"/>
            </a:spcBef>
            <a:spcAft>
              <a:spcPct val="20000"/>
            </a:spcAft>
            <a:buChar char="•"/>
          </a:pPr>
          <a:endParaRPr lang="en-US" sz="2400" b="0" kern="1200" dirty="0">
            <a:solidFill>
              <a:schemeClr val="tx1"/>
            </a:solidFill>
            <a:latin typeface="Calibri"/>
            <a:ea typeface="+mn-ea"/>
            <a:cs typeface="+mn-cs"/>
          </a:endParaRPr>
        </a:p>
      </dsp:txBody>
      <dsp:txXfrm>
        <a:off x="0" y="676240"/>
        <a:ext cx="8690159" cy="9936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A52F3-62EA-4C96-BB5C-8FB251B716DA}">
      <dsp:nvSpPr>
        <dsp:cNvPr id="0" name=""/>
        <dsp:cNvSpPr/>
      </dsp:nvSpPr>
      <dsp:spPr>
        <a:xfrm>
          <a:off x="0" y="155904"/>
          <a:ext cx="8690159" cy="632165"/>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solidFill>
                <a:schemeClr val="tx1"/>
              </a:solidFill>
            </a:rPr>
            <a:t>6. </a:t>
          </a:r>
          <a:r>
            <a:rPr lang="en" sz="2400" kern="1200" dirty="0">
              <a:solidFill>
                <a:schemeClr val="tx1"/>
              </a:solidFill>
            </a:rPr>
            <a:t>Training</a:t>
          </a:r>
          <a:endParaRPr kumimoji="0" lang="en-US" sz="2400" b="0" i="0" u="none" strike="noStrike" kern="1200" cap="none" spc="-4" normalizeH="0" baseline="0" noProof="0" dirty="0">
            <a:ln>
              <a:noFill/>
            </a:ln>
            <a:solidFill>
              <a:schemeClr val="tx1"/>
            </a:solidFill>
            <a:effectLst/>
            <a:uLnTx/>
            <a:uFillTx/>
            <a:latin typeface="Calibri"/>
            <a:ea typeface="+mn-ea"/>
            <a:cs typeface="Comic Sans MS"/>
          </a:endParaRPr>
        </a:p>
      </dsp:txBody>
      <dsp:txXfrm>
        <a:off x="30860" y="186764"/>
        <a:ext cx="8628439" cy="570445"/>
      </dsp:txXfrm>
    </dsp:sp>
    <dsp:sp modelId="{BF6C7C5C-4DA7-4263-BB84-81A1AE71CD95}">
      <dsp:nvSpPr>
        <dsp:cNvPr id="0" name=""/>
        <dsp:cNvSpPr/>
      </dsp:nvSpPr>
      <dsp:spPr>
        <a:xfrm>
          <a:off x="0" y="867672"/>
          <a:ext cx="8690159" cy="88803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en-US" sz="2000" kern="1200" dirty="0" err="1">
              <a:solidFill>
                <a:srgbClr val="2F2B20"/>
              </a:solidFill>
              <a:latin typeface="Trebuchet MS" pitchFamily="34" charset="0"/>
            </a:rPr>
            <a:t>Pelatihan</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mencakup</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semua</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kegiatan</a:t>
          </a:r>
          <a:r>
            <a:rPr lang="en-US" sz="2000" kern="1200" dirty="0">
              <a:solidFill>
                <a:srgbClr val="2F2B20"/>
              </a:solidFill>
              <a:latin typeface="Trebuchet MS" pitchFamily="34" charset="0"/>
            </a:rPr>
            <a:t> yang </a:t>
          </a:r>
          <a:r>
            <a:rPr lang="en-US" sz="2000" kern="1200" dirty="0" err="1">
              <a:solidFill>
                <a:srgbClr val="2F2B20"/>
              </a:solidFill>
              <a:latin typeface="Trebuchet MS" pitchFamily="34" charset="0"/>
            </a:rPr>
            <a:t>dirancang</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untuk</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meningkatkan</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kompetensi</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anggota</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tim</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proyek</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Latihan</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bisa</a:t>
          </a:r>
          <a:r>
            <a:rPr lang="en-US" sz="2000" kern="1200" dirty="0">
              <a:solidFill>
                <a:srgbClr val="2F2B20"/>
              </a:solidFill>
              <a:latin typeface="Trebuchet MS" pitchFamily="34" charset="0"/>
            </a:rPr>
            <a:t> formal </a:t>
          </a:r>
          <a:r>
            <a:rPr lang="en-US" sz="2000" kern="1200" dirty="0" err="1">
              <a:solidFill>
                <a:srgbClr val="2F2B20"/>
              </a:solidFill>
              <a:latin typeface="Trebuchet MS" pitchFamily="34" charset="0"/>
            </a:rPr>
            <a:t>maupun</a:t>
          </a:r>
          <a:r>
            <a:rPr lang="en-US" sz="2000" kern="1200" dirty="0">
              <a:solidFill>
                <a:srgbClr val="2F2B20"/>
              </a:solidFill>
              <a:latin typeface="Trebuchet MS" pitchFamily="34" charset="0"/>
            </a:rPr>
            <a:t> informal.</a:t>
          </a:r>
          <a:endParaRPr kumimoji="0" lang="en-US" sz="2000" b="0" i="0" u="none" strike="noStrike" kern="1200" cap="none" spc="-4" normalizeH="0" baseline="0" noProof="0" dirty="0">
            <a:ln>
              <a:noFill/>
            </a:ln>
            <a:solidFill>
              <a:schemeClr val="tx1"/>
            </a:solidFill>
            <a:effectLst/>
            <a:uLnTx/>
            <a:uFillTx/>
            <a:latin typeface="Calibri"/>
            <a:ea typeface="+mn-ea"/>
            <a:cs typeface="Comic Sans MS"/>
          </a:endParaRPr>
        </a:p>
      </dsp:txBody>
      <dsp:txXfrm>
        <a:off x="0" y="867672"/>
        <a:ext cx="8690159" cy="888030"/>
      </dsp:txXfrm>
    </dsp:sp>
    <dsp:sp modelId="{663E4A04-0F1F-4F8F-BF0D-739E4A909584}">
      <dsp:nvSpPr>
        <dsp:cNvPr id="0" name=""/>
        <dsp:cNvSpPr/>
      </dsp:nvSpPr>
      <dsp:spPr>
        <a:xfrm>
          <a:off x="0" y="1795859"/>
          <a:ext cx="8690159" cy="632165"/>
        </a:xfrm>
        <a:prstGeom prst="roundRect">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 sz="2600" kern="1200" dirty="0">
              <a:solidFill>
                <a:schemeClr val="tx1"/>
              </a:solidFill>
            </a:rPr>
            <a:t>7. Individual &amp; Team Assessment</a:t>
          </a:r>
          <a:endParaRPr kumimoji="0" lang="en-US" sz="2600" b="0" i="0" u="none" strike="noStrike" kern="1200" cap="none" spc="-4" normalizeH="0" baseline="0" noProof="0" dirty="0">
            <a:ln>
              <a:noFill/>
            </a:ln>
            <a:solidFill>
              <a:schemeClr val="tx1"/>
            </a:solidFill>
            <a:effectLst/>
            <a:uLnTx/>
            <a:uFillTx/>
            <a:latin typeface="Calibri"/>
            <a:ea typeface="+mn-ea"/>
            <a:cs typeface="Comic Sans MS"/>
          </a:endParaRPr>
        </a:p>
      </dsp:txBody>
      <dsp:txXfrm>
        <a:off x="30860" y="1826719"/>
        <a:ext cx="8628439" cy="570445"/>
      </dsp:txXfrm>
    </dsp:sp>
    <dsp:sp modelId="{6E28F7A7-69FF-492D-9219-7202ACB6B553}">
      <dsp:nvSpPr>
        <dsp:cNvPr id="0" name=""/>
        <dsp:cNvSpPr/>
      </dsp:nvSpPr>
      <dsp:spPr>
        <a:xfrm>
          <a:off x="0" y="2387868"/>
          <a:ext cx="8690159" cy="306774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en-US" sz="2000" kern="1200" dirty="0" err="1">
              <a:solidFill>
                <a:srgbClr val="2F2B20"/>
              </a:solidFill>
              <a:latin typeface="Trebuchet MS" pitchFamily="34" charset="0"/>
            </a:rPr>
            <a:t>Alat</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penilaian</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personil</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memberikan</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wawasan</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pada</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manajer</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proyek</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dan</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tim</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proyek</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dalam</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bidang</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kekuatan</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dan</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kelemahan</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Alat-alat</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ini</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membantu</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manajer</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proyek</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menilai</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preferensi</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tim</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aspirasi</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bagaimana</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mereka</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memproses</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dan</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mengatur</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informasi</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bagaimana</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mereka</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membuat</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keputusan</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dan</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bagaimana</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mereka</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memilih</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untuk</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berinteraksi</a:t>
          </a:r>
          <a:r>
            <a:rPr lang="en-US" sz="2000" kern="1200" dirty="0">
              <a:solidFill>
                <a:srgbClr val="2F2B20"/>
              </a:solidFill>
              <a:latin typeface="Trebuchet MS" pitchFamily="34" charset="0"/>
            </a:rPr>
            <a:t> </a:t>
          </a:r>
          <a:r>
            <a:rPr lang="en-US" sz="2000" kern="1200" dirty="0" err="1">
              <a:solidFill>
                <a:srgbClr val="2F2B20"/>
              </a:solidFill>
              <a:latin typeface="Trebuchet MS" pitchFamily="34" charset="0"/>
            </a:rPr>
            <a:t>dengan</a:t>
          </a:r>
          <a:r>
            <a:rPr lang="en-US" sz="2000" kern="1200" dirty="0">
              <a:solidFill>
                <a:srgbClr val="2F2B20"/>
              </a:solidFill>
              <a:latin typeface="Trebuchet MS" pitchFamily="34" charset="0"/>
            </a:rPr>
            <a:t> orang-orang. </a:t>
          </a:r>
          <a:endParaRPr kumimoji="0" lang="en-US" sz="2000" b="0" i="0" u="none" strike="noStrike" kern="1200" cap="none" spc="-4" normalizeH="0" baseline="0" noProof="0" dirty="0">
            <a:ln>
              <a:noFill/>
            </a:ln>
            <a:solidFill>
              <a:schemeClr val="tx1"/>
            </a:solidFill>
            <a:effectLst/>
            <a:uLnTx/>
            <a:uFillTx/>
            <a:latin typeface="Calibri"/>
            <a:ea typeface="+mn-ea"/>
            <a:cs typeface="Comic Sans MS"/>
          </a:endParaRPr>
        </a:p>
        <a:p>
          <a:pPr marL="228600" lvl="1" indent="-228600" algn="l" defTabSz="889000">
            <a:lnSpc>
              <a:spcPct val="90000"/>
            </a:lnSpc>
            <a:spcBef>
              <a:spcPct val="0"/>
            </a:spcBef>
            <a:spcAft>
              <a:spcPct val="20000"/>
            </a:spcAft>
            <a:buChar char="•"/>
          </a:pPr>
          <a:r>
            <a:rPr lang="en-US" sz="2000" kern="1200">
              <a:solidFill>
                <a:srgbClr val="2F2B20"/>
              </a:solidFill>
              <a:latin typeface="Trebuchet MS" pitchFamily="34" charset="0"/>
            </a:rPr>
            <a:t>Berbagai alat yang tersedia diantaranyan : survei sikap, penilaian tertentu, wawancara terstruktur, kemampuan tes, dan focus kelompok. Alat-alat ini dapat memberikan peningkatan pemahaman, kepercayaan, komitmen, dan komunikasi antara anggota tim dan memfasilitasi tim yang lebih produktif sepanjang proyek.</a:t>
          </a:r>
          <a:endParaRPr lang="id-ID" sz="2000" kern="1200" dirty="0">
            <a:solidFill>
              <a:srgbClr val="2F2B20"/>
            </a:solidFill>
            <a:latin typeface="Trebuchet MS" pitchFamily="34" charset="0"/>
          </a:endParaRPr>
        </a:p>
      </dsp:txBody>
      <dsp:txXfrm>
        <a:off x="0" y="2387868"/>
        <a:ext cx="8690159" cy="306774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89856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b="0" kern="1200" dirty="0">
              <a:solidFill>
                <a:schemeClr val="tx1"/>
              </a:solidFill>
              <a:latin typeface="Calibri"/>
              <a:ea typeface="+mn-ea"/>
              <a:cs typeface="+mn-cs"/>
            </a:rPr>
            <a:t>8. Meetings</a:t>
          </a:r>
        </a:p>
      </dsp:txBody>
      <dsp:txXfrm>
        <a:off x="43864" y="43864"/>
        <a:ext cx="8602431" cy="810832"/>
      </dsp:txXfrm>
    </dsp:sp>
    <dsp:sp modelId="{44DBF284-EFB8-48CB-AA9A-57838DF88D90}">
      <dsp:nvSpPr>
        <dsp:cNvPr id="0" name=""/>
        <dsp:cNvSpPr/>
      </dsp:nvSpPr>
      <dsp:spPr>
        <a:xfrm>
          <a:off x="0" y="1158597"/>
          <a:ext cx="8690159" cy="427248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60960" rIns="341376" bIns="60960" numCol="1" spcCol="1270" anchor="t" anchorCtr="0">
          <a:noAutofit/>
        </a:bodyPr>
        <a:lstStyle/>
        <a:p>
          <a:pPr marL="285750" lvl="1" indent="-285750" algn="l" defTabSz="1644650">
            <a:lnSpc>
              <a:spcPct val="90000"/>
            </a:lnSpc>
            <a:spcBef>
              <a:spcPct val="0"/>
            </a:spcBef>
            <a:spcAft>
              <a:spcPct val="20000"/>
            </a:spcAft>
            <a:buChar char="•"/>
          </a:pPr>
          <a:r>
            <a:rPr lang="en-US" sz="3700" b="0" kern="1200" dirty="0" err="1">
              <a:solidFill>
                <a:schemeClr val="tx1"/>
              </a:solidFill>
            </a:rPr>
            <a:t>Rapat</a:t>
          </a:r>
          <a:r>
            <a:rPr lang="en-US" sz="3700" b="0" kern="1200" dirty="0">
              <a:solidFill>
                <a:schemeClr val="tx1"/>
              </a:solidFill>
            </a:rPr>
            <a:t> </a:t>
          </a:r>
          <a:r>
            <a:rPr lang="en-US" sz="3700" b="0" kern="1200" dirty="0" err="1">
              <a:solidFill>
                <a:schemeClr val="tx1"/>
              </a:solidFill>
            </a:rPr>
            <a:t>digunakan</a:t>
          </a:r>
          <a:r>
            <a:rPr lang="en-US" sz="3700" b="0" kern="1200" dirty="0">
              <a:solidFill>
                <a:schemeClr val="tx1"/>
              </a:solidFill>
            </a:rPr>
            <a:t> </a:t>
          </a:r>
          <a:r>
            <a:rPr lang="en-US" sz="3700" b="0" kern="1200" dirty="0" err="1">
              <a:solidFill>
                <a:schemeClr val="tx1"/>
              </a:solidFill>
            </a:rPr>
            <a:t>untuk</a:t>
          </a:r>
          <a:r>
            <a:rPr lang="en-US" sz="3700" b="0" kern="1200" dirty="0">
              <a:solidFill>
                <a:schemeClr val="tx1"/>
              </a:solidFill>
            </a:rPr>
            <a:t> </a:t>
          </a:r>
          <a:r>
            <a:rPr lang="en-US" sz="3700" b="0" kern="1200" dirty="0" err="1">
              <a:solidFill>
                <a:schemeClr val="tx1"/>
              </a:solidFill>
            </a:rPr>
            <a:t>membahas</a:t>
          </a:r>
          <a:r>
            <a:rPr lang="en-US" sz="3700" b="0" kern="1200" dirty="0">
              <a:solidFill>
                <a:schemeClr val="tx1"/>
              </a:solidFill>
            </a:rPr>
            <a:t> </a:t>
          </a:r>
          <a:r>
            <a:rPr lang="en-US" sz="3700" b="0" kern="1200" dirty="0" err="1">
              <a:solidFill>
                <a:schemeClr val="tx1"/>
              </a:solidFill>
            </a:rPr>
            <a:t>dan</a:t>
          </a:r>
          <a:r>
            <a:rPr lang="en-US" sz="3700" b="0" kern="1200" dirty="0">
              <a:solidFill>
                <a:schemeClr val="tx1"/>
              </a:solidFill>
            </a:rPr>
            <a:t> </a:t>
          </a:r>
          <a:r>
            <a:rPr lang="en-US" sz="3700" b="0" kern="1200" dirty="0" err="1">
              <a:solidFill>
                <a:schemeClr val="tx1"/>
              </a:solidFill>
            </a:rPr>
            <a:t>membahas</a:t>
          </a:r>
          <a:r>
            <a:rPr lang="en-US" sz="3700" b="0" kern="1200" dirty="0">
              <a:solidFill>
                <a:schemeClr val="tx1"/>
              </a:solidFill>
            </a:rPr>
            <a:t> </a:t>
          </a:r>
          <a:r>
            <a:rPr lang="en-US" sz="3700" b="0" kern="1200" dirty="0" err="1">
              <a:solidFill>
                <a:schemeClr val="tx1"/>
              </a:solidFill>
            </a:rPr>
            <a:t>topik</a:t>
          </a:r>
          <a:r>
            <a:rPr lang="en-US" sz="3700" b="0" kern="1200" dirty="0">
              <a:solidFill>
                <a:schemeClr val="tx1"/>
              </a:solidFill>
            </a:rPr>
            <a:t> </a:t>
          </a:r>
          <a:r>
            <a:rPr lang="en-US" sz="3700" b="0" kern="1200" dirty="0" err="1">
              <a:solidFill>
                <a:schemeClr val="tx1"/>
              </a:solidFill>
            </a:rPr>
            <a:t>terkait</a:t>
          </a:r>
          <a:r>
            <a:rPr lang="en-US" sz="3700" b="0" kern="1200" dirty="0">
              <a:solidFill>
                <a:schemeClr val="tx1"/>
              </a:solidFill>
            </a:rPr>
            <a:t> </a:t>
          </a:r>
          <a:r>
            <a:rPr lang="en-US" sz="3700" b="0" kern="1200" dirty="0" err="1">
              <a:solidFill>
                <a:schemeClr val="tx1"/>
              </a:solidFill>
            </a:rPr>
            <a:t>untuk</a:t>
          </a:r>
          <a:r>
            <a:rPr lang="en-US" sz="3700" b="0" kern="1200" dirty="0">
              <a:solidFill>
                <a:schemeClr val="tx1"/>
              </a:solidFill>
            </a:rPr>
            <a:t> </a:t>
          </a:r>
          <a:r>
            <a:rPr lang="en-US" sz="3700" b="0" kern="1200" dirty="0" err="1">
              <a:solidFill>
                <a:schemeClr val="tx1"/>
              </a:solidFill>
            </a:rPr>
            <a:t>mengembangkan</a:t>
          </a:r>
          <a:r>
            <a:rPr lang="en-US" sz="3700" b="0" kern="1200" dirty="0">
              <a:solidFill>
                <a:schemeClr val="tx1"/>
              </a:solidFill>
            </a:rPr>
            <a:t> </a:t>
          </a:r>
          <a:r>
            <a:rPr lang="en-US" sz="3700" b="0" kern="1200" dirty="0" err="1">
              <a:solidFill>
                <a:schemeClr val="tx1"/>
              </a:solidFill>
            </a:rPr>
            <a:t>tim.</a:t>
          </a:r>
          <a:r>
            <a:rPr lang="en-US" sz="3700" b="0" kern="1200" dirty="0">
              <a:solidFill>
                <a:schemeClr val="tx1"/>
              </a:solidFill>
            </a:rPr>
            <a:t> </a:t>
          </a:r>
          <a:r>
            <a:rPr lang="en-US" sz="3700" b="0" kern="1200" dirty="0" err="1">
              <a:solidFill>
                <a:schemeClr val="tx1"/>
              </a:solidFill>
            </a:rPr>
            <a:t>Peserta</a:t>
          </a:r>
          <a:r>
            <a:rPr lang="en-US" sz="3700" b="0" kern="1200" dirty="0">
              <a:solidFill>
                <a:schemeClr val="tx1"/>
              </a:solidFill>
            </a:rPr>
            <a:t> </a:t>
          </a:r>
          <a:r>
            <a:rPr lang="en-US" sz="3700" b="0" kern="1200" dirty="0" err="1">
              <a:solidFill>
                <a:schemeClr val="tx1"/>
              </a:solidFill>
            </a:rPr>
            <a:t>termasuk</a:t>
          </a:r>
          <a:r>
            <a:rPr lang="en-US" sz="3700" b="0" kern="1200" dirty="0">
              <a:solidFill>
                <a:schemeClr val="tx1"/>
              </a:solidFill>
            </a:rPr>
            <a:t> </a:t>
          </a:r>
          <a:r>
            <a:rPr lang="en-US" sz="3700" b="0" kern="1200" dirty="0" err="1">
              <a:solidFill>
                <a:schemeClr val="tx1"/>
              </a:solidFill>
            </a:rPr>
            <a:t>manajer</a:t>
          </a:r>
          <a:r>
            <a:rPr lang="en-US" sz="3700" b="0" kern="1200" dirty="0">
              <a:solidFill>
                <a:schemeClr val="tx1"/>
              </a:solidFill>
            </a:rPr>
            <a:t> </a:t>
          </a:r>
          <a:r>
            <a:rPr lang="en-US" sz="3700" b="0" kern="1200" dirty="0" err="1">
              <a:solidFill>
                <a:schemeClr val="tx1"/>
              </a:solidFill>
            </a:rPr>
            <a:t>proyek</a:t>
          </a:r>
          <a:r>
            <a:rPr lang="en-US" sz="3700" b="0" kern="1200" dirty="0">
              <a:solidFill>
                <a:schemeClr val="tx1"/>
              </a:solidFill>
            </a:rPr>
            <a:t> </a:t>
          </a:r>
          <a:r>
            <a:rPr lang="en-US" sz="3700" b="0" kern="1200" dirty="0" err="1">
              <a:solidFill>
                <a:schemeClr val="tx1"/>
              </a:solidFill>
            </a:rPr>
            <a:t>dan</a:t>
          </a:r>
          <a:r>
            <a:rPr lang="en-US" sz="3700" b="0" kern="1200" dirty="0">
              <a:solidFill>
                <a:schemeClr val="tx1"/>
              </a:solidFill>
            </a:rPr>
            <a:t> </a:t>
          </a:r>
          <a:r>
            <a:rPr lang="en-US" sz="3700" b="0" kern="1200" dirty="0" err="1">
              <a:solidFill>
                <a:schemeClr val="tx1"/>
              </a:solidFill>
            </a:rPr>
            <a:t>tim</a:t>
          </a:r>
          <a:r>
            <a:rPr lang="en-US" sz="3700" b="0" kern="1200" dirty="0">
              <a:solidFill>
                <a:schemeClr val="tx1"/>
              </a:solidFill>
            </a:rPr>
            <a:t> </a:t>
          </a:r>
          <a:r>
            <a:rPr lang="en-US" sz="3700" b="0" kern="1200" dirty="0" err="1">
              <a:solidFill>
                <a:schemeClr val="tx1"/>
              </a:solidFill>
            </a:rPr>
            <a:t>proyek</a:t>
          </a:r>
          <a:r>
            <a:rPr lang="en-US" sz="3700" b="0" kern="1200" dirty="0">
              <a:solidFill>
                <a:schemeClr val="tx1"/>
              </a:solidFill>
            </a:rPr>
            <a:t>. </a:t>
          </a:r>
          <a:r>
            <a:rPr lang="en-US" sz="3700" b="0" kern="1200" dirty="0" err="1">
              <a:solidFill>
                <a:schemeClr val="tx1"/>
              </a:solidFill>
            </a:rPr>
            <a:t>Jenis-jenis</a:t>
          </a:r>
          <a:r>
            <a:rPr lang="en-US" sz="3700" b="0" kern="1200" dirty="0">
              <a:solidFill>
                <a:schemeClr val="tx1"/>
              </a:solidFill>
            </a:rPr>
            <a:t> </a:t>
          </a:r>
          <a:r>
            <a:rPr lang="en-US" sz="3700" b="0" kern="1200" dirty="0" err="1">
              <a:solidFill>
                <a:schemeClr val="tx1"/>
              </a:solidFill>
            </a:rPr>
            <a:t>pertemuan</a:t>
          </a:r>
          <a:r>
            <a:rPr lang="en-US" sz="3700" b="0" kern="1200" dirty="0">
              <a:solidFill>
                <a:schemeClr val="tx1"/>
              </a:solidFill>
            </a:rPr>
            <a:t> </a:t>
          </a:r>
          <a:r>
            <a:rPr lang="en-US" sz="3700" b="0" kern="1200" dirty="0" err="1">
              <a:solidFill>
                <a:schemeClr val="tx1"/>
              </a:solidFill>
            </a:rPr>
            <a:t>termasuk</a:t>
          </a:r>
          <a:r>
            <a:rPr lang="en-US" sz="3700" b="0" kern="1200" dirty="0">
              <a:solidFill>
                <a:schemeClr val="tx1"/>
              </a:solidFill>
            </a:rPr>
            <a:t> </a:t>
          </a:r>
          <a:r>
            <a:rPr lang="en-US" sz="3700" b="0" kern="1200" dirty="0" err="1">
              <a:solidFill>
                <a:schemeClr val="tx1"/>
              </a:solidFill>
            </a:rPr>
            <a:t>tetapi</a:t>
          </a:r>
          <a:r>
            <a:rPr lang="en-US" sz="3700" b="0" kern="1200" dirty="0">
              <a:solidFill>
                <a:schemeClr val="tx1"/>
              </a:solidFill>
            </a:rPr>
            <a:t> </a:t>
          </a:r>
          <a:r>
            <a:rPr lang="en-US" sz="3700" b="0" kern="1200" dirty="0" err="1">
              <a:solidFill>
                <a:schemeClr val="tx1"/>
              </a:solidFill>
            </a:rPr>
            <a:t>tidak</a:t>
          </a:r>
          <a:r>
            <a:rPr lang="en-US" sz="3700" b="0" kern="1200" dirty="0">
              <a:solidFill>
                <a:schemeClr val="tx1"/>
              </a:solidFill>
            </a:rPr>
            <a:t> </a:t>
          </a:r>
          <a:r>
            <a:rPr lang="en-US" sz="3700" b="0" kern="1200" dirty="0" err="1">
              <a:solidFill>
                <a:schemeClr val="tx1"/>
              </a:solidFill>
            </a:rPr>
            <a:t>terbatas</a:t>
          </a:r>
          <a:r>
            <a:rPr lang="en-US" sz="3700" b="0" kern="1200" dirty="0">
              <a:solidFill>
                <a:schemeClr val="tx1"/>
              </a:solidFill>
            </a:rPr>
            <a:t> </a:t>
          </a:r>
          <a:r>
            <a:rPr lang="en-US" sz="3700" b="0" kern="1200" dirty="0" err="1">
              <a:solidFill>
                <a:schemeClr val="tx1"/>
              </a:solidFill>
            </a:rPr>
            <a:t>pada</a:t>
          </a:r>
          <a:r>
            <a:rPr lang="en-US" sz="3700" b="0" kern="1200" dirty="0">
              <a:solidFill>
                <a:schemeClr val="tx1"/>
              </a:solidFill>
            </a:rPr>
            <a:t> </a:t>
          </a:r>
          <a:r>
            <a:rPr lang="en-US" sz="3700" b="0" kern="1200" dirty="0" err="1">
              <a:solidFill>
                <a:schemeClr val="tx1"/>
              </a:solidFill>
            </a:rPr>
            <a:t>pertemuan</a:t>
          </a:r>
          <a:r>
            <a:rPr lang="en-US" sz="3700" b="0" kern="1200" dirty="0">
              <a:solidFill>
                <a:schemeClr val="tx1"/>
              </a:solidFill>
            </a:rPr>
            <a:t> </a:t>
          </a:r>
          <a:r>
            <a:rPr lang="en-US" sz="3700" b="0" kern="1200" dirty="0" err="1">
              <a:solidFill>
                <a:schemeClr val="tx1"/>
              </a:solidFill>
            </a:rPr>
            <a:t>orientasi</a:t>
          </a:r>
          <a:r>
            <a:rPr lang="en-US" sz="3700" b="0" kern="1200" dirty="0">
              <a:solidFill>
                <a:schemeClr val="tx1"/>
              </a:solidFill>
            </a:rPr>
            <a:t> </a:t>
          </a:r>
          <a:r>
            <a:rPr lang="en-US" sz="3700" b="0" kern="1200" dirty="0" err="1">
              <a:solidFill>
                <a:schemeClr val="tx1"/>
              </a:solidFill>
            </a:rPr>
            <a:t>proyek</a:t>
          </a:r>
          <a:r>
            <a:rPr lang="en-US" sz="3700" b="0" kern="1200" dirty="0">
              <a:solidFill>
                <a:schemeClr val="tx1"/>
              </a:solidFill>
            </a:rPr>
            <a:t>, </a:t>
          </a:r>
          <a:r>
            <a:rPr lang="en-US" sz="3700" b="0" kern="1200" dirty="0" err="1">
              <a:solidFill>
                <a:schemeClr val="tx1"/>
              </a:solidFill>
            </a:rPr>
            <a:t>pertemuan</a:t>
          </a:r>
          <a:r>
            <a:rPr lang="en-US" sz="3700" b="0" kern="1200" dirty="0">
              <a:solidFill>
                <a:schemeClr val="tx1"/>
              </a:solidFill>
            </a:rPr>
            <a:t> </a:t>
          </a:r>
          <a:r>
            <a:rPr lang="en-US" sz="3700" b="0" kern="1200" dirty="0" err="1">
              <a:solidFill>
                <a:schemeClr val="tx1"/>
              </a:solidFill>
            </a:rPr>
            <a:t>pembentukan</a:t>
          </a:r>
          <a:r>
            <a:rPr lang="en-US" sz="3700" b="0" kern="1200" dirty="0">
              <a:solidFill>
                <a:schemeClr val="tx1"/>
              </a:solidFill>
            </a:rPr>
            <a:t> </a:t>
          </a:r>
          <a:r>
            <a:rPr lang="en-US" sz="3700" b="0" kern="1200" dirty="0" err="1">
              <a:solidFill>
                <a:schemeClr val="tx1"/>
              </a:solidFill>
            </a:rPr>
            <a:t>tim</a:t>
          </a:r>
          <a:r>
            <a:rPr lang="en-US" sz="3700" b="0" kern="1200" dirty="0">
              <a:solidFill>
                <a:schemeClr val="tx1"/>
              </a:solidFill>
            </a:rPr>
            <a:t>, </a:t>
          </a:r>
          <a:r>
            <a:rPr lang="en-US" sz="3700" b="0" kern="1200" dirty="0" err="1">
              <a:solidFill>
                <a:schemeClr val="tx1"/>
              </a:solidFill>
            </a:rPr>
            <a:t>dan</a:t>
          </a:r>
          <a:r>
            <a:rPr lang="en-US" sz="3700" b="0" kern="1200" dirty="0">
              <a:solidFill>
                <a:schemeClr val="tx1"/>
              </a:solidFill>
            </a:rPr>
            <a:t> </a:t>
          </a:r>
          <a:r>
            <a:rPr lang="en-US" sz="3700" b="0" kern="1200" dirty="0" err="1">
              <a:solidFill>
                <a:schemeClr val="tx1"/>
              </a:solidFill>
            </a:rPr>
            <a:t>pertemuan</a:t>
          </a:r>
          <a:r>
            <a:rPr lang="en-US" sz="3700" b="0" kern="1200" dirty="0">
              <a:solidFill>
                <a:schemeClr val="tx1"/>
              </a:solidFill>
            </a:rPr>
            <a:t> </a:t>
          </a:r>
          <a:r>
            <a:rPr lang="en-US" sz="3700" b="0" kern="1200" dirty="0" err="1">
              <a:solidFill>
                <a:schemeClr val="tx1"/>
              </a:solidFill>
            </a:rPr>
            <a:t>pengembangan</a:t>
          </a:r>
          <a:r>
            <a:rPr lang="en-US" sz="3700" b="0" kern="1200" dirty="0">
              <a:solidFill>
                <a:schemeClr val="tx1"/>
              </a:solidFill>
            </a:rPr>
            <a:t> </a:t>
          </a:r>
          <a:r>
            <a:rPr lang="en-US" sz="3700" b="0" kern="1200" dirty="0" err="1">
              <a:solidFill>
                <a:schemeClr val="tx1"/>
              </a:solidFill>
            </a:rPr>
            <a:t>tim.</a:t>
          </a:r>
          <a:endParaRPr lang="id-ID" sz="3700" b="0" kern="1200" dirty="0">
            <a:solidFill>
              <a:schemeClr val="tx1"/>
            </a:solidFill>
          </a:endParaRPr>
        </a:p>
      </dsp:txBody>
      <dsp:txXfrm>
        <a:off x="0" y="1158597"/>
        <a:ext cx="8690159" cy="427248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69264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 sz="2800" kern="1200" dirty="0">
              <a:solidFill>
                <a:schemeClr val="tx1"/>
              </a:solidFill>
            </a:rPr>
            <a:t>1. Team Performance Assessments</a:t>
          </a:r>
          <a:endParaRPr lang="en-US" sz="2800" b="0" kern="1200" dirty="0">
            <a:solidFill>
              <a:schemeClr val="tx1"/>
            </a:solidFill>
            <a:latin typeface="Calibri"/>
            <a:ea typeface="+mn-ea"/>
            <a:cs typeface="+mn-cs"/>
          </a:endParaRPr>
        </a:p>
      </dsp:txBody>
      <dsp:txXfrm>
        <a:off x="33812" y="33812"/>
        <a:ext cx="8622535" cy="625016"/>
      </dsp:txXfrm>
    </dsp:sp>
    <dsp:sp modelId="{44DBF284-EFB8-48CB-AA9A-57838DF88D90}">
      <dsp:nvSpPr>
        <dsp:cNvPr id="0" name=""/>
        <dsp:cNvSpPr/>
      </dsp:nvSpPr>
      <dsp:spPr>
        <a:xfrm>
          <a:off x="0" y="894177"/>
          <a:ext cx="8690159" cy="459540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kern="1200">
              <a:solidFill>
                <a:srgbClr val="2F2B20"/>
              </a:solidFill>
              <a:latin typeface="Trebuchet MS" pitchFamily="34" charset="0"/>
            </a:rPr>
            <a:t>Sebagai upaya pengembangan tim proyek seperti pelatihan, pembentukan tim, dan colocation, Tim manajemen proyek membuat penilaian formal maupun informal atas efektivitasnya. </a:t>
          </a:r>
          <a:endParaRPr lang="id-ID" sz="2900" b="0" kern="1200" dirty="0">
            <a:solidFill>
              <a:schemeClr val="tx1"/>
            </a:solidFill>
          </a:endParaRPr>
        </a:p>
        <a:p>
          <a:pPr marL="285750" lvl="1" indent="-285750" algn="l" defTabSz="1289050">
            <a:lnSpc>
              <a:spcPct val="90000"/>
            </a:lnSpc>
            <a:spcBef>
              <a:spcPct val="0"/>
            </a:spcBef>
            <a:spcAft>
              <a:spcPct val="20000"/>
            </a:spcAft>
            <a:buChar char="•"/>
          </a:pPr>
          <a:r>
            <a:rPr lang="en-US" sz="2900" kern="1200">
              <a:solidFill>
                <a:srgbClr val="2F2B20"/>
              </a:solidFill>
              <a:latin typeface="Trebuchet MS" pitchFamily="34" charset="0"/>
            </a:rPr>
            <a:t>Strategi efektif dan kegiatan pengembangan tim diharapkan dapat meningkatkan kinerja tim dalam memenuhi tujuan proyek. </a:t>
          </a:r>
          <a:endParaRPr lang="en-US" sz="2900" kern="1200" dirty="0">
            <a:solidFill>
              <a:srgbClr val="2F2B20"/>
            </a:solidFill>
            <a:latin typeface="Trebuchet MS" pitchFamily="34" charset="0"/>
          </a:endParaRPr>
        </a:p>
        <a:p>
          <a:pPr marL="285750" lvl="1" indent="-285750" algn="l" defTabSz="1289050">
            <a:lnSpc>
              <a:spcPct val="90000"/>
            </a:lnSpc>
            <a:spcBef>
              <a:spcPct val="0"/>
            </a:spcBef>
            <a:spcAft>
              <a:spcPct val="20000"/>
            </a:spcAft>
            <a:buChar char="•"/>
          </a:pPr>
          <a:r>
            <a:rPr lang="en-US" sz="2900" kern="1200" dirty="0" err="1">
              <a:solidFill>
                <a:srgbClr val="2F2B20"/>
              </a:solidFill>
              <a:latin typeface="Trebuchet MS" pitchFamily="34" charset="0"/>
            </a:rPr>
            <a:t>Kriteria</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penilaian</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kinerja</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tim</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harus</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ditentukan</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oleh</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semua</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pihak</a:t>
          </a:r>
          <a:r>
            <a:rPr lang="en-US" sz="2900" kern="1200" dirty="0">
              <a:solidFill>
                <a:srgbClr val="2F2B20"/>
              </a:solidFill>
              <a:latin typeface="Trebuchet MS" pitchFamily="34" charset="0"/>
            </a:rPr>
            <a:t> yang </a:t>
          </a:r>
          <a:r>
            <a:rPr lang="en-US" sz="2900" kern="1200" dirty="0" err="1">
              <a:solidFill>
                <a:srgbClr val="2F2B20"/>
              </a:solidFill>
              <a:latin typeface="Trebuchet MS" pitchFamily="34" charset="0"/>
            </a:rPr>
            <a:t>tepat</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dan</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tergabung</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untuk</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mengembangkan</a:t>
          </a:r>
          <a:r>
            <a:rPr lang="en-US" sz="2900" kern="1200" dirty="0">
              <a:solidFill>
                <a:srgbClr val="2F2B20"/>
              </a:solidFill>
              <a:latin typeface="Trebuchet MS" pitchFamily="34" charset="0"/>
            </a:rPr>
            <a:t> Tim </a:t>
          </a:r>
          <a:r>
            <a:rPr lang="en-US" sz="2900" kern="1200" dirty="0" err="1">
              <a:solidFill>
                <a:srgbClr val="2F2B20"/>
              </a:solidFill>
              <a:latin typeface="Trebuchet MS" pitchFamily="34" charset="0"/>
            </a:rPr>
            <a:t>Proyek</a:t>
          </a:r>
          <a:r>
            <a:rPr lang="en-US" sz="2900" kern="1200" dirty="0">
              <a:solidFill>
                <a:srgbClr val="2F2B20"/>
              </a:solidFill>
              <a:latin typeface="Trebuchet MS" pitchFamily="34" charset="0"/>
            </a:rPr>
            <a:t>.</a:t>
          </a:r>
        </a:p>
      </dsp:txBody>
      <dsp:txXfrm>
        <a:off x="0" y="894177"/>
        <a:ext cx="8690159" cy="45954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675674"/>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 sz="2800" kern="1200" dirty="0">
              <a:solidFill>
                <a:schemeClr val="tx1"/>
              </a:solidFill>
            </a:rPr>
            <a:t>1. Team Performance Assessments (cont..)</a:t>
          </a:r>
          <a:endParaRPr lang="en-US" sz="2800" b="0" kern="1200" dirty="0">
            <a:solidFill>
              <a:schemeClr val="tx1"/>
            </a:solidFill>
            <a:latin typeface="Calibri"/>
            <a:ea typeface="+mn-ea"/>
            <a:cs typeface="+mn-cs"/>
          </a:endParaRPr>
        </a:p>
      </dsp:txBody>
      <dsp:txXfrm>
        <a:off x="32984" y="32984"/>
        <a:ext cx="8624191" cy="609706"/>
      </dsp:txXfrm>
    </dsp:sp>
    <dsp:sp modelId="{44DBF284-EFB8-48CB-AA9A-57838DF88D90}">
      <dsp:nvSpPr>
        <dsp:cNvPr id="0" name=""/>
        <dsp:cNvSpPr/>
      </dsp:nvSpPr>
      <dsp:spPr>
        <a:xfrm>
          <a:off x="0" y="792545"/>
          <a:ext cx="8690159" cy="478169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a:solidFill>
                <a:srgbClr val="2F2B20"/>
              </a:solidFill>
              <a:latin typeface="Trebuchet MS" pitchFamily="34" charset="0"/>
            </a:rPr>
            <a:t>Evaluasi efektivitas tim mungkin termasuk indikator seperti :</a:t>
          </a:r>
          <a:endParaRPr lang="id-ID" sz="2700" b="0" kern="1200" dirty="0">
            <a:solidFill>
              <a:schemeClr val="tx1"/>
            </a:solidFill>
          </a:endParaRPr>
        </a:p>
        <a:p>
          <a:pPr marL="457200" lvl="2" indent="-228600" algn="l" defTabSz="1200150">
            <a:lnSpc>
              <a:spcPct val="90000"/>
            </a:lnSpc>
            <a:spcBef>
              <a:spcPct val="0"/>
            </a:spcBef>
            <a:spcAft>
              <a:spcPct val="20000"/>
            </a:spcAft>
            <a:buChar char="•"/>
          </a:pPr>
          <a:r>
            <a:rPr lang="en-US" sz="2700" kern="1200" dirty="0" err="1">
              <a:solidFill>
                <a:srgbClr val="2F2B20"/>
              </a:solidFill>
              <a:latin typeface="Trebuchet MS" pitchFamily="34" charset="0"/>
            </a:rPr>
            <a:t>Perbaikan</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dalam</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keterampilan</a:t>
          </a:r>
          <a:r>
            <a:rPr lang="en-US" sz="2700" kern="1200" dirty="0">
              <a:solidFill>
                <a:srgbClr val="2F2B20"/>
              </a:solidFill>
              <a:latin typeface="Trebuchet MS" pitchFamily="34" charset="0"/>
            </a:rPr>
            <a:t> yang </a:t>
          </a:r>
          <a:r>
            <a:rPr lang="en-US" sz="2700" kern="1200" dirty="0" err="1">
              <a:solidFill>
                <a:srgbClr val="2F2B20"/>
              </a:solidFill>
              <a:latin typeface="Trebuchet MS" pitchFamily="34" charset="0"/>
            </a:rPr>
            <a:t>memungkinkan</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individu</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untuk</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melakukan</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tugas</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lebih</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efektif</a:t>
          </a:r>
          <a:r>
            <a:rPr lang="en-US" sz="2700" kern="1200" dirty="0">
              <a:solidFill>
                <a:srgbClr val="2F2B20"/>
              </a:solidFill>
              <a:latin typeface="Trebuchet MS" pitchFamily="34" charset="0"/>
            </a:rPr>
            <a:t>,</a:t>
          </a:r>
          <a:endParaRPr lang="id-ID" sz="2700" kern="1200" dirty="0">
            <a:solidFill>
              <a:srgbClr val="2F2B20"/>
            </a:solidFill>
            <a:latin typeface="Trebuchet MS" pitchFamily="34" charset="0"/>
          </a:endParaRPr>
        </a:p>
        <a:p>
          <a:pPr marL="457200" lvl="2" indent="-228600" algn="l" defTabSz="1200150">
            <a:lnSpc>
              <a:spcPct val="90000"/>
            </a:lnSpc>
            <a:spcBef>
              <a:spcPct val="0"/>
            </a:spcBef>
            <a:spcAft>
              <a:spcPct val="20000"/>
            </a:spcAft>
            <a:buChar char="•"/>
          </a:pPr>
          <a:r>
            <a:rPr lang="en-US" sz="2700" kern="1200" dirty="0" err="1">
              <a:solidFill>
                <a:srgbClr val="2F2B20"/>
              </a:solidFill>
              <a:latin typeface="Trebuchet MS" pitchFamily="34" charset="0"/>
            </a:rPr>
            <a:t>Peningkatan</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kompetensi</a:t>
          </a:r>
          <a:r>
            <a:rPr lang="en-US" sz="2700" kern="1200" dirty="0">
              <a:solidFill>
                <a:srgbClr val="2F2B20"/>
              </a:solidFill>
              <a:latin typeface="Trebuchet MS" pitchFamily="34" charset="0"/>
            </a:rPr>
            <a:t> yang </a:t>
          </a:r>
          <a:r>
            <a:rPr lang="en-US" sz="2700" kern="1200" dirty="0" err="1">
              <a:solidFill>
                <a:srgbClr val="2F2B20"/>
              </a:solidFill>
              <a:latin typeface="Trebuchet MS" pitchFamily="34" charset="0"/>
            </a:rPr>
            <a:t>membantu</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tim</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tampil</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lebih</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baik</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sebagai</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sebuah</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tim</a:t>
          </a:r>
          <a:r>
            <a:rPr lang="en-US" sz="2700" kern="1200" dirty="0">
              <a:solidFill>
                <a:srgbClr val="2F2B20"/>
              </a:solidFill>
              <a:latin typeface="Trebuchet MS" pitchFamily="34" charset="0"/>
            </a:rPr>
            <a:t>,</a:t>
          </a:r>
          <a:endParaRPr lang="id-ID" sz="2700" kern="1200" dirty="0">
            <a:solidFill>
              <a:srgbClr val="2F2B20"/>
            </a:solidFill>
            <a:latin typeface="Trebuchet MS" pitchFamily="34" charset="0"/>
          </a:endParaRPr>
        </a:p>
        <a:p>
          <a:pPr marL="457200" lvl="2" indent="-228600" algn="l" defTabSz="1200150">
            <a:lnSpc>
              <a:spcPct val="90000"/>
            </a:lnSpc>
            <a:spcBef>
              <a:spcPct val="0"/>
            </a:spcBef>
            <a:spcAft>
              <a:spcPct val="20000"/>
            </a:spcAft>
            <a:buChar char="•"/>
          </a:pPr>
          <a:r>
            <a:rPr lang="en-US" sz="2700" kern="1200" dirty="0" err="1">
              <a:solidFill>
                <a:srgbClr val="2F2B20"/>
              </a:solidFill>
              <a:latin typeface="Trebuchet MS" pitchFamily="34" charset="0"/>
            </a:rPr>
            <a:t>Mengurangi</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tingkat</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pergantian</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staf</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dan</a:t>
          </a:r>
          <a:endParaRPr lang="id-ID" sz="2700" kern="1200" dirty="0">
            <a:solidFill>
              <a:srgbClr val="2F2B20"/>
            </a:solidFill>
            <a:latin typeface="Trebuchet MS" pitchFamily="34" charset="0"/>
          </a:endParaRPr>
        </a:p>
        <a:p>
          <a:pPr marL="457200" lvl="2" indent="-228600" algn="l" defTabSz="1200150">
            <a:lnSpc>
              <a:spcPct val="90000"/>
            </a:lnSpc>
            <a:spcBef>
              <a:spcPct val="0"/>
            </a:spcBef>
            <a:spcAft>
              <a:spcPct val="20000"/>
            </a:spcAft>
            <a:buChar char="•"/>
          </a:pPr>
          <a:r>
            <a:rPr lang="en-US" sz="2700" kern="1200" dirty="0" err="1">
              <a:solidFill>
                <a:srgbClr val="2F2B20"/>
              </a:solidFill>
              <a:latin typeface="Trebuchet MS" pitchFamily="34" charset="0"/>
            </a:rPr>
            <a:t>Peningkatan</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kekompakan</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tim</a:t>
          </a:r>
          <a:r>
            <a:rPr lang="en-US" sz="2700" kern="1200" dirty="0">
              <a:solidFill>
                <a:srgbClr val="2F2B20"/>
              </a:solidFill>
              <a:latin typeface="Trebuchet MS" pitchFamily="34" charset="0"/>
            </a:rPr>
            <a:t> di mana </a:t>
          </a:r>
          <a:r>
            <a:rPr lang="en-US" sz="2700" kern="1200" dirty="0" err="1">
              <a:solidFill>
                <a:srgbClr val="2F2B20"/>
              </a:solidFill>
              <a:latin typeface="Trebuchet MS" pitchFamily="34" charset="0"/>
            </a:rPr>
            <a:t>anggota</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tim</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berbagi</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informasi</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dan</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pengalaman</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secara</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terbuka</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dan</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membantu</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satu</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sama</a:t>
          </a:r>
          <a:r>
            <a:rPr lang="en-US" sz="2700" kern="1200" dirty="0">
              <a:solidFill>
                <a:srgbClr val="2F2B20"/>
              </a:solidFill>
              <a:latin typeface="Trebuchet MS" pitchFamily="34" charset="0"/>
            </a:rPr>
            <a:t> lain </a:t>
          </a:r>
          <a:r>
            <a:rPr lang="en-US" sz="2700" kern="1200" dirty="0" err="1">
              <a:solidFill>
                <a:srgbClr val="2F2B20"/>
              </a:solidFill>
              <a:latin typeface="Trebuchet MS" pitchFamily="34" charset="0"/>
            </a:rPr>
            <a:t>untuk</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meningkatkan</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kinerja</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proyek</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secara</a:t>
          </a:r>
          <a:r>
            <a:rPr lang="en-US" sz="2700" kern="1200" dirty="0">
              <a:solidFill>
                <a:srgbClr val="2F2B20"/>
              </a:solidFill>
              <a:latin typeface="Trebuchet MS" pitchFamily="34" charset="0"/>
            </a:rPr>
            <a:t> </a:t>
          </a:r>
          <a:r>
            <a:rPr lang="en-US" sz="2700" kern="1200" dirty="0" err="1">
              <a:solidFill>
                <a:srgbClr val="2F2B20"/>
              </a:solidFill>
              <a:latin typeface="Trebuchet MS" pitchFamily="34" charset="0"/>
            </a:rPr>
            <a:t>keseluruhan</a:t>
          </a:r>
          <a:r>
            <a:rPr lang="en-US" sz="2700" kern="1200" dirty="0">
              <a:solidFill>
                <a:srgbClr val="2F2B20"/>
              </a:solidFill>
              <a:latin typeface="Trebuchet MS" pitchFamily="34" charset="0"/>
            </a:rPr>
            <a:t>.</a:t>
          </a:r>
          <a:endParaRPr lang="id-ID" sz="2700" kern="1200" dirty="0">
            <a:solidFill>
              <a:srgbClr val="2F2B20"/>
            </a:solidFill>
            <a:latin typeface="Trebuchet MS" pitchFamily="34" charset="0"/>
          </a:endParaRPr>
        </a:p>
      </dsp:txBody>
      <dsp:txXfrm>
        <a:off x="0" y="792545"/>
        <a:ext cx="8690159" cy="478169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754869"/>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 sz="2800" kern="1200" dirty="0">
              <a:solidFill>
                <a:schemeClr val="tx1"/>
              </a:solidFill>
            </a:rPr>
            <a:t>2. Change Requests</a:t>
          </a:r>
          <a:endParaRPr lang="en-US" sz="2800" b="0" kern="1200" dirty="0">
            <a:solidFill>
              <a:schemeClr val="tx1"/>
            </a:solidFill>
            <a:latin typeface="Calibri"/>
            <a:ea typeface="+mn-ea"/>
            <a:cs typeface="+mn-cs"/>
          </a:endParaRPr>
        </a:p>
      </dsp:txBody>
      <dsp:txXfrm>
        <a:off x="36850" y="36850"/>
        <a:ext cx="8616459" cy="681169"/>
      </dsp:txXfrm>
    </dsp:sp>
    <dsp:sp modelId="{44DBF284-EFB8-48CB-AA9A-57838DF88D90}">
      <dsp:nvSpPr>
        <dsp:cNvPr id="0" name=""/>
        <dsp:cNvSpPr/>
      </dsp:nvSpPr>
      <dsp:spPr>
        <a:xfrm>
          <a:off x="0" y="776075"/>
          <a:ext cx="8690159" cy="237429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err="1">
              <a:solidFill>
                <a:srgbClr val="2F2B20"/>
              </a:solidFill>
              <a:latin typeface="Trebuchet MS" pitchFamily="34" charset="0"/>
            </a:rPr>
            <a:t>Jika</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permintaan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perubahan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terjadi</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sebagai</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akibat</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dari</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melaksanakan</a:t>
          </a:r>
          <a:r>
            <a:rPr lang="en-US" sz="2400" kern="1200" dirty="0">
              <a:solidFill>
                <a:srgbClr val="2F2B20"/>
              </a:solidFill>
              <a:latin typeface="Trebuchet MS" pitchFamily="34" charset="0"/>
            </a:rPr>
            <a:t> proses </a:t>
          </a:r>
          <a:r>
            <a:rPr lang="en-US" sz="2400" kern="1200" dirty="0" err="1">
              <a:solidFill>
                <a:srgbClr val="2F2B20"/>
              </a:solidFill>
              <a:latin typeface="Trebuchet MS" pitchFamily="34" charset="0"/>
            </a:rPr>
            <a:t>Pengembang</a:t>
          </a:r>
          <a:r>
            <a:rPr lang="en-US" sz="2400" kern="1200" dirty="0">
              <a:solidFill>
                <a:srgbClr val="2F2B20"/>
              </a:solidFill>
              <a:latin typeface="Trebuchet MS" pitchFamily="34" charset="0"/>
            </a:rPr>
            <a:t> Tim </a:t>
          </a:r>
          <a:r>
            <a:rPr lang="en-US" sz="2400" kern="1200" dirty="0" err="1">
              <a:solidFill>
                <a:srgbClr val="2F2B20"/>
              </a:solidFill>
              <a:latin typeface="Trebuchet MS" pitchFamily="34" charset="0"/>
            </a:rPr>
            <a:t>atau</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jika</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tindakan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korektif</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atau</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pencegahan</a:t>
          </a:r>
          <a:r>
            <a:rPr lang="en-US" sz="2400" kern="1200" dirty="0">
              <a:solidFill>
                <a:srgbClr val="2F2B20"/>
              </a:solidFill>
              <a:latin typeface="Trebuchet MS" pitchFamily="34" charset="0"/>
            </a:rPr>
            <a:t> yang </a:t>
          </a:r>
          <a:r>
            <a:rPr lang="en-US" sz="2400" kern="1200" dirty="0" err="1">
              <a:solidFill>
                <a:srgbClr val="2F2B20"/>
              </a:solidFill>
              <a:latin typeface="Trebuchet MS" pitchFamily="34" charset="0"/>
            </a:rPr>
            <a:t>direkomendasikan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berdampak</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pada</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salah</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satu</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komponen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rencana</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manajemen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proyek</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atau</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proyek</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dokumen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manajer</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proyek</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perlu</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mengirimkan</a:t>
          </a:r>
          <a:r>
            <a:rPr lang="en-US" sz="2400" kern="1200" dirty="0">
              <a:solidFill>
                <a:srgbClr val="2F2B20"/>
              </a:solidFill>
              <a:latin typeface="Trebuchet MS" pitchFamily="34" charset="0"/>
            </a:rPr>
            <a:t> change request </a:t>
          </a:r>
          <a:r>
            <a:rPr lang="en-US" sz="2400" kern="1200" dirty="0" err="1">
              <a:solidFill>
                <a:srgbClr val="2F2B20"/>
              </a:solidFill>
              <a:latin typeface="Trebuchet MS" pitchFamily="34" charset="0"/>
            </a:rPr>
            <a:t>dan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mengikuti</a:t>
          </a:r>
          <a:r>
            <a:rPr lang="en-US" sz="2400" kern="1200" dirty="0">
              <a:solidFill>
                <a:srgbClr val="2F2B20"/>
              </a:solidFill>
              <a:latin typeface="Trebuchet MS" pitchFamily="34" charset="0"/>
            </a:rPr>
            <a:t> Perform Integrated Change Control process</a:t>
          </a:r>
          <a:endParaRPr lang="id-ID" sz="2400" b="0" kern="1200" dirty="0">
            <a:solidFill>
              <a:schemeClr val="tx1"/>
            </a:solidFill>
          </a:endParaRPr>
        </a:p>
      </dsp:txBody>
      <dsp:txXfrm>
        <a:off x="0" y="776075"/>
        <a:ext cx="8690159" cy="2374290"/>
      </dsp:txXfrm>
    </dsp:sp>
    <dsp:sp modelId="{E5EEB4F0-92E1-4631-998D-36D1F9100AF0}">
      <dsp:nvSpPr>
        <dsp:cNvPr id="0" name=""/>
        <dsp:cNvSpPr/>
      </dsp:nvSpPr>
      <dsp:spPr>
        <a:xfrm>
          <a:off x="0" y="3150365"/>
          <a:ext cx="8690159" cy="754869"/>
        </a:xfrm>
        <a:prstGeom prst="roundRect">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kern="1200" dirty="0">
              <a:solidFill>
                <a:schemeClr val="tx1"/>
              </a:solidFill>
            </a:rPr>
            <a:t>3. Project Management plan Updates</a:t>
          </a:r>
          <a:endParaRPr lang="id-ID" sz="3100" b="0" kern="1200" dirty="0">
            <a:solidFill>
              <a:schemeClr val="tx1"/>
            </a:solidFill>
          </a:endParaRPr>
        </a:p>
      </dsp:txBody>
      <dsp:txXfrm>
        <a:off x="36850" y="3187215"/>
        <a:ext cx="8616459" cy="681169"/>
      </dsp:txXfrm>
    </dsp:sp>
    <dsp:sp modelId="{FDA41BC7-4027-4EC3-A3EE-764D9D1383E1}">
      <dsp:nvSpPr>
        <dsp:cNvPr id="0" name=""/>
        <dsp:cNvSpPr/>
      </dsp:nvSpPr>
      <dsp:spPr>
        <a:xfrm>
          <a:off x="0" y="3905234"/>
          <a:ext cx="8690159" cy="1764675"/>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b="0" kern="1200" dirty="0" err="1">
              <a:solidFill>
                <a:schemeClr val="tx1"/>
              </a:solidFill>
            </a:rPr>
            <a:t>Setiap</a:t>
          </a:r>
          <a:r>
            <a:rPr lang="en-US" sz="2400" b="0" kern="1200" dirty="0">
              <a:solidFill>
                <a:schemeClr val="tx1"/>
              </a:solidFill>
            </a:rPr>
            <a:t> </a:t>
          </a:r>
          <a:r>
            <a:rPr lang="en-US" sz="2400" b="0" kern="1200" dirty="0" err="1">
              <a:solidFill>
                <a:schemeClr val="tx1"/>
              </a:solidFill>
            </a:rPr>
            <a:t>perubahan</a:t>
          </a:r>
          <a:r>
            <a:rPr lang="en-US" sz="2400" b="0" kern="1200" dirty="0">
              <a:solidFill>
                <a:schemeClr val="tx1"/>
              </a:solidFill>
            </a:rPr>
            <a:t> </a:t>
          </a:r>
          <a:r>
            <a:rPr lang="en-US" sz="2400" b="0" kern="1200" dirty="0" err="1">
              <a:solidFill>
                <a:schemeClr val="tx1"/>
              </a:solidFill>
            </a:rPr>
            <a:t>pada</a:t>
          </a:r>
          <a:r>
            <a:rPr lang="en-US" sz="2400" b="0" kern="1200" dirty="0">
              <a:solidFill>
                <a:schemeClr val="tx1"/>
              </a:solidFill>
            </a:rPr>
            <a:t> </a:t>
          </a:r>
          <a:r>
            <a:rPr lang="en-US" sz="2400" b="0" kern="1200" dirty="0" err="1">
              <a:solidFill>
                <a:schemeClr val="tx1"/>
              </a:solidFill>
            </a:rPr>
            <a:t>rencana</a:t>
          </a:r>
          <a:r>
            <a:rPr lang="en-US" sz="2400" b="0" kern="1200" dirty="0">
              <a:solidFill>
                <a:schemeClr val="tx1"/>
              </a:solidFill>
            </a:rPr>
            <a:t> </a:t>
          </a:r>
          <a:r>
            <a:rPr lang="en-US" sz="2400" b="0" kern="1200" dirty="0" err="1">
              <a:solidFill>
                <a:schemeClr val="tx1"/>
              </a:solidFill>
            </a:rPr>
            <a:t>manajemen</a:t>
          </a:r>
          <a:r>
            <a:rPr lang="en-US" sz="2400" b="0" kern="1200" dirty="0">
              <a:solidFill>
                <a:schemeClr val="tx1"/>
              </a:solidFill>
            </a:rPr>
            <a:t> </a:t>
          </a:r>
          <a:r>
            <a:rPr lang="en-US" sz="2400" b="0" kern="1200" dirty="0" err="1">
              <a:solidFill>
                <a:schemeClr val="tx1"/>
              </a:solidFill>
            </a:rPr>
            <a:t>proyek</a:t>
          </a:r>
          <a:r>
            <a:rPr lang="en-US" sz="2400" b="0" kern="1200" dirty="0">
              <a:solidFill>
                <a:schemeClr val="tx1"/>
              </a:solidFill>
            </a:rPr>
            <a:t> </a:t>
          </a:r>
          <a:r>
            <a:rPr lang="en-US" sz="2400" b="0" kern="1200" dirty="0" err="1">
              <a:solidFill>
                <a:schemeClr val="tx1"/>
              </a:solidFill>
            </a:rPr>
            <a:t>melewati</a:t>
          </a:r>
          <a:r>
            <a:rPr lang="en-US" sz="2400" b="0" kern="1200" dirty="0">
              <a:solidFill>
                <a:schemeClr val="tx1"/>
              </a:solidFill>
            </a:rPr>
            <a:t> proses </a:t>
          </a:r>
          <a:r>
            <a:rPr lang="en-US" sz="2400" b="0" kern="1200" dirty="0" err="1">
              <a:solidFill>
                <a:schemeClr val="tx1"/>
              </a:solidFill>
            </a:rPr>
            <a:t>kontrol</a:t>
          </a:r>
          <a:r>
            <a:rPr lang="en-US" sz="2400" b="0" kern="1200" dirty="0">
              <a:solidFill>
                <a:schemeClr val="tx1"/>
              </a:solidFill>
            </a:rPr>
            <a:t> </a:t>
          </a:r>
          <a:r>
            <a:rPr lang="en-US" sz="2400" b="0" kern="1200" dirty="0" err="1">
              <a:solidFill>
                <a:schemeClr val="tx1"/>
              </a:solidFill>
            </a:rPr>
            <a:t>perubahan</a:t>
          </a:r>
          <a:r>
            <a:rPr lang="en-US" sz="2400" b="0" kern="1200" dirty="0">
              <a:solidFill>
                <a:schemeClr val="tx1"/>
              </a:solidFill>
            </a:rPr>
            <a:t> </a:t>
          </a:r>
          <a:r>
            <a:rPr lang="en-US" sz="2400" b="0" kern="1200" dirty="0" err="1">
              <a:solidFill>
                <a:schemeClr val="tx1"/>
              </a:solidFill>
            </a:rPr>
            <a:t>organisasi</a:t>
          </a:r>
          <a:r>
            <a:rPr lang="en-US" sz="2400" b="0" kern="1200" dirty="0">
              <a:solidFill>
                <a:schemeClr val="tx1"/>
              </a:solidFill>
            </a:rPr>
            <a:t> </a:t>
          </a:r>
          <a:r>
            <a:rPr lang="en-US" sz="2400" b="0" kern="1200" dirty="0" err="1">
              <a:solidFill>
                <a:schemeClr val="tx1"/>
              </a:solidFill>
            </a:rPr>
            <a:t>melalui</a:t>
          </a:r>
          <a:r>
            <a:rPr lang="en-US" sz="2400" b="0" kern="1200" dirty="0">
              <a:solidFill>
                <a:schemeClr val="tx1"/>
              </a:solidFill>
            </a:rPr>
            <a:t> change request. </a:t>
          </a:r>
          <a:r>
            <a:rPr lang="en-US" sz="2400" b="0" kern="1200" dirty="0" err="1">
              <a:solidFill>
                <a:schemeClr val="tx1"/>
              </a:solidFill>
            </a:rPr>
            <a:t>Komponen</a:t>
          </a:r>
          <a:r>
            <a:rPr lang="en-US" sz="2400" b="0" kern="1200" dirty="0">
              <a:solidFill>
                <a:schemeClr val="tx1"/>
              </a:solidFill>
            </a:rPr>
            <a:t> yang </a:t>
          </a:r>
          <a:r>
            <a:rPr lang="en-US" sz="2400" b="0" kern="1200" dirty="0" err="1">
              <a:solidFill>
                <a:schemeClr val="tx1"/>
              </a:solidFill>
            </a:rPr>
            <a:t>mungkin</a:t>
          </a:r>
          <a:r>
            <a:rPr lang="en-US" sz="2400" b="0" kern="1200" dirty="0">
              <a:solidFill>
                <a:schemeClr val="tx1"/>
              </a:solidFill>
            </a:rPr>
            <a:t> </a:t>
          </a:r>
          <a:r>
            <a:rPr lang="en-US" sz="2400" b="0" kern="1200" dirty="0" err="1">
              <a:solidFill>
                <a:schemeClr val="tx1"/>
              </a:solidFill>
            </a:rPr>
            <a:t>memerlukan</a:t>
          </a:r>
          <a:r>
            <a:rPr lang="en-US" sz="2400" b="0" kern="1200" dirty="0">
              <a:solidFill>
                <a:schemeClr val="tx1"/>
              </a:solidFill>
            </a:rPr>
            <a:t> </a:t>
          </a:r>
          <a:r>
            <a:rPr lang="en-US" sz="2400" b="0" kern="1200" dirty="0" err="1">
              <a:solidFill>
                <a:schemeClr val="tx1"/>
              </a:solidFill>
            </a:rPr>
            <a:t>permintaan</a:t>
          </a:r>
          <a:r>
            <a:rPr lang="en-US" sz="2400" b="0" kern="1200" dirty="0">
              <a:solidFill>
                <a:schemeClr val="tx1"/>
              </a:solidFill>
            </a:rPr>
            <a:t> </a:t>
          </a:r>
          <a:r>
            <a:rPr lang="en-US" sz="2400" b="0" kern="1200" dirty="0" err="1">
              <a:solidFill>
                <a:schemeClr val="tx1"/>
              </a:solidFill>
            </a:rPr>
            <a:t>perubahan</a:t>
          </a:r>
          <a:r>
            <a:rPr lang="en-US" sz="2400" b="0" kern="1200" dirty="0">
              <a:solidFill>
                <a:schemeClr val="tx1"/>
              </a:solidFill>
            </a:rPr>
            <a:t> </a:t>
          </a:r>
          <a:r>
            <a:rPr lang="en-US" sz="2400" b="0" kern="1200" dirty="0" err="1">
              <a:solidFill>
                <a:schemeClr val="tx1"/>
              </a:solidFill>
            </a:rPr>
            <a:t>untuk</a:t>
          </a:r>
          <a:r>
            <a:rPr lang="en-US" sz="2400" b="0" kern="1200" dirty="0">
              <a:solidFill>
                <a:schemeClr val="tx1"/>
              </a:solidFill>
            </a:rPr>
            <a:t> </a:t>
          </a:r>
          <a:r>
            <a:rPr lang="en-US" sz="2400" b="0" kern="1200" dirty="0" err="1">
              <a:solidFill>
                <a:schemeClr val="tx1"/>
              </a:solidFill>
            </a:rPr>
            <a:t>rencana</a:t>
          </a:r>
          <a:r>
            <a:rPr lang="en-US" sz="2400" b="0" kern="1200" dirty="0">
              <a:solidFill>
                <a:schemeClr val="tx1"/>
              </a:solidFill>
            </a:rPr>
            <a:t> </a:t>
          </a:r>
          <a:r>
            <a:rPr lang="en-US" sz="2400" b="0" kern="1200" dirty="0" err="1">
              <a:solidFill>
                <a:schemeClr val="tx1"/>
              </a:solidFill>
            </a:rPr>
            <a:t>manajemen</a:t>
          </a:r>
          <a:r>
            <a:rPr lang="en-US" sz="2400" b="0" kern="1200" dirty="0">
              <a:solidFill>
                <a:schemeClr val="tx1"/>
              </a:solidFill>
            </a:rPr>
            <a:t> </a:t>
          </a:r>
          <a:r>
            <a:rPr lang="en-US" sz="2400" b="0" kern="1200" dirty="0" err="1">
              <a:solidFill>
                <a:schemeClr val="tx1"/>
              </a:solidFill>
            </a:rPr>
            <a:t>proyek</a:t>
          </a:r>
          <a:r>
            <a:rPr lang="en-US" sz="2400" b="0" kern="1200" dirty="0">
              <a:solidFill>
                <a:schemeClr val="tx1"/>
              </a:solidFill>
            </a:rPr>
            <a:t> </a:t>
          </a:r>
          <a:r>
            <a:rPr lang="en-US" sz="2400" b="0" kern="1200" dirty="0" err="1">
              <a:solidFill>
                <a:schemeClr val="tx1"/>
              </a:solidFill>
            </a:rPr>
            <a:t>termasuk</a:t>
          </a:r>
          <a:r>
            <a:rPr lang="en-US" sz="2400" b="0" kern="1200" dirty="0">
              <a:solidFill>
                <a:schemeClr val="tx1"/>
              </a:solidFill>
            </a:rPr>
            <a:t> </a:t>
          </a:r>
          <a:r>
            <a:rPr lang="en-US" sz="2400" b="0" kern="1200" dirty="0" err="1">
              <a:solidFill>
                <a:schemeClr val="tx1"/>
              </a:solidFill>
            </a:rPr>
            <a:t>tetapi</a:t>
          </a:r>
          <a:r>
            <a:rPr lang="en-US" sz="2400" b="0" kern="1200" dirty="0">
              <a:solidFill>
                <a:schemeClr val="tx1"/>
              </a:solidFill>
            </a:rPr>
            <a:t> </a:t>
          </a:r>
          <a:r>
            <a:rPr lang="en-US" sz="2400" b="0" kern="1200" dirty="0" err="1">
              <a:solidFill>
                <a:schemeClr val="tx1"/>
              </a:solidFill>
            </a:rPr>
            <a:t>tidak</a:t>
          </a:r>
          <a:r>
            <a:rPr lang="en-US" sz="2400" b="0" kern="1200" dirty="0">
              <a:solidFill>
                <a:schemeClr val="tx1"/>
              </a:solidFill>
            </a:rPr>
            <a:t> </a:t>
          </a:r>
          <a:r>
            <a:rPr lang="en-US" sz="2400" b="0" kern="1200" dirty="0" err="1">
              <a:solidFill>
                <a:schemeClr val="tx1"/>
              </a:solidFill>
            </a:rPr>
            <a:t>terbatas</a:t>
          </a:r>
          <a:r>
            <a:rPr lang="en-US" sz="2400" b="0" kern="1200" dirty="0">
              <a:solidFill>
                <a:schemeClr val="tx1"/>
              </a:solidFill>
            </a:rPr>
            <a:t> </a:t>
          </a:r>
          <a:r>
            <a:rPr lang="en-US" sz="2400" b="0" kern="1200" dirty="0" err="1">
              <a:solidFill>
                <a:schemeClr val="tx1"/>
              </a:solidFill>
            </a:rPr>
            <a:t>pada</a:t>
          </a:r>
          <a:r>
            <a:rPr lang="en-US" sz="2400" b="0" kern="1200" dirty="0">
              <a:solidFill>
                <a:schemeClr val="tx1"/>
              </a:solidFill>
            </a:rPr>
            <a:t> resource management plan</a:t>
          </a:r>
          <a:endParaRPr lang="id-ID" sz="2400" b="0" kern="1200" dirty="0">
            <a:solidFill>
              <a:schemeClr val="tx1"/>
            </a:solidFill>
          </a:endParaRPr>
        </a:p>
      </dsp:txBody>
      <dsp:txXfrm>
        <a:off x="0" y="3905234"/>
        <a:ext cx="8690159" cy="176467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454608"/>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 sz="2800" kern="1200" dirty="0">
              <a:solidFill>
                <a:schemeClr val="tx1"/>
              </a:solidFill>
            </a:rPr>
            <a:t>4. Project documents updates</a:t>
          </a:r>
          <a:endParaRPr lang="en-US" sz="2800" b="0" kern="1200" dirty="0">
            <a:solidFill>
              <a:schemeClr val="tx1"/>
            </a:solidFill>
            <a:latin typeface="Calibri"/>
            <a:ea typeface="+mn-ea"/>
            <a:cs typeface="+mn-cs"/>
          </a:endParaRPr>
        </a:p>
      </dsp:txBody>
      <dsp:txXfrm>
        <a:off x="22192" y="22192"/>
        <a:ext cx="8645775" cy="41022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887445"/>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 sz="2800" kern="1200" dirty="0">
              <a:solidFill>
                <a:schemeClr val="tx1"/>
              </a:solidFill>
            </a:rPr>
            <a:t>5. Enterprise Environmental Factors Update</a:t>
          </a:r>
          <a:endParaRPr lang="en-US" sz="2800" b="0" kern="1200" dirty="0">
            <a:solidFill>
              <a:schemeClr val="tx1"/>
            </a:solidFill>
            <a:latin typeface="Calibri"/>
            <a:ea typeface="+mn-ea"/>
            <a:cs typeface="+mn-cs"/>
          </a:endParaRPr>
        </a:p>
      </dsp:txBody>
      <dsp:txXfrm>
        <a:off x="43321" y="43321"/>
        <a:ext cx="8603517" cy="800803"/>
      </dsp:txXfrm>
    </dsp:sp>
    <dsp:sp modelId="{44DBF284-EFB8-48CB-AA9A-57838DF88D90}">
      <dsp:nvSpPr>
        <dsp:cNvPr id="0" name=""/>
        <dsp:cNvSpPr/>
      </dsp:nvSpPr>
      <dsp:spPr>
        <a:xfrm>
          <a:off x="0" y="949955"/>
          <a:ext cx="8690159" cy="245088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kern="1200" dirty="0" err="1">
              <a:solidFill>
                <a:srgbClr val="2F2B20"/>
              </a:solidFill>
              <a:latin typeface="Trebuchet MS" pitchFamily="34" charset="0"/>
            </a:rPr>
            <a:t>Faktor-faktor</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lingkungan</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perusahaan</a:t>
          </a:r>
          <a:r>
            <a:rPr lang="en-US" sz="2900" kern="1200" dirty="0">
              <a:solidFill>
                <a:srgbClr val="2F2B20"/>
              </a:solidFill>
              <a:latin typeface="Trebuchet MS" pitchFamily="34" charset="0"/>
            </a:rPr>
            <a:t> yang </a:t>
          </a:r>
          <a:r>
            <a:rPr lang="en-US" sz="2900" kern="1200" dirty="0" err="1">
              <a:solidFill>
                <a:srgbClr val="2F2B20"/>
              </a:solidFill>
              <a:latin typeface="Trebuchet MS" pitchFamily="34" charset="0"/>
            </a:rPr>
            <a:t>dapat</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diperbarui</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sebagai</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hasil</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dari</a:t>
          </a:r>
          <a:r>
            <a:rPr lang="en-US" sz="2900" kern="1200" dirty="0">
              <a:solidFill>
                <a:srgbClr val="2F2B20"/>
              </a:solidFill>
              <a:latin typeface="Trebuchet MS" pitchFamily="34" charset="0"/>
            </a:rPr>
            <a:t> proses </a:t>
          </a:r>
          <a:r>
            <a:rPr lang="en-US" sz="2900" kern="1200" dirty="0" err="1">
              <a:solidFill>
                <a:srgbClr val="2F2B20"/>
              </a:solidFill>
              <a:latin typeface="Trebuchet MS" pitchFamily="34" charset="0"/>
            </a:rPr>
            <a:t>Mengembangkan</a:t>
          </a:r>
          <a:r>
            <a:rPr lang="en-US" sz="2900" kern="1200" dirty="0">
              <a:solidFill>
                <a:srgbClr val="2F2B20"/>
              </a:solidFill>
              <a:latin typeface="Trebuchet MS" pitchFamily="34" charset="0"/>
            </a:rPr>
            <a:t> Tim </a:t>
          </a:r>
          <a:r>
            <a:rPr lang="en-US" sz="2900" kern="1200" dirty="0" err="1">
              <a:solidFill>
                <a:srgbClr val="2F2B20"/>
              </a:solidFill>
              <a:latin typeface="Trebuchet MS" pitchFamily="34" charset="0"/>
            </a:rPr>
            <a:t>Proyek</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termasuk</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namun</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tidak</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terbatas</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pada</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administrasi</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kepegawaian</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catatan</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pelatihan</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karyawan</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dan</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keterampilan</a:t>
          </a:r>
          <a:r>
            <a:rPr lang="en-US" sz="2900" kern="1200" dirty="0">
              <a:solidFill>
                <a:srgbClr val="2F2B20"/>
              </a:solidFill>
              <a:latin typeface="Trebuchet MS" pitchFamily="34" charset="0"/>
            </a:rPr>
            <a:t> </a:t>
          </a:r>
          <a:r>
            <a:rPr lang="en-US" sz="2900" kern="1200" dirty="0" err="1">
              <a:solidFill>
                <a:srgbClr val="2F2B20"/>
              </a:solidFill>
              <a:latin typeface="Trebuchet MS" pitchFamily="34" charset="0"/>
            </a:rPr>
            <a:t>penilaian</a:t>
          </a:r>
          <a:r>
            <a:rPr lang="en-US" sz="2900" kern="1200" dirty="0">
              <a:solidFill>
                <a:srgbClr val="2F2B20"/>
              </a:solidFill>
              <a:latin typeface="Trebuchet MS" pitchFamily="34" charset="0"/>
            </a:rPr>
            <a:t>.</a:t>
          </a:r>
          <a:endParaRPr lang="id-ID" sz="2900" b="0" kern="1200" dirty="0">
            <a:solidFill>
              <a:schemeClr val="tx1"/>
            </a:solidFill>
          </a:endParaRPr>
        </a:p>
      </dsp:txBody>
      <dsp:txXfrm>
        <a:off x="0" y="949955"/>
        <a:ext cx="8690159" cy="2450880"/>
      </dsp:txXfrm>
    </dsp:sp>
    <dsp:sp modelId="{94A93FFB-559A-4F12-AE74-44851AE66A8D}">
      <dsp:nvSpPr>
        <dsp:cNvPr id="0" name=""/>
        <dsp:cNvSpPr/>
      </dsp:nvSpPr>
      <dsp:spPr>
        <a:xfrm>
          <a:off x="0" y="3400835"/>
          <a:ext cx="8690159" cy="887445"/>
        </a:xfrm>
        <a:prstGeom prst="roundRect">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0" kern="1200" dirty="0">
              <a:solidFill>
                <a:schemeClr val="tx1"/>
              </a:solidFill>
            </a:rPr>
            <a:t>6. </a:t>
          </a:r>
          <a:r>
            <a:rPr lang="en-US" sz="3700" kern="1200" dirty="0">
              <a:solidFill>
                <a:schemeClr val="tx1"/>
              </a:solidFill>
            </a:rPr>
            <a:t>Organizational process assets updates</a:t>
          </a:r>
          <a:endParaRPr lang="id-ID" sz="3700" b="0" kern="1200" dirty="0">
            <a:solidFill>
              <a:schemeClr val="tx1"/>
            </a:solidFill>
          </a:endParaRPr>
        </a:p>
      </dsp:txBody>
      <dsp:txXfrm>
        <a:off x="43321" y="3444156"/>
        <a:ext cx="8603517" cy="800803"/>
      </dsp:txXfrm>
    </dsp:sp>
    <dsp:sp modelId="{F00FFBB9-345C-4A7D-AD87-7589EF10D492}">
      <dsp:nvSpPr>
        <dsp:cNvPr id="0" name=""/>
        <dsp:cNvSpPr/>
      </dsp:nvSpPr>
      <dsp:spPr>
        <a:xfrm>
          <a:off x="0" y="4288280"/>
          <a:ext cx="8690159" cy="1340325"/>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b="0" kern="1200" dirty="0">
              <a:solidFill>
                <a:schemeClr val="tx1"/>
              </a:solidFill>
            </a:rPr>
            <a:t>Organizational </a:t>
          </a:r>
          <a:r>
            <a:rPr lang="en-US" sz="2900" b="0" kern="1200" dirty="0" err="1">
              <a:solidFill>
                <a:schemeClr val="tx1"/>
              </a:solidFill>
            </a:rPr>
            <a:t>proxess</a:t>
          </a:r>
          <a:r>
            <a:rPr lang="en-US" sz="2900" b="0" kern="1200" dirty="0">
              <a:solidFill>
                <a:schemeClr val="tx1"/>
              </a:solidFill>
            </a:rPr>
            <a:t> assets yang di updates </a:t>
          </a:r>
          <a:r>
            <a:rPr lang="en-US" sz="2900" b="0" kern="1200" dirty="0" err="1">
              <a:solidFill>
                <a:schemeClr val="tx1"/>
              </a:solidFill>
            </a:rPr>
            <a:t>adalah</a:t>
          </a:r>
          <a:r>
            <a:rPr lang="en-US" sz="2900" b="0" kern="1200" dirty="0">
              <a:solidFill>
                <a:schemeClr val="tx1"/>
              </a:solidFill>
            </a:rPr>
            <a:t> Training requirements, and Personnel assessment.</a:t>
          </a:r>
          <a:endParaRPr lang="id-ID" sz="2900" b="0" kern="1200" dirty="0">
            <a:solidFill>
              <a:schemeClr val="tx1"/>
            </a:solidFill>
          </a:endParaRPr>
        </a:p>
      </dsp:txBody>
      <dsp:txXfrm>
        <a:off x="0" y="4288280"/>
        <a:ext cx="8690159" cy="134032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773955"/>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82550" lvl="0" indent="-82550" algn="l" defTabSz="1422400">
            <a:lnSpc>
              <a:spcPct val="90000"/>
            </a:lnSpc>
            <a:spcBef>
              <a:spcPct val="0"/>
            </a:spcBef>
            <a:spcAft>
              <a:spcPct val="35000"/>
            </a:spcAft>
            <a:buNone/>
          </a:pPr>
          <a:r>
            <a:rPr lang="en-US" sz="3200" kern="1200" dirty="0">
              <a:solidFill>
                <a:schemeClr val="tx1"/>
              </a:solidFill>
            </a:rPr>
            <a:t>1. </a:t>
          </a:r>
          <a:r>
            <a:rPr lang="en" sz="3200" kern="1200" dirty="0">
              <a:solidFill>
                <a:schemeClr val="tx1"/>
              </a:solidFill>
            </a:rPr>
            <a:t>Change Request</a:t>
          </a:r>
          <a:endParaRPr lang="en-US" sz="3200" b="0" kern="1200" dirty="0">
            <a:solidFill>
              <a:schemeClr val="tx1"/>
            </a:solidFill>
            <a:latin typeface="Calibri"/>
            <a:ea typeface="+mn-ea"/>
            <a:cs typeface="+mn-cs"/>
          </a:endParaRPr>
        </a:p>
      </dsp:txBody>
      <dsp:txXfrm>
        <a:off x="37781" y="37781"/>
        <a:ext cx="8614597" cy="698393"/>
      </dsp:txXfrm>
    </dsp:sp>
    <dsp:sp modelId="{44DBF284-EFB8-48CB-AA9A-57838DF88D90}">
      <dsp:nvSpPr>
        <dsp:cNvPr id="0" name=""/>
        <dsp:cNvSpPr/>
      </dsp:nvSpPr>
      <dsp:spPr>
        <a:xfrm>
          <a:off x="0" y="996935"/>
          <a:ext cx="8690159" cy="447119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err="1">
              <a:solidFill>
                <a:srgbClr val="2F2B20"/>
              </a:solidFill>
              <a:latin typeface="Trebuchet MS" pitchFamily="34" charset="0"/>
            </a:rPr>
            <a:t>Perubahan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staf</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baik</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karena</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pilihan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atau</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peristiwa</a:t>
          </a:r>
          <a:r>
            <a:rPr lang="en-US" sz="2100" kern="1200" dirty="0">
              <a:solidFill>
                <a:srgbClr val="2F2B20"/>
              </a:solidFill>
              <a:latin typeface="Trebuchet MS" pitchFamily="34" charset="0"/>
            </a:rPr>
            <a:t> yang </a:t>
          </a:r>
          <a:r>
            <a:rPr lang="en-US" sz="2100" kern="1200" dirty="0" err="1">
              <a:solidFill>
                <a:srgbClr val="2F2B20"/>
              </a:solidFill>
              <a:latin typeface="Trebuchet MS" pitchFamily="34" charset="0"/>
            </a:rPr>
            <a:t>tidak</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terkendali</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dapat</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mempengaruhi</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sisa</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rencana</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manajemen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proyek</a:t>
          </a:r>
          <a:r>
            <a:rPr lang="en-US" sz="2100" kern="1200" dirty="0">
              <a:solidFill>
                <a:srgbClr val="2F2B20"/>
              </a:solidFill>
              <a:latin typeface="Trebuchet MS" pitchFamily="34" charset="0"/>
            </a:rPr>
            <a:t>. </a:t>
          </a:r>
          <a:endParaRPr lang="id-ID" sz="2100" b="0" kern="1200" dirty="0">
            <a:solidFill>
              <a:schemeClr val="tx1"/>
            </a:solidFill>
          </a:endParaRPr>
        </a:p>
        <a:p>
          <a:pPr marL="228600" lvl="1" indent="-228600" algn="l" defTabSz="933450">
            <a:lnSpc>
              <a:spcPct val="90000"/>
            </a:lnSpc>
            <a:spcBef>
              <a:spcPct val="0"/>
            </a:spcBef>
            <a:spcAft>
              <a:spcPct val="20000"/>
            </a:spcAft>
            <a:buChar char="•"/>
          </a:pPr>
          <a:r>
            <a:rPr lang="en-US" sz="2100" kern="1200">
              <a:solidFill>
                <a:srgbClr val="2F2B20"/>
              </a:solidFill>
              <a:latin typeface="Trebuchet MS" pitchFamily="34" charset="0"/>
            </a:rPr>
            <a:t>Ketika masalah kepegawaian mengganggu tim proyek dari mengikuti rencana manajemen proyek seperti menyebabkan jadwal untuk diperpanjang atau anggaran yang akan terlampaui, permintaan perubahan dapat diproses melalui proses Integrated Change Control. </a:t>
          </a:r>
          <a:endParaRPr lang="en-US" sz="2100" kern="1200" dirty="0">
            <a:solidFill>
              <a:srgbClr val="2F2B20"/>
            </a:solidFill>
            <a:latin typeface="Trebuchet MS" pitchFamily="34" charset="0"/>
          </a:endParaRPr>
        </a:p>
        <a:p>
          <a:pPr marL="228600" lvl="1" indent="-228600" algn="l" defTabSz="933450">
            <a:lnSpc>
              <a:spcPct val="90000"/>
            </a:lnSpc>
            <a:spcBef>
              <a:spcPct val="0"/>
            </a:spcBef>
            <a:spcAft>
              <a:spcPct val="20000"/>
            </a:spcAft>
            <a:buChar char="•"/>
          </a:pPr>
          <a:r>
            <a:rPr lang="en-US" sz="2100" kern="1200">
              <a:solidFill>
                <a:srgbClr val="2F2B20"/>
              </a:solidFill>
              <a:latin typeface="Trebuchet MS" pitchFamily="34" charset="0"/>
            </a:rPr>
            <a:t>Perubahan staf mungkin termasuk memindahkan orang untuk tugas yang berbeda, outsourcing beberapa pekerjaan, dan mengganti anggota tim yang meninggalkan tanggung jawabnya.</a:t>
          </a:r>
          <a:endParaRPr lang="id-ID" sz="2100" kern="1200" dirty="0">
            <a:solidFill>
              <a:srgbClr val="2F2B20"/>
            </a:solidFill>
            <a:latin typeface="Trebuchet MS" pitchFamily="34" charset="0"/>
          </a:endParaRPr>
        </a:p>
        <a:p>
          <a:pPr marL="228600" lvl="1" indent="-228600" algn="l" defTabSz="933450">
            <a:lnSpc>
              <a:spcPct val="90000"/>
            </a:lnSpc>
            <a:spcBef>
              <a:spcPct val="0"/>
            </a:spcBef>
            <a:spcAft>
              <a:spcPct val="20000"/>
            </a:spcAft>
            <a:buChar char="•"/>
          </a:pPr>
          <a:r>
            <a:rPr lang="en-US" sz="2100" kern="1200" dirty="0" err="1">
              <a:solidFill>
                <a:srgbClr val="2F2B20"/>
              </a:solidFill>
              <a:latin typeface="Trebuchet MS" pitchFamily="34" charset="0"/>
            </a:rPr>
            <a:t>Tindakan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pencegahan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adalah</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tindakan</a:t>
          </a:r>
          <a:r>
            <a:rPr lang="en-US" sz="2100" kern="1200" dirty="0">
              <a:solidFill>
                <a:srgbClr val="2F2B20"/>
              </a:solidFill>
              <a:latin typeface="Trebuchet MS" pitchFamily="34" charset="0"/>
            </a:rPr>
            <a:t> yang </a:t>
          </a:r>
          <a:r>
            <a:rPr lang="en-US" sz="2100" kern="1200" dirty="0" err="1">
              <a:solidFill>
                <a:srgbClr val="2F2B20"/>
              </a:solidFill>
              <a:latin typeface="Trebuchet MS" pitchFamily="34" charset="0"/>
            </a:rPr>
            <a:t>dikembangkan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untuk</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mengurangi</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kemungkinan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dan</a:t>
          </a:r>
          <a:r>
            <a:rPr lang="en-US" sz="2100" kern="1200" dirty="0">
              <a:solidFill>
                <a:srgbClr val="2F2B20"/>
              </a:solidFill>
              <a:latin typeface="Trebuchet MS" pitchFamily="34" charset="0"/>
            </a:rPr>
            <a:t> / </a:t>
          </a:r>
          <a:r>
            <a:rPr lang="en-US" sz="2100" kern="1200" dirty="0" err="1">
              <a:solidFill>
                <a:srgbClr val="2F2B20"/>
              </a:solidFill>
              <a:latin typeface="Trebuchet MS" pitchFamily="34" charset="0"/>
            </a:rPr>
            <a:t>atau</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dampak</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masalah</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sebelum</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terjadi</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Tindakan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ini</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dapat</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mencakup</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pelatihan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untuk</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mengurangi</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masalah</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selama</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anggota</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tim</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proyek</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absen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dan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klarifikasi</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peran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tambahan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untuk</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memastikan</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semua</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tanggung</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jawab</a:t>
          </a:r>
          <a:r>
            <a:rPr lang="en-US" sz="2100" kern="1200" dirty="0">
              <a:solidFill>
                <a:srgbClr val="2F2B20"/>
              </a:solidFill>
              <a:latin typeface="Trebuchet MS" pitchFamily="34" charset="0"/>
            </a:rPr>
            <a:t> </a:t>
          </a:r>
          <a:r>
            <a:rPr lang="en-US" sz="2100" kern="1200" dirty="0" err="1">
              <a:solidFill>
                <a:srgbClr val="2F2B20"/>
              </a:solidFill>
              <a:latin typeface="Trebuchet MS" pitchFamily="34" charset="0"/>
            </a:rPr>
            <a:t>terpenuhi</a:t>
          </a:r>
          <a:r>
            <a:rPr lang="en-US" sz="2100" kern="1200" dirty="0">
              <a:solidFill>
                <a:srgbClr val="2F2B20"/>
              </a:solidFill>
              <a:latin typeface="Trebuchet MS" pitchFamily="34" charset="0"/>
            </a:rPr>
            <a:t>.</a:t>
          </a:r>
          <a:endParaRPr lang="id-ID" sz="2100" kern="1200" dirty="0">
            <a:solidFill>
              <a:srgbClr val="2F2B20"/>
            </a:solidFill>
            <a:latin typeface="Trebuchet MS" pitchFamily="34" charset="0"/>
          </a:endParaRPr>
        </a:p>
      </dsp:txBody>
      <dsp:txXfrm>
        <a:off x="0" y="996935"/>
        <a:ext cx="8690159" cy="447119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779805"/>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82550" lvl="0" indent="-82550" algn="l" defTabSz="1422400">
            <a:lnSpc>
              <a:spcPct val="90000"/>
            </a:lnSpc>
            <a:spcBef>
              <a:spcPct val="0"/>
            </a:spcBef>
            <a:spcAft>
              <a:spcPct val="35000"/>
            </a:spcAft>
            <a:buNone/>
          </a:pPr>
          <a:r>
            <a:rPr lang="en" sz="3200" kern="1200" dirty="0">
              <a:solidFill>
                <a:schemeClr val="tx1"/>
              </a:solidFill>
            </a:rPr>
            <a:t>2. Project Management Plan Updates</a:t>
          </a:r>
          <a:endParaRPr lang="en-US" sz="3200" b="0" kern="1200" dirty="0">
            <a:solidFill>
              <a:schemeClr val="tx1"/>
            </a:solidFill>
            <a:latin typeface="Calibri"/>
            <a:ea typeface="+mn-ea"/>
            <a:cs typeface="+mn-cs"/>
          </a:endParaRPr>
        </a:p>
      </dsp:txBody>
      <dsp:txXfrm>
        <a:off x="38067" y="38067"/>
        <a:ext cx="8614025" cy="703671"/>
      </dsp:txXfrm>
    </dsp:sp>
    <dsp:sp modelId="{44DBF284-EFB8-48CB-AA9A-57838DF88D90}">
      <dsp:nvSpPr>
        <dsp:cNvPr id="0" name=""/>
        <dsp:cNvSpPr/>
      </dsp:nvSpPr>
      <dsp:spPr>
        <a:xfrm>
          <a:off x="0" y="856287"/>
          <a:ext cx="8690159" cy="198927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err="1">
              <a:solidFill>
                <a:srgbClr val="2F2B20"/>
              </a:solidFill>
              <a:latin typeface="Trebuchet MS" pitchFamily="34" charset="0"/>
            </a:rPr>
            <a:t>Elemen-elemen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dari</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rencana</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manajemen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proyek</a:t>
          </a:r>
          <a:r>
            <a:rPr lang="en-US" sz="2400" kern="1200" dirty="0">
              <a:solidFill>
                <a:srgbClr val="2F2B20"/>
              </a:solidFill>
              <a:latin typeface="Trebuchet MS" pitchFamily="34" charset="0"/>
            </a:rPr>
            <a:t> yang </a:t>
          </a:r>
          <a:r>
            <a:rPr lang="en-US" sz="2400" kern="1200" dirty="0" err="1">
              <a:solidFill>
                <a:srgbClr val="2F2B20"/>
              </a:solidFill>
              <a:latin typeface="Trebuchet MS" pitchFamily="34" charset="0"/>
            </a:rPr>
            <a:t>dapat</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diperbarui</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termasuk</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namun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tidak</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terbatas</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pada</a:t>
          </a:r>
          <a:r>
            <a:rPr lang="en-US" sz="2400" kern="1200" dirty="0">
              <a:solidFill>
                <a:srgbClr val="2F2B20"/>
              </a:solidFill>
              <a:latin typeface="Trebuchet MS" pitchFamily="34" charset="0"/>
            </a:rPr>
            <a:t> :</a:t>
          </a:r>
          <a:endParaRPr lang="id-ID" sz="2400" b="0" kern="1200" dirty="0">
            <a:solidFill>
              <a:schemeClr val="tx1"/>
            </a:solidFill>
          </a:endParaRPr>
        </a:p>
        <a:p>
          <a:pPr marL="457200" lvl="2" indent="-228600" algn="l" defTabSz="1066800">
            <a:lnSpc>
              <a:spcPct val="90000"/>
            </a:lnSpc>
            <a:spcBef>
              <a:spcPct val="0"/>
            </a:spcBef>
            <a:spcAft>
              <a:spcPct val="20000"/>
            </a:spcAft>
            <a:buChar char="•"/>
          </a:pPr>
          <a:r>
            <a:rPr lang="en-US" sz="2400" kern="1200" dirty="0"/>
            <a:t>Resource management plan</a:t>
          </a:r>
          <a:endParaRPr lang="id-ID" sz="2400" b="0" kern="1200" dirty="0">
            <a:solidFill>
              <a:schemeClr val="tx1"/>
            </a:solidFill>
          </a:endParaRPr>
        </a:p>
        <a:p>
          <a:pPr marL="457200" lvl="2" indent="-228600" algn="l" defTabSz="1066800">
            <a:lnSpc>
              <a:spcPct val="90000"/>
            </a:lnSpc>
            <a:spcBef>
              <a:spcPct val="0"/>
            </a:spcBef>
            <a:spcAft>
              <a:spcPct val="20000"/>
            </a:spcAft>
            <a:buChar char="•"/>
          </a:pPr>
          <a:r>
            <a:rPr lang="en-US" sz="2400" kern="1200" dirty="0"/>
            <a:t>Schedule baseline</a:t>
          </a:r>
        </a:p>
        <a:p>
          <a:pPr marL="457200" lvl="2" indent="-228600" algn="l" defTabSz="1066800">
            <a:lnSpc>
              <a:spcPct val="90000"/>
            </a:lnSpc>
            <a:spcBef>
              <a:spcPct val="0"/>
            </a:spcBef>
            <a:spcAft>
              <a:spcPct val="20000"/>
            </a:spcAft>
            <a:buChar char="•"/>
          </a:pPr>
          <a:r>
            <a:rPr lang="en-US" sz="2400" kern="1200" dirty="0"/>
            <a:t>Cost baseline</a:t>
          </a:r>
        </a:p>
      </dsp:txBody>
      <dsp:txXfrm>
        <a:off x="0" y="856287"/>
        <a:ext cx="8690159" cy="1989270"/>
      </dsp:txXfrm>
    </dsp:sp>
    <dsp:sp modelId="{D725EEA6-D83F-4AC5-99FA-0941E90384D6}">
      <dsp:nvSpPr>
        <dsp:cNvPr id="0" name=""/>
        <dsp:cNvSpPr/>
      </dsp:nvSpPr>
      <dsp:spPr>
        <a:xfrm>
          <a:off x="0" y="2845558"/>
          <a:ext cx="8690159" cy="779805"/>
        </a:xfrm>
        <a:prstGeom prst="roundRect">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 sz="3100" kern="1200" dirty="0">
              <a:solidFill>
                <a:srgbClr val="2F2B20"/>
              </a:solidFill>
            </a:rPr>
            <a:t>3. Project Document Updates</a:t>
          </a:r>
          <a:endParaRPr lang="id-ID" sz="3100" b="0" kern="1200" dirty="0">
            <a:solidFill>
              <a:schemeClr val="tx1"/>
            </a:solidFill>
          </a:endParaRPr>
        </a:p>
      </dsp:txBody>
      <dsp:txXfrm>
        <a:off x="38067" y="2883625"/>
        <a:ext cx="8614025" cy="703671"/>
      </dsp:txXfrm>
    </dsp:sp>
    <dsp:sp modelId="{52708727-3C7C-4FBC-AF09-EB6D667AA271}">
      <dsp:nvSpPr>
        <dsp:cNvPr id="0" name=""/>
        <dsp:cNvSpPr/>
      </dsp:nvSpPr>
      <dsp:spPr>
        <a:xfrm>
          <a:off x="0" y="3625363"/>
          <a:ext cx="8690159" cy="198927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err="1">
              <a:solidFill>
                <a:srgbClr val="2F2B20"/>
              </a:solidFill>
              <a:latin typeface="Trebuchet MS" pitchFamily="34" charset="0"/>
            </a:rPr>
            <a:t>Dokumen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proyek</a:t>
          </a:r>
          <a:r>
            <a:rPr lang="en-US" sz="2400" kern="1200" dirty="0">
              <a:solidFill>
                <a:srgbClr val="2F2B20"/>
              </a:solidFill>
              <a:latin typeface="Trebuchet MS" pitchFamily="34" charset="0"/>
            </a:rPr>
            <a:t> yang </a:t>
          </a:r>
          <a:r>
            <a:rPr lang="en-US" sz="2400" kern="1200" dirty="0" err="1">
              <a:solidFill>
                <a:srgbClr val="2F2B20"/>
              </a:solidFill>
              <a:latin typeface="Trebuchet MS" pitchFamily="34" charset="0"/>
            </a:rPr>
            <a:t>secara</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tidak</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langsung</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dapat</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diperbarui</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termasuk</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namun</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tidak</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terbatas</a:t>
          </a:r>
          <a:r>
            <a:rPr lang="en-US" sz="2400" kern="1200" dirty="0">
              <a:solidFill>
                <a:srgbClr val="2F2B20"/>
              </a:solidFill>
              <a:latin typeface="Trebuchet MS" pitchFamily="34" charset="0"/>
            </a:rPr>
            <a:t> </a:t>
          </a:r>
          <a:r>
            <a:rPr lang="en-US" sz="2400" kern="1200" dirty="0" err="1">
              <a:solidFill>
                <a:srgbClr val="2F2B20"/>
              </a:solidFill>
              <a:latin typeface="Trebuchet MS" pitchFamily="34" charset="0"/>
            </a:rPr>
            <a:t>pada</a:t>
          </a:r>
          <a:r>
            <a:rPr lang="en-US" sz="2400" kern="1200" dirty="0">
              <a:solidFill>
                <a:srgbClr val="2F2B20"/>
              </a:solidFill>
              <a:latin typeface="Trebuchet MS" pitchFamily="34" charset="0"/>
            </a:rPr>
            <a:t>:</a:t>
          </a:r>
          <a:endParaRPr lang="id-ID" sz="2400" b="0" kern="1200" dirty="0">
            <a:solidFill>
              <a:schemeClr val="tx1"/>
            </a:solidFill>
          </a:endParaRPr>
        </a:p>
        <a:p>
          <a:pPr marL="457200" lvl="2" indent="-228600" algn="l" defTabSz="1066800">
            <a:lnSpc>
              <a:spcPct val="90000"/>
            </a:lnSpc>
            <a:spcBef>
              <a:spcPct val="0"/>
            </a:spcBef>
            <a:spcAft>
              <a:spcPct val="20000"/>
            </a:spcAft>
            <a:buChar char="•"/>
          </a:pPr>
          <a:r>
            <a:rPr lang="en-US" sz="2400" kern="1200" dirty="0"/>
            <a:t>Issue log</a:t>
          </a:r>
          <a:endParaRPr lang="id-ID" sz="2400" kern="1200" dirty="0">
            <a:solidFill>
              <a:srgbClr val="2F2B20"/>
            </a:solidFill>
            <a:latin typeface="Trebuchet MS" pitchFamily="34" charset="0"/>
          </a:endParaRPr>
        </a:p>
        <a:p>
          <a:pPr marL="457200" lvl="2" indent="-228600" algn="l" defTabSz="1066800">
            <a:lnSpc>
              <a:spcPct val="90000"/>
            </a:lnSpc>
            <a:spcBef>
              <a:spcPct val="0"/>
            </a:spcBef>
            <a:spcAft>
              <a:spcPct val="20000"/>
            </a:spcAft>
            <a:buChar char="•"/>
          </a:pPr>
          <a:r>
            <a:rPr lang="en-US" sz="2400" kern="1200" dirty="0"/>
            <a:t>Lessons learned register</a:t>
          </a:r>
        </a:p>
        <a:p>
          <a:pPr marL="457200" lvl="2" indent="-228600" algn="l" defTabSz="1066800">
            <a:lnSpc>
              <a:spcPct val="90000"/>
            </a:lnSpc>
            <a:spcBef>
              <a:spcPct val="0"/>
            </a:spcBef>
            <a:spcAft>
              <a:spcPct val="20000"/>
            </a:spcAft>
            <a:buChar char="•"/>
          </a:pPr>
          <a:r>
            <a:rPr lang="en-US" sz="2400" kern="1200" dirty="0"/>
            <a:t>Project team assignments</a:t>
          </a:r>
        </a:p>
      </dsp:txBody>
      <dsp:txXfrm>
        <a:off x="0" y="3625363"/>
        <a:ext cx="8690159" cy="198927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91728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82550" lvl="0" indent="-82550" algn="l" defTabSz="1422400">
            <a:lnSpc>
              <a:spcPct val="90000"/>
            </a:lnSpc>
            <a:spcBef>
              <a:spcPct val="0"/>
            </a:spcBef>
            <a:spcAft>
              <a:spcPct val="35000"/>
            </a:spcAft>
            <a:buNone/>
          </a:pPr>
          <a:r>
            <a:rPr lang="en" sz="3200" kern="1200" dirty="0">
              <a:solidFill>
                <a:schemeClr val="tx1"/>
              </a:solidFill>
            </a:rPr>
            <a:t>4. Enterprise Environmental Factors Updates</a:t>
          </a:r>
          <a:endParaRPr lang="en-US" sz="3200" b="0" kern="1200" dirty="0">
            <a:solidFill>
              <a:schemeClr val="tx1"/>
            </a:solidFill>
            <a:latin typeface="Calibri"/>
            <a:ea typeface="+mn-ea"/>
            <a:cs typeface="+mn-cs"/>
          </a:endParaRPr>
        </a:p>
      </dsp:txBody>
      <dsp:txXfrm>
        <a:off x="44778" y="44778"/>
        <a:ext cx="8600603" cy="827724"/>
      </dsp:txXfrm>
    </dsp:sp>
    <dsp:sp modelId="{44DBF284-EFB8-48CB-AA9A-57838DF88D90}">
      <dsp:nvSpPr>
        <dsp:cNvPr id="0" name=""/>
        <dsp:cNvSpPr/>
      </dsp:nvSpPr>
      <dsp:spPr>
        <a:xfrm>
          <a:off x="0" y="1072738"/>
          <a:ext cx="8690159" cy="446292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62230" rIns="348488" bIns="62230" numCol="1" spcCol="1270" anchor="t" anchorCtr="0">
          <a:noAutofit/>
        </a:bodyPr>
        <a:lstStyle/>
        <a:p>
          <a:pPr marL="285750" lvl="1" indent="-285750" algn="l" defTabSz="1689100">
            <a:lnSpc>
              <a:spcPct val="90000"/>
            </a:lnSpc>
            <a:spcBef>
              <a:spcPct val="0"/>
            </a:spcBef>
            <a:spcAft>
              <a:spcPct val="20000"/>
            </a:spcAft>
            <a:buChar char="•"/>
          </a:pPr>
          <a:r>
            <a:rPr lang="en-US" sz="3800" kern="1200">
              <a:solidFill>
                <a:srgbClr val="2F2B20"/>
              </a:solidFill>
              <a:latin typeface="Trebuchet MS" pitchFamily="34" charset="0"/>
            </a:rPr>
            <a:t>Faktor lingkungan perusahaan yang mungkin memerlukan pembaruan sebagai akibat dari proses mengelola Tim Proyek termasuk, namun tidak terbatas pada:</a:t>
          </a:r>
          <a:endParaRPr lang="id-ID" sz="3800" b="0" kern="1200" dirty="0">
            <a:solidFill>
              <a:schemeClr val="tx1"/>
            </a:solidFill>
          </a:endParaRPr>
        </a:p>
        <a:p>
          <a:pPr marL="571500" lvl="2" indent="-285750" algn="l" defTabSz="1689100">
            <a:lnSpc>
              <a:spcPct val="90000"/>
            </a:lnSpc>
            <a:spcBef>
              <a:spcPct val="0"/>
            </a:spcBef>
            <a:spcAft>
              <a:spcPct val="20000"/>
            </a:spcAft>
            <a:buChar char="•"/>
          </a:pPr>
          <a:r>
            <a:rPr lang="en-US" sz="3800" kern="1200" dirty="0">
              <a:solidFill>
                <a:srgbClr val="2F2B20"/>
              </a:solidFill>
              <a:latin typeface="Trebuchet MS" pitchFamily="34" charset="0"/>
            </a:rPr>
            <a:t>Input </a:t>
          </a:r>
          <a:r>
            <a:rPr lang="en-US" sz="3800" kern="1200" dirty="0" err="1">
              <a:solidFill>
                <a:srgbClr val="2F2B20"/>
              </a:solidFill>
              <a:latin typeface="Trebuchet MS" pitchFamily="34" charset="0"/>
            </a:rPr>
            <a:t>untuk</a:t>
          </a:r>
          <a:r>
            <a:rPr lang="en-US" sz="3800" kern="1200" dirty="0">
              <a:solidFill>
                <a:srgbClr val="2F2B20"/>
              </a:solidFill>
              <a:latin typeface="Trebuchet MS" pitchFamily="34" charset="0"/>
            </a:rPr>
            <a:t> </a:t>
          </a:r>
          <a:r>
            <a:rPr lang="en-US" sz="3800" kern="1200" dirty="0" err="1">
              <a:solidFill>
                <a:srgbClr val="2F2B20"/>
              </a:solidFill>
              <a:latin typeface="Trebuchet MS" pitchFamily="34" charset="0"/>
            </a:rPr>
            <a:t>penilaian</a:t>
          </a:r>
          <a:r>
            <a:rPr lang="en-US" sz="3800" kern="1200" dirty="0">
              <a:solidFill>
                <a:srgbClr val="2F2B20"/>
              </a:solidFill>
              <a:latin typeface="Trebuchet MS" pitchFamily="34" charset="0"/>
            </a:rPr>
            <a:t> </a:t>
          </a:r>
          <a:r>
            <a:rPr lang="en-US" sz="3800" kern="1200" dirty="0" err="1">
              <a:solidFill>
                <a:srgbClr val="2F2B20"/>
              </a:solidFill>
              <a:latin typeface="Trebuchet MS" pitchFamily="34" charset="0"/>
            </a:rPr>
            <a:t>kinerja</a:t>
          </a:r>
          <a:r>
            <a:rPr lang="en-US" sz="3800" kern="1200" dirty="0">
              <a:solidFill>
                <a:srgbClr val="2F2B20"/>
              </a:solidFill>
              <a:latin typeface="Trebuchet MS" pitchFamily="34" charset="0"/>
            </a:rPr>
            <a:t> </a:t>
          </a:r>
          <a:r>
            <a:rPr lang="en-US" sz="3800" kern="1200" dirty="0" err="1">
              <a:solidFill>
                <a:srgbClr val="2F2B20"/>
              </a:solidFill>
              <a:latin typeface="Trebuchet MS" pitchFamily="34" charset="0"/>
            </a:rPr>
            <a:t>organisasi</a:t>
          </a:r>
          <a:r>
            <a:rPr lang="en-US" sz="3800" kern="1200" dirty="0">
              <a:solidFill>
                <a:srgbClr val="2F2B20"/>
              </a:solidFill>
              <a:latin typeface="Trebuchet MS" pitchFamily="34" charset="0"/>
            </a:rPr>
            <a:t>, </a:t>
          </a:r>
          <a:r>
            <a:rPr lang="en-US" sz="3800" kern="1200" dirty="0" err="1">
              <a:solidFill>
                <a:srgbClr val="2F2B20"/>
              </a:solidFill>
              <a:latin typeface="Trebuchet MS" pitchFamily="34" charset="0"/>
            </a:rPr>
            <a:t>dan</a:t>
          </a:r>
          <a:endParaRPr lang="id-ID" sz="3800" kern="1200" dirty="0">
            <a:solidFill>
              <a:srgbClr val="2F2B20"/>
            </a:solidFill>
            <a:latin typeface="Trebuchet MS" pitchFamily="34" charset="0"/>
          </a:endParaRPr>
        </a:p>
        <a:p>
          <a:pPr marL="571500" lvl="2" indent="-285750" algn="l" defTabSz="1689100">
            <a:lnSpc>
              <a:spcPct val="90000"/>
            </a:lnSpc>
            <a:spcBef>
              <a:spcPct val="0"/>
            </a:spcBef>
            <a:spcAft>
              <a:spcPct val="20000"/>
            </a:spcAft>
            <a:buChar char="•"/>
          </a:pPr>
          <a:r>
            <a:rPr lang="en-US" sz="3800" kern="1200" dirty="0">
              <a:solidFill>
                <a:srgbClr val="2F2B20"/>
              </a:solidFill>
              <a:latin typeface="Trebuchet MS" pitchFamily="34" charset="0"/>
            </a:rPr>
            <a:t>Update skill </a:t>
          </a:r>
          <a:r>
            <a:rPr lang="en-US" sz="3800" kern="1200" dirty="0" err="1">
              <a:solidFill>
                <a:srgbClr val="2F2B20"/>
              </a:solidFill>
              <a:latin typeface="Trebuchet MS" pitchFamily="34" charset="0"/>
            </a:rPr>
            <a:t>Personil</a:t>
          </a:r>
          <a:r>
            <a:rPr lang="en-US" sz="3800" kern="1200" dirty="0">
              <a:solidFill>
                <a:srgbClr val="2F2B20"/>
              </a:solidFill>
              <a:latin typeface="Trebuchet MS" pitchFamily="34" charset="0"/>
            </a:rPr>
            <a:t>.</a:t>
          </a:r>
          <a:endParaRPr lang="id-ID" sz="3800" kern="1200" dirty="0">
            <a:solidFill>
              <a:srgbClr val="2F2B20"/>
            </a:solidFill>
            <a:latin typeface="Trebuchet MS" pitchFamily="34" charset="0"/>
          </a:endParaRPr>
        </a:p>
      </dsp:txBody>
      <dsp:txXfrm>
        <a:off x="0" y="1072738"/>
        <a:ext cx="8690159" cy="44629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514251"/>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b="1" kern="1200" dirty="0">
              <a:solidFill>
                <a:schemeClr val="tx1"/>
              </a:solidFill>
              <a:latin typeface="Cambria"/>
              <a:cs typeface="Times New Roman" panose="02020603050405020304" pitchFamily="18" charset="0"/>
            </a:rPr>
            <a:t>1. </a:t>
          </a:r>
          <a:r>
            <a:rPr lang="en-US" sz="2800" b="1" kern="1200" dirty="0">
              <a:solidFill>
                <a:schemeClr val="tx1"/>
              </a:solidFill>
            </a:rPr>
            <a:t>Physical resource assignments</a:t>
          </a:r>
          <a:endParaRPr lang="en-US" sz="2400" b="1" kern="1200" dirty="0">
            <a:solidFill>
              <a:schemeClr val="tx1"/>
            </a:solidFill>
            <a:latin typeface="Calibri"/>
            <a:ea typeface="+mn-ea"/>
            <a:cs typeface="+mn-cs"/>
          </a:endParaRPr>
        </a:p>
      </dsp:txBody>
      <dsp:txXfrm>
        <a:off x="25104" y="25104"/>
        <a:ext cx="8639951" cy="464043"/>
      </dsp:txXfrm>
    </dsp:sp>
    <dsp:sp modelId="{44DBF284-EFB8-48CB-AA9A-57838DF88D90}">
      <dsp:nvSpPr>
        <dsp:cNvPr id="0" name=""/>
        <dsp:cNvSpPr/>
      </dsp:nvSpPr>
      <dsp:spPr>
        <a:xfrm>
          <a:off x="0" y="514605"/>
          <a:ext cx="8690159" cy="62746"/>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0480" rIns="170688" bIns="30480" numCol="1" spcCol="1270" anchor="t" anchorCtr="0">
          <a:noAutofit/>
        </a:bodyPr>
        <a:lstStyle/>
        <a:p>
          <a:pPr marL="82550" lvl="1" indent="-82550" algn="just" defTabSz="1066800">
            <a:lnSpc>
              <a:spcPct val="90000"/>
            </a:lnSpc>
            <a:spcBef>
              <a:spcPct val="0"/>
            </a:spcBef>
            <a:spcAft>
              <a:spcPct val="20000"/>
            </a:spcAft>
            <a:buChar char="•"/>
          </a:pPr>
          <a:endParaRPr lang="en-US" sz="2400" b="0" kern="1200" dirty="0">
            <a:solidFill>
              <a:schemeClr val="tx1"/>
            </a:solidFill>
            <a:latin typeface="Calibri"/>
            <a:ea typeface="+mn-ea"/>
            <a:cs typeface="+mn-cs"/>
          </a:endParaRPr>
        </a:p>
      </dsp:txBody>
      <dsp:txXfrm>
        <a:off x="0" y="514605"/>
        <a:ext cx="8690159" cy="6274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963114" cy="76752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82550" lvl="0" indent="-82550" algn="l" defTabSz="1422400">
            <a:lnSpc>
              <a:spcPct val="90000"/>
            </a:lnSpc>
            <a:spcBef>
              <a:spcPct val="0"/>
            </a:spcBef>
            <a:spcAft>
              <a:spcPct val="35000"/>
            </a:spcAft>
            <a:buNone/>
          </a:pPr>
          <a:r>
            <a:rPr lang="en" sz="3200" kern="1200" dirty="0">
              <a:solidFill>
                <a:schemeClr val="tx1"/>
              </a:solidFill>
            </a:rPr>
            <a:t>3. Project Management Plan Updates</a:t>
          </a:r>
          <a:endParaRPr lang="en-US" sz="3200" b="0" kern="1200" dirty="0">
            <a:solidFill>
              <a:schemeClr val="tx1"/>
            </a:solidFill>
            <a:latin typeface="Calibri"/>
            <a:ea typeface="+mn-ea"/>
            <a:cs typeface="+mn-cs"/>
          </a:endParaRPr>
        </a:p>
      </dsp:txBody>
      <dsp:txXfrm>
        <a:off x="37467" y="37467"/>
        <a:ext cx="8888180" cy="692586"/>
      </dsp:txXfrm>
    </dsp:sp>
    <dsp:sp modelId="{44DBF284-EFB8-48CB-AA9A-57838DF88D90}">
      <dsp:nvSpPr>
        <dsp:cNvPr id="0" name=""/>
        <dsp:cNvSpPr/>
      </dsp:nvSpPr>
      <dsp:spPr>
        <a:xfrm>
          <a:off x="0" y="994771"/>
          <a:ext cx="8963114" cy="205344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84579"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err="1">
              <a:solidFill>
                <a:srgbClr val="2F2B20"/>
              </a:solidFill>
              <a:latin typeface="Trebuchet MS" pitchFamily="34" charset="0"/>
            </a:rPr>
            <a:t>Elemen-elemen</a:t>
          </a:r>
          <a:r>
            <a:rPr lang="en-US" sz="2500" kern="1200" dirty="0">
              <a:solidFill>
                <a:srgbClr val="2F2B20"/>
              </a:solidFill>
              <a:latin typeface="Trebuchet MS" pitchFamily="34" charset="0"/>
            </a:rPr>
            <a:t> </a:t>
          </a:r>
          <a:r>
            <a:rPr lang="en-US" sz="2500" kern="1200" dirty="0" err="1">
              <a:solidFill>
                <a:srgbClr val="2F2B20"/>
              </a:solidFill>
              <a:latin typeface="Trebuchet MS" pitchFamily="34" charset="0"/>
            </a:rPr>
            <a:t>dari</a:t>
          </a:r>
          <a:r>
            <a:rPr lang="en-US" sz="2500" kern="1200" dirty="0">
              <a:solidFill>
                <a:srgbClr val="2F2B20"/>
              </a:solidFill>
              <a:latin typeface="Trebuchet MS" pitchFamily="34" charset="0"/>
            </a:rPr>
            <a:t> </a:t>
          </a:r>
          <a:r>
            <a:rPr lang="en-US" sz="2500" kern="1200" dirty="0" err="1">
              <a:solidFill>
                <a:srgbClr val="2F2B20"/>
              </a:solidFill>
              <a:latin typeface="Trebuchet MS" pitchFamily="34" charset="0"/>
            </a:rPr>
            <a:t>rencana</a:t>
          </a:r>
          <a:r>
            <a:rPr lang="en-US" sz="2500" kern="1200" dirty="0">
              <a:solidFill>
                <a:srgbClr val="2F2B20"/>
              </a:solidFill>
              <a:latin typeface="Trebuchet MS" pitchFamily="34" charset="0"/>
            </a:rPr>
            <a:t> </a:t>
          </a:r>
          <a:r>
            <a:rPr lang="en-US" sz="2500" kern="1200" dirty="0" err="1">
              <a:solidFill>
                <a:srgbClr val="2F2B20"/>
              </a:solidFill>
              <a:latin typeface="Trebuchet MS" pitchFamily="34" charset="0"/>
            </a:rPr>
            <a:t>manajemen</a:t>
          </a:r>
          <a:r>
            <a:rPr lang="en-US" sz="2500" kern="1200" dirty="0">
              <a:solidFill>
                <a:srgbClr val="2F2B20"/>
              </a:solidFill>
              <a:latin typeface="Trebuchet MS" pitchFamily="34" charset="0"/>
            </a:rPr>
            <a:t> </a:t>
          </a:r>
          <a:r>
            <a:rPr lang="en-US" sz="2500" kern="1200" dirty="0" err="1">
              <a:solidFill>
                <a:srgbClr val="2F2B20"/>
              </a:solidFill>
              <a:latin typeface="Trebuchet MS" pitchFamily="34" charset="0"/>
            </a:rPr>
            <a:t>proyek</a:t>
          </a:r>
          <a:r>
            <a:rPr lang="en-US" sz="2500" kern="1200" dirty="0">
              <a:solidFill>
                <a:srgbClr val="2F2B20"/>
              </a:solidFill>
              <a:latin typeface="Trebuchet MS" pitchFamily="34" charset="0"/>
            </a:rPr>
            <a:t> yang </a:t>
          </a:r>
          <a:r>
            <a:rPr lang="en-US" sz="2500" kern="1200" dirty="0" err="1">
              <a:solidFill>
                <a:srgbClr val="2F2B20"/>
              </a:solidFill>
              <a:latin typeface="Trebuchet MS" pitchFamily="34" charset="0"/>
            </a:rPr>
            <a:t>dapat</a:t>
          </a:r>
          <a:r>
            <a:rPr lang="en-US" sz="2500" kern="1200" dirty="0">
              <a:solidFill>
                <a:srgbClr val="2F2B20"/>
              </a:solidFill>
              <a:latin typeface="Trebuchet MS" pitchFamily="34" charset="0"/>
            </a:rPr>
            <a:t> </a:t>
          </a:r>
          <a:r>
            <a:rPr lang="en-US" sz="2500" kern="1200" dirty="0" err="1">
              <a:solidFill>
                <a:srgbClr val="2F2B20"/>
              </a:solidFill>
              <a:latin typeface="Trebuchet MS" pitchFamily="34" charset="0"/>
            </a:rPr>
            <a:t>diperbarui</a:t>
          </a:r>
          <a:r>
            <a:rPr lang="en-US" sz="2500" kern="1200" dirty="0">
              <a:solidFill>
                <a:srgbClr val="2F2B20"/>
              </a:solidFill>
              <a:latin typeface="Trebuchet MS" pitchFamily="34" charset="0"/>
            </a:rPr>
            <a:t> </a:t>
          </a:r>
          <a:r>
            <a:rPr lang="en-US" sz="2500" kern="1200" dirty="0" err="1">
              <a:solidFill>
                <a:srgbClr val="2F2B20"/>
              </a:solidFill>
              <a:latin typeface="Trebuchet MS" pitchFamily="34" charset="0"/>
            </a:rPr>
            <a:t>termasuk</a:t>
          </a:r>
          <a:r>
            <a:rPr lang="en-US" sz="2500" kern="1200" dirty="0">
              <a:solidFill>
                <a:srgbClr val="2F2B20"/>
              </a:solidFill>
              <a:latin typeface="Trebuchet MS" pitchFamily="34" charset="0"/>
            </a:rPr>
            <a:t>, </a:t>
          </a:r>
          <a:r>
            <a:rPr lang="en-US" sz="2500" kern="1200" dirty="0" err="1">
              <a:solidFill>
                <a:srgbClr val="2F2B20"/>
              </a:solidFill>
              <a:latin typeface="Trebuchet MS" pitchFamily="34" charset="0"/>
            </a:rPr>
            <a:t>namun</a:t>
          </a:r>
          <a:r>
            <a:rPr lang="en-US" sz="2500" kern="1200" dirty="0">
              <a:solidFill>
                <a:srgbClr val="2F2B20"/>
              </a:solidFill>
              <a:latin typeface="Trebuchet MS" pitchFamily="34" charset="0"/>
            </a:rPr>
            <a:t> </a:t>
          </a:r>
          <a:r>
            <a:rPr lang="en-US" sz="2500" kern="1200" dirty="0" err="1">
              <a:solidFill>
                <a:srgbClr val="2F2B20"/>
              </a:solidFill>
              <a:latin typeface="Trebuchet MS" pitchFamily="34" charset="0"/>
            </a:rPr>
            <a:t>tidak</a:t>
          </a:r>
          <a:r>
            <a:rPr lang="en-US" sz="2500" kern="1200" dirty="0">
              <a:solidFill>
                <a:srgbClr val="2F2B20"/>
              </a:solidFill>
              <a:latin typeface="Trebuchet MS" pitchFamily="34" charset="0"/>
            </a:rPr>
            <a:t> </a:t>
          </a:r>
          <a:r>
            <a:rPr lang="en-US" sz="2500" kern="1200" dirty="0" err="1">
              <a:solidFill>
                <a:srgbClr val="2F2B20"/>
              </a:solidFill>
              <a:latin typeface="Trebuchet MS" pitchFamily="34" charset="0"/>
            </a:rPr>
            <a:t>terbatas</a:t>
          </a:r>
          <a:r>
            <a:rPr lang="en-US" sz="2500" kern="1200" dirty="0">
              <a:solidFill>
                <a:srgbClr val="2F2B20"/>
              </a:solidFill>
              <a:latin typeface="Trebuchet MS" pitchFamily="34" charset="0"/>
            </a:rPr>
            <a:t> </a:t>
          </a:r>
          <a:r>
            <a:rPr lang="en-US" sz="2500" kern="1200" dirty="0" err="1">
              <a:solidFill>
                <a:srgbClr val="2F2B20"/>
              </a:solidFill>
              <a:latin typeface="Trebuchet MS" pitchFamily="34" charset="0"/>
            </a:rPr>
            <a:t>pada</a:t>
          </a:r>
          <a:r>
            <a:rPr lang="en-US" sz="2500" kern="1200" dirty="0">
              <a:solidFill>
                <a:srgbClr val="2F2B20"/>
              </a:solidFill>
              <a:latin typeface="Trebuchet MS" pitchFamily="34" charset="0"/>
            </a:rPr>
            <a:t> :</a:t>
          </a:r>
          <a:endParaRPr lang="id-ID" sz="2500" b="0" kern="1200" dirty="0">
            <a:solidFill>
              <a:schemeClr val="tx1"/>
            </a:solidFill>
          </a:endParaRPr>
        </a:p>
        <a:p>
          <a:pPr marL="457200" lvl="2" indent="-228600" algn="l" defTabSz="1111250">
            <a:lnSpc>
              <a:spcPct val="90000"/>
            </a:lnSpc>
            <a:spcBef>
              <a:spcPct val="0"/>
            </a:spcBef>
            <a:spcAft>
              <a:spcPct val="20000"/>
            </a:spcAft>
            <a:buChar char="•"/>
          </a:pPr>
          <a:r>
            <a:rPr lang="en-US" sz="2500" kern="1200" dirty="0"/>
            <a:t>Resource management plan</a:t>
          </a:r>
          <a:endParaRPr lang="id-ID" sz="2500" b="0" kern="1200" dirty="0">
            <a:solidFill>
              <a:schemeClr val="tx1"/>
            </a:solidFill>
          </a:endParaRPr>
        </a:p>
        <a:p>
          <a:pPr marL="457200" lvl="2" indent="-228600" algn="l" defTabSz="1111250">
            <a:lnSpc>
              <a:spcPct val="90000"/>
            </a:lnSpc>
            <a:spcBef>
              <a:spcPct val="0"/>
            </a:spcBef>
            <a:spcAft>
              <a:spcPct val="20000"/>
            </a:spcAft>
            <a:buChar char="•"/>
          </a:pPr>
          <a:r>
            <a:rPr lang="en-US" sz="2500" kern="1200" dirty="0"/>
            <a:t>Schedule baseline</a:t>
          </a:r>
        </a:p>
        <a:p>
          <a:pPr marL="457200" lvl="2" indent="-228600" algn="l" defTabSz="1111250">
            <a:lnSpc>
              <a:spcPct val="90000"/>
            </a:lnSpc>
            <a:spcBef>
              <a:spcPct val="0"/>
            </a:spcBef>
            <a:spcAft>
              <a:spcPct val="20000"/>
            </a:spcAft>
            <a:buChar char="•"/>
          </a:pPr>
          <a:r>
            <a:rPr lang="en-US" sz="2500" kern="1200" dirty="0"/>
            <a:t>Cost baseline</a:t>
          </a:r>
        </a:p>
      </dsp:txBody>
      <dsp:txXfrm>
        <a:off x="0" y="994771"/>
        <a:ext cx="8963114" cy="20534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67392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kern="1200" dirty="0">
              <a:solidFill>
                <a:srgbClr val="2F2B20"/>
              </a:solidFill>
              <a:latin typeface="Cambria"/>
              <a:cs typeface="Times New Roman" panose="02020603050405020304" pitchFamily="18" charset="0"/>
            </a:rPr>
            <a:t>5. Project Management Plan Updates</a:t>
          </a:r>
          <a:endParaRPr lang="en-US" sz="2400" b="0" kern="1200" dirty="0">
            <a:solidFill>
              <a:schemeClr val="tx1"/>
            </a:solidFill>
            <a:latin typeface="Calibri"/>
            <a:ea typeface="+mn-ea"/>
            <a:cs typeface="+mn-cs"/>
          </a:endParaRPr>
        </a:p>
      </dsp:txBody>
      <dsp:txXfrm>
        <a:off x="32898" y="32898"/>
        <a:ext cx="8624363" cy="608124"/>
      </dsp:txXfrm>
    </dsp:sp>
    <dsp:sp modelId="{44DBF284-EFB8-48CB-AA9A-57838DF88D90}">
      <dsp:nvSpPr>
        <dsp:cNvPr id="0" name=""/>
        <dsp:cNvSpPr/>
      </dsp:nvSpPr>
      <dsp:spPr>
        <a:xfrm>
          <a:off x="0" y="678560"/>
          <a:ext cx="8690159" cy="9936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0480" rIns="170688" bIns="30480" numCol="1" spcCol="1270" anchor="t" anchorCtr="0">
          <a:noAutofit/>
        </a:bodyPr>
        <a:lstStyle/>
        <a:p>
          <a:pPr marL="82550" lvl="1" indent="-82550" algn="just" defTabSz="1066800">
            <a:lnSpc>
              <a:spcPct val="90000"/>
            </a:lnSpc>
            <a:spcBef>
              <a:spcPct val="0"/>
            </a:spcBef>
            <a:spcAft>
              <a:spcPct val="20000"/>
            </a:spcAft>
            <a:buChar char="•"/>
          </a:pPr>
          <a:endParaRPr lang="en-US" sz="2400" b="0" kern="1200" dirty="0">
            <a:solidFill>
              <a:schemeClr val="tx1"/>
            </a:solidFill>
            <a:latin typeface="Calibri"/>
            <a:ea typeface="+mn-ea"/>
            <a:cs typeface="+mn-cs"/>
          </a:endParaRPr>
        </a:p>
      </dsp:txBody>
      <dsp:txXfrm>
        <a:off x="0" y="678560"/>
        <a:ext cx="8690159" cy="993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7802"/>
          <a:ext cx="8690159" cy="67392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kern="1200" dirty="0">
              <a:solidFill>
                <a:srgbClr val="2F2B20"/>
              </a:solidFill>
              <a:latin typeface="Cambria"/>
              <a:cs typeface="Times New Roman" panose="02020603050405020304" pitchFamily="18" charset="0"/>
            </a:rPr>
            <a:t>4. Change request</a:t>
          </a:r>
          <a:endParaRPr lang="en-US" sz="2400" b="0" kern="1200" dirty="0">
            <a:solidFill>
              <a:schemeClr val="tx1"/>
            </a:solidFill>
            <a:latin typeface="Calibri"/>
            <a:ea typeface="+mn-ea"/>
            <a:cs typeface="+mn-cs"/>
          </a:endParaRPr>
        </a:p>
      </dsp:txBody>
      <dsp:txXfrm>
        <a:off x="32898" y="40700"/>
        <a:ext cx="8624363" cy="608124"/>
      </dsp:txXfrm>
    </dsp:sp>
    <dsp:sp modelId="{44DBF284-EFB8-48CB-AA9A-57838DF88D90}">
      <dsp:nvSpPr>
        <dsp:cNvPr id="0" name=""/>
        <dsp:cNvSpPr/>
      </dsp:nvSpPr>
      <dsp:spPr>
        <a:xfrm>
          <a:off x="0" y="678560"/>
          <a:ext cx="8690159" cy="9936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0480" rIns="170688" bIns="30480" numCol="1" spcCol="1270" anchor="t" anchorCtr="0">
          <a:noAutofit/>
        </a:bodyPr>
        <a:lstStyle/>
        <a:p>
          <a:pPr marL="82550" lvl="1" indent="-82550" algn="just" defTabSz="1066800">
            <a:lnSpc>
              <a:spcPct val="90000"/>
            </a:lnSpc>
            <a:spcBef>
              <a:spcPct val="0"/>
            </a:spcBef>
            <a:spcAft>
              <a:spcPct val="20000"/>
            </a:spcAft>
            <a:buChar char="•"/>
          </a:pPr>
          <a:endParaRPr lang="en-US" sz="2400" b="0" kern="1200" dirty="0">
            <a:solidFill>
              <a:schemeClr val="tx1"/>
            </a:solidFill>
            <a:latin typeface="Calibri"/>
            <a:ea typeface="+mn-ea"/>
            <a:cs typeface="+mn-cs"/>
          </a:endParaRPr>
        </a:p>
      </dsp:txBody>
      <dsp:txXfrm>
        <a:off x="0" y="678560"/>
        <a:ext cx="8690159" cy="993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7802"/>
          <a:ext cx="8690159" cy="67392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kern="1200" dirty="0">
              <a:solidFill>
                <a:srgbClr val="2F2B20"/>
              </a:solidFill>
              <a:latin typeface="Cambria"/>
              <a:cs typeface="Times New Roman" panose="02020603050405020304" pitchFamily="18" charset="0"/>
            </a:rPr>
            <a:t>6. Project documents updates</a:t>
          </a:r>
          <a:endParaRPr lang="en-US" sz="2400" b="0" kern="1200" dirty="0">
            <a:solidFill>
              <a:schemeClr val="tx1"/>
            </a:solidFill>
            <a:latin typeface="Calibri"/>
            <a:ea typeface="+mn-ea"/>
            <a:cs typeface="+mn-cs"/>
          </a:endParaRPr>
        </a:p>
      </dsp:txBody>
      <dsp:txXfrm>
        <a:off x="32898" y="40700"/>
        <a:ext cx="8624363" cy="608124"/>
      </dsp:txXfrm>
    </dsp:sp>
    <dsp:sp modelId="{44DBF284-EFB8-48CB-AA9A-57838DF88D90}">
      <dsp:nvSpPr>
        <dsp:cNvPr id="0" name=""/>
        <dsp:cNvSpPr/>
      </dsp:nvSpPr>
      <dsp:spPr>
        <a:xfrm>
          <a:off x="0" y="678560"/>
          <a:ext cx="8690159" cy="9936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0480" rIns="170688" bIns="30480" numCol="1" spcCol="1270" anchor="t" anchorCtr="0">
          <a:noAutofit/>
        </a:bodyPr>
        <a:lstStyle/>
        <a:p>
          <a:pPr marL="82550" lvl="1" indent="-82550" algn="just" defTabSz="1066800">
            <a:lnSpc>
              <a:spcPct val="90000"/>
            </a:lnSpc>
            <a:spcBef>
              <a:spcPct val="0"/>
            </a:spcBef>
            <a:spcAft>
              <a:spcPct val="20000"/>
            </a:spcAft>
            <a:buChar char="•"/>
          </a:pPr>
          <a:endParaRPr lang="en-US" sz="2400" b="0" kern="1200" dirty="0">
            <a:solidFill>
              <a:schemeClr val="tx1"/>
            </a:solidFill>
            <a:latin typeface="Calibri"/>
            <a:ea typeface="+mn-ea"/>
            <a:cs typeface="+mn-cs"/>
          </a:endParaRPr>
        </a:p>
      </dsp:txBody>
      <dsp:txXfrm>
        <a:off x="0" y="678560"/>
        <a:ext cx="8690159" cy="993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7802"/>
          <a:ext cx="8690159" cy="67392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kern="1200" dirty="0">
              <a:solidFill>
                <a:schemeClr val="tx1"/>
              </a:solidFill>
            </a:rPr>
            <a:t>7. Enterprise environmental factors updates</a:t>
          </a:r>
          <a:endParaRPr lang="en-US" sz="2400" b="0" kern="1200" dirty="0">
            <a:solidFill>
              <a:schemeClr val="tx1"/>
            </a:solidFill>
            <a:latin typeface="Calibri"/>
            <a:ea typeface="+mn-ea"/>
            <a:cs typeface="+mn-cs"/>
          </a:endParaRPr>
        </a:p>
      </dsp:txBody>
      <dsp:txXfrm>
        <a:off x="32898" y="40700"/>
        <a:ext cx="8624363" cy="608124"/>
      </dsp:txXfrm>
    </dsp:sp>
    <dsp:sp modelId="{44DBF284-EFB8-48CB-AA9A-57838DF88D90}">
      <dsp:nvSpPr>
        <dsp:cNvPr id="0" name=""/>
        <dsp:cNvSpPr/>
      </dsp:nvSpPr>
      <dsp:spPr>
        <a:xfrm>
          <a:off x="0" y="678560"/>
          <a:ext cx="8690159" cy="9936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0480" rIns="170688" bIns="30480" numCol="1" spcCol="1270" anchor="t" anchorCtr="0">
          <a:noAutofit/>
        </a:bodyPr>
        <a:lstStyle/>
        <a:p>
          <a:pPr marL="82550" lvl="1" indent="-82550" algn="just" defTabSz="1066800">
            <a:lnSpc>
              <a:spcPct val="90000"/>
            </a:lnSpc>
            <a:spcBef>
              <a:spcPct val="0"/>
            </a:spcBef>
            <a:spcAft>
              <a:spcPct val="20000"/>
            </a:spcAft>
            <a:buChar char="•"/>
          </a:pPr>
          <a:endParaRPr lang="en-US" sz="2400" b="0" kern="1200" dirty="0">
            <a:solidFill>
              <a:schemeClr val="tx1"/>
            </a:solidFill>
            <a:latin typeface="Calibri"/>
            <a:ea typeface="+mn-ea"/>
            <a:cs typeface="+mn-cs"/>
          </a:endParaRPr>
        </a:p>
      </dsp:txBody>
      <dsp:txXfrm>
        <a:off x="0" y="678560"/>
        <a:ext cx="8690159" cy="993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7802"/>
          <a:ext cx="8690159" cy="67392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kern="1200" dirty="0">
              <a:solidFill>
                <a:schemeClr val="tx1"/>
              </a:solidFill>
            </a:rPr>
            <a:t>8. Organizational process assets updates</a:t>
          </a:r>
          <a:endParaRPr lang="en-US" sz="2400" b="0" kern="1200" dirty="0">
            <a:solidFill>
              <a:schemeClr val="tx1"/>
            </a:solidFill>
            <a:latin typeface="Calibri"/>
            <a:ea typeface="+mn-ea"/>
            <a:cs typeface="+mn-cs"/>
          </a:endParaRPr>
        </a:p>
      </dsp:txBody>
      <dsp:txXfrm>
        <a:off x="32898" y="40700"/>
        <a:ext cx="8624363" cy="608124"/>
      </dsp:txXfrm>
    </dsp:sp>
    <dsp:sp modelId="{44DBF284-EFB8-48CB-AA9A-57838DF88D90}">
      <dsp:nvSpPr>
        <dsp:cNvPr id="0" name=""/>
        <dsp:cNvSpPr/>
      </dsp:nvSpPr>
      <dsp:spPr>
        <a:xfrm>
          <a:off x="0" y="678560"/>
          <a:ext cx="8690159" cy="9936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0480" rIns="170688" bIns="30480" numCol="1" spcCol="1270" anchor="t" anchorCtr="0">
          <a:noAutofit/>
        </a:bodyPr>
        <a:lstStyle/>
        <a:p>
          <a:pPr marL="82550" lvl="1" indent="-82550" algn="just" defTabSz="1066800">
            <a:lnSpc>
              <a:spcPct val="90000"/>
            </a:lnSpc>
            <a:spcBef>
              <a:spcPct val="0"/>
            </a:spcBef>
            <a:spcAft>
              <a:spcPct val="20000"/>
            </a:spcAft>
            <a:buChar char="•"/>
          </a:pPr>
          <a:endParaRPr lang="en-US" sz="2400" b="0" kern="1200" dirty="0">
            <a:solidFill>
              <a:schemeClr val="tx1"/>
            </a:solidFill>
            <a:latin typeface="Calibri"/>
            <a:ea typeface="+mn-ea"/>
            <a:cs typeface="+mn-cs"/>
          </a:endParaRPr>
        </a:p>
      </dsp:txBody>
      <dsp:txXfrm>
        <a:off x="0" y="678560"/>
        <a:ext cx="8690159" cy="993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73008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kern="1200" dirty="0">
              <a:solidFill>
                <a:schemeClr val="bg1"/>
              </a:solidFill>
            </a:rPr>
            <a:t>1. Resource Management</a:t>
          </a:r>
          <a:r>
            <a:rPr lang="en" sz="2800" kern="1200" dirty="0">
              <a:solidFill>
                <a:schemeClr val="bg1"/>
              </a:solidFill>
            </a:rPr>
            <a:t>Plan</a:t>
          </a:r>
          <a:endParaRPr lang="en-US" sz="2800" b="0" kern="1200" dirty="0">
            <a:solidFill>
              <a:schemeClr val="bg1"/>
            </a:solidFill>
            <a:latin typeface="Calibri"/>
            <a:ea typeface="+mn-ea"/>
            <a:cs typeface="+mn-cs"/>
          </a:endParaRPr>
        </a:p>
      </dsp:txBody>
      <dsp:txXfrm>
        <a:off x="35640" y="35640"/>
        <a:ext cx="8618879" cy="658800"/>
      </dsp:txXfrm>
    </dsp:sp>
    <dsp:sp modelId="{44DBF284-EFB8-48CB-AA9A-57838DF88D90}">
      <dsp:nvSpPr>
        <dsp:cNvPr id="0" name=""/>
        <dsp:cNvSpPr/>
      </dsp:nvSpPr>
      <dsp:spPr>
        <a:xfrm>
          <a:off x="0" y="748332"/>
          <a:ext cx="8690159" cy="492453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dirty="0" err="1">
              <a:solidFill>
                <a:srgbClr val="2F2B20"/>
              </a:solidFill>
              <a:latin typeface="Trebuchet MS" pitchFamily="34" charset="0"/>
            </a:rPr>
            <a:t>Rencana</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pengelolaan</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sumber</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daya</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manusia</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memberikan</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pedoman</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bagaimana</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proyek</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manusia</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sumber</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daya</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harus</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didefinisikan</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dikelola</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dikendalikan</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dan</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akhirnya</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dirilis</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Ini</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mengidentifikasi</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strategi</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pelatihan</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dan</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rencana</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untuk</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mengembangkan</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tim</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proyek</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Barang-barang</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seperti</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penghargaan</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umpan</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balik</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pelatihan</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tambahan</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dan</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disiplin</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dapat</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ditambahkan</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ke</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rencana</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sebagai</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hasil</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dari</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penilaian</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kinerja</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tim</a:t>
          </a:r>
          <a:r>
            <a:rPr lang="en-US" sz="3000" kern="1200" dirty="0">
              <a:solidFill>
                <a:srgbClr val="2F2B20"/>
              </a:solidFill>
              <a:latin typeface="Trebuchet MS" pitchFamily="34" charset="0"/>
            </a:rPr>
            <a:t> yang </a:t>
          </a:r>
          <a:r>
            <a:rPr lang="en-US" sz="3000" kern="1200" dirty="0" err="1">
              <a:solidFill>
                <a:srgbClr val="2F2B20"/>
              </a:solidFill>
              <a:latin typeface="Trebuchet MS" pitchFamily="34" charset="0"/>
            </a:rPr>
            <a:t>sedang</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berlangsung</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dan</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bentuk</a:t>
          </a:r>
          <a:r>
            <a:rPr lang="en-US" sz="3000" kern="1200" dirty="0">
              <a:solidFill>
                <a:srgbClr val="2F2B20"/>
              </a:solidFill>
              <a:latin typeface="Trebuchet MS" pitchFamily="34" charset="0"/>
            </a:rPr>
            <a:t> lain </a:t>
          </a:r>
          <a:r>
            <a:rPr lang="en-US" sz="3000" kern="1200" dirty="0" err="1">
              <a:solidFill>
                <a:srgbClr val="2F2B20"/>
              </a:solidFill>
              <a:latin typeface="Trebuchet MS" pitchFamily="34" charset="0"/>
            </a:rPr>
            <a:t>dari</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proyek</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manajemen</a:t>
          </a:r>
          <a:r>
            <a:rPr lang="en-US" sz="3000" kern="1200" dirty="0">
              <a:solidFill>
                <a:srgbClr val="2F2B20"/>
              </a:solidFill>
              <a:latin typeface="Trebuchet MS" pitchFamily="34" charset="0"/>
            </a:rPr>
            <a:t> </a:t>
          </a:r>
          <a:r>
            <a:rPr lang="en-US" sz="3000" kern="1200" dirty="0" err="1">
              <a:solidFill>
                <a:srgbClr val="2F2B20"/>
              </a:solidFill>
              <a:latin typeface="Trebuchet MS" pitchFamily="34" charset="0"/>
            </a:rPr>
            <a:t>tim.</a:t>
          </a:r>
          <a:endParaRPr lang="id-ID" sz="3000" b="0" kern="1200" dirty="0">
            <a:solidFill>
              <a:schemeClr val="tx1"/>
            </a:solidFill>
          </a:endParaRPr>
        </a:p>
      </dsp:txBody>
      <dsp:txXfrm>
        <a:off x="0" y="748332"/>
        <a:ext cx="8690159" cy="49245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395EB5-41D1-42C2-8EB6-CF8245268830}" type="datetimeFigureOut">
              <a:rPr lang="en-US" smtClean="0"/>
              <a:t>9/4/2020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4B926D-8B09-4C31-840C-3F1424711ED9}" type="slidenum">
              <a:rPr lang="en-US" smtClean="0"/>
              <a:t>‹#›</a:t>
            </a:fld>
            <a:endParaRPr lang="en-US"/>
          </a:p>
        </p:txBody>
      </p:sp>
    </p:spTree>
    <p:extLst>
      <p:ext uri="{BB962C8B-B14F-4D97-AF65-F5344CB8AC3E}">
        <p14:creationId xmlns:p14="http://schemas.microsoft.com/office/powerpoint/2010/main" val="35161984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A3E3B2-D08E-49A8-A231-580C7767B511}" type="datetimeFigureOut">
              <a:rPr lang="en-US" smtClean="0"/>
              <a:t>9/4/2020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F8B0F6-635B-4D13-B0A1-AAE46661B9C4}" type="slidenum">
              <a:rPr lang="en-US" smtClean="0"/>
              <a:t>‹#›</a:t>
            </a:fld>
            <a:endParaRPr lang="en-US"/>
          </a:p>
        </p:txBody>
      </p:sp>
    </p:spTree>
    <p:extLst>
      <p:ext uri="{BB962C8B-B14F-4D97-AF65-F5344CB8AC3E}">
        <p14:creationId xmlns:p14="http://schemas.microsoft.com/office/powerpoint/2010/main" val="3500952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26A4FC-D00D-4A8E-9D5F-E046473C54F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266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EFA433B-D5AA-4B2C-B583-C4E6EE42F2BE}" type="datetimeFigureOut">
              <a:rPr lang="en-US" smtClean="0"/>
              <a:t>9/4/2020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2425516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FA433B-D5AA-4B2C-B583-C4E6EE42F2BE}" type="datetimeFigureOut">
              <a:rPr lang="en-US" smtClean="0"/>
              <a:t>9/4/2020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830122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FA433B-D5AA-4B2C-B583-C4E6EE42F2BE}" type="datetimeFigureOut">
              <a:rPr lang="en-US" smtClean="0"/>
              <a:t>9/4/2020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41276701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1397000" y="845500"/>
            <a:ext cx="9328800" cy="954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00" name="Shape 200"/>
          <p:cNvSpPr txBox="1">
            <a:spLocks noGrp="1"/>
          </p:cNvSpPr>
          <p:nvPr>
            <p:ph type="body" idx="1"/>
          </p:nvPr>
        </p:nvSpPr>
        <p:spPr>
          <a:xfrm>
            <a:off x="1508668" y="2070600"/>
            <a:ext cx="4453199" cy="3554399"/>
          </a:xfrm>
          <a:prstGeom prst="rect">
            <a:avLst/>
          </a:prstGeom>
        </p:spPr>
        <p:txBody>
          <a:bodyPr lIns="91425" tIns="91425" rIns="91425" bIns="91425" anchor="t" anchorCtr="0"/>
          <a:lstStyle>
            <a:lvl1pPr>
              <a:spcBef>
                <a:spcPts val="0"/>
              </a:spcBef>
              <a:buSzPct val="100000"/>
              <a:defRPr sz="1800"/>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01" name="Shape 201"/>
          <p:cNvSpPr txBox="1">
            <a:spLocks noGrp="1"/>
          </p:cNvSpPr>
          <p:nvPr>
            <p:ph type="body" idx="2"/>
          </p:nvPr>
        </p:nvSpPr>
        <p:spPr>
          <a:xfrm>
            <a:off x="6230085" y="2070600"/>
            <a:ext cx="4453199" cy="3554399"/>
          </a:xfrm>
          <a:prstGeom prst="rect">
            <a:avLst/>
          </a:prstGeom>
        </p:spPr>
        <p:txBody>
          <a:bodyPr lIns="91425" tIns="91425" rIns="91425" bIns="91425" anchor="t" anchorCtr="0"/>
          <a:lstStyle>
            <a:lvl1pPr>
              <a:spcBef>
                <a:spcPts val="0"/>
              </a:spcBef>
              <a:buSzPct val="100000"/>
              <a:defRPr sz="1800"/>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02" name="Shape 202"/>
          <p:cNvSpPr/>
          <p:nvPr/>
        </p:nvSpPr>
        <p:spPr>
          <a:xfrm>
            <a:off x="-38099" y="5929035"/>
            <a:ext cx="12255500" cy="949969"/>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03" name="Shape 203"/>
          <p:cNvSpPr/>
          <p:nvPr/>
        </p:nvSpPr>
        <p:spPr>
          <a:xfrm>
            <a:off x="-38099" y="6104149"/>
            <a:ext cx="12255500" cy="779251"/>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4" name="Shape 204"/>
          <p:cNvSpPr/>
          <p:nvPr/>
        </p:nvSpPr>
        <p:spPr>
          <a:xfrm rot="8100000">
            <a:off x="2463973" y="5670625"/>
            <a:ext cx="163483" cy="163483"/>
          </a:xfrm>
          <a:prstGeom prst="teardrop">
            <a:avLst>
              <a:gd name="adj" fmla="val 100000"/>
            </a:avLst>
          </a:prstGeom>
          <a:solidFill>
            <a:srgbClr val="AFF000"/>
          </a:solidFill>
          <a:ln>
            <a:noFill/>
          </a:ln>
        </p:spPr>
        <p:txBody>
          <a:bodyPr lIns="91425" tIns="91425" rIns="91425" bIns="91425" anchor="ctr" anchorCtr="0">
            <a:noAutofit/>
          </a:bodyPr>
          <a:lstStyle/>
          <a:p>
            <a:endParaRPr sz="1800">
              <a:solidFill>
                <a:srgbClr val="2F2B20"/>
              </a:solidFill>
            </a:endParaRPr>
          </a:p>
        </p:txBody>
      </p:sp>
      <p:sp>
        <p:nvSpPr>
          <p:cNvPr id="205" name="Shape 205"/>
          <p:cNvSpPr/>
          <p:nvPr/>
        </p:nvSpPr>
        <p:spPr>
          <a:xfrm rot="8100000">
            <a:off x="8051973" y="6049092"/>
            <a:ext cx="163483" cy="163483"/>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endParaRPr sz="1800">
              <a:solidFill>
                <a:srgbClr val="2F2B20"/>
              </a:solidFill>
            </a:endParaRPr>
          </a:p>
        </p:txBody>
      </p:sp>
      <p:sp>
        <p:nvSpPr>
          <p:cNvPr id="206" name="Shape 206"/>
          <p:cNvSpPr/>
          <p:nvPr/>
        </p:nvSpPr>
        <p:spPr>
          <a:xfrm rot="8100000">
            <a:off x="9575973" y="6093558"/>
            <a:ext cx="163483" cy="163483"/>
          </a:xfrm>
          <a:prstGeom prst="teardrop">
            <a:avLst>
              <a:gd name="adj" fmla="val 100000"/>
            </a:avLst>
          </a:prstGeom>
          <a:solidFill>
            <a:srgbClr val="00CEF6"/>
          </a:solidFill>
          <a:ln>
            <a:noFill/>
          </a:ln>
        </p:spPr>
        <p:txBody>
          <a:bodyPr lIns="91425" tIns="91425" rIns="91425" bIns="91425" anchor="ctr" anchorCtr="0">
            <a:noAutofit/>
          </a:bodyPr>
          <a:lstStyle/>
          <a:p>
            <a:endParaRPr sz="1800">
              <a:solidFill>
                <a:srgbClr val="2F2B20"/>
              </a:solidFill>
            </a:endParaRPr>
          </a:p>
        </p:txBody>
      </p:sp>
      <p:grpSp>
        <p:nvGrpSpPr>
          <p:cNvPr id="207" name="Shape 207"/>
          <p:cNvGrpSpPr/>
          <p:nvPr/>
        </p:nvGrpSpPr>
        <p:grpSpPr>
          <a:xfrm>
            <a:off x="-12700" y="5949968"/>
            <a:ext cx="12223767" cy="793733"/>
            <a:chOff x="-9525" y="4462475"/>
            <a:chExt cx="9167825" cy="595300"/>
          </a:xfrm>
        </p:grpSpPr>
        <p:sp>
          <p:nvSpPr>
            <p:cNvPr id="208" name="Shape 208"/>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209" name="Shape 209"/>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210" name="Shape 210"/>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211" name="Shape 211"/>
          <p:cNvGrpSpPr/>
          <p:nvPr/>
        </p:nvGrpSpPr>
        <p:grpSpPr>
          <a:xfrm>
            <a:off x="-57116" y="5924651"/>
            <a:ext cx="12306099" cy="857049"/>
            <a:chOff x="-42837" y="4443487"/>
            <a:chExt cx="9229574" cy="642787"/>
          </a:xfrm>
        </p:grpSpPr>
        <p:sp>
          <p:nvSpPr>
            <p:cNvPr id="212" name="Shape 212"/>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endParaRPr sz="1800">
                <a:solidFill>
                  <a:srgbClr val="2F2B20"/>
                </a:solidFill>
              </a:endParaRPr>
            </a:p>
          </p:txBody>
        </p:sp>
        <p:sp>
          <p:nvSpPr>
            <p:cNvPr id="213" name="Shape 213"/>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endParaRPr sz="1800">
                <a:solidFill>
                  <a:srgbClr val="2F2B20"/>
                </a:solidFill>
              </a:endParaRPr>
            </a:p>
          </p:txBody>
        </p:sp>
        <p:sp>
          <p:nvSpPr>
            <p:cNvPr id="214" name="Shape 214"/>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endParaRPr sz="1800">
                <a:solidFill>
                  <a:srgbClr val="2F2B20"/>
                </a:solidFill>
              </a:endParaRPr>
            </a:p>
          </p:txBody>
        </p:sp>
        <p:sp>
          <p:nvSpPr>
            <p:cNvPr id="215" name="Shape 215"/>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endParaRPr sz="1800">
                <a:solidFill>
                  <a:srgbClr val="2F2B20"/>
                </a:solidFill>
              </a:endParaRPr>
            </a:p>
          </p:txBody>
        </p:sp>
        <p:sp>
          <p:nvSpPr>
            <p:cNvPr id="216" name="Shape 216"/>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endParaRPr sz="1800">
                <a:solidFill>
                  <a:srgbClr val="2F2B20"/>
                </a:solidFill>
              </a:endParaRPr>
            </a:p>
          </p:txBody>
        </p:sp>
        <p:sp>
          <p:nvSpPr>
            <p:cNvPr id="217" name="Shape 217"/>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endParaRPr sz="1800">
                <a:solidFill>
                  <a:srgbClr val="2F2B20"/>
                </a:solidFill>
              </a:endParaRPr>
            </a:p>
          </p:txBody>
        </p:sp>
        <p:sp>
          <p:nvSpPr>
            <p:cNvPr id="218" name="Shape 218"/>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endParaRPr sz="1800">
                <a:solidFill>
                  <a:srgbClr val="2F2B20"/>
                </a:solidFill>
              </a:endParaRPr>
            </a:p>
          </p:txBody>
        </p:sp>
        <p:sp>
          <p:nvSpPr>
            <p:cNvPr id="219" name="Shape 219"/>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endParaRPr sz="1800">
                <a:solidFill>
                  <a:srgbClr val="2F2B20"/>
                </a:solidFill>
              </a:endParaRPr>
            </a:p>
          </p:txBody>
        </p:sp>
        <p:sp>
          <p:nvSpPr>
            <p:cNvPr id="220" name="Shape 220"/>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endParaRPr sz="1800">
                <a:solidFill>
                  <a:srgbClr val="2F2B20"/>
                </a:solidFill>
              </a:endParaRPr>
            </a:p>
          </p:txBody>
        </p:sp>
        <p:sp>
          <p:nvSpPr>
            <p:cNvPr id="221" name="Shape 221"/>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endParaRPr sz="1800">
                <a:solidFill>
                  <a:srgbClr val="2F2B20"/>
                </a:solidFill>
              </a:endParaRPr>
            </a:p>
          </p:txBody>
        </p:sp>
        <p:sp>
          <p:nvSpPr>
            <p:cNvPr id="222" name="Shape 222"/>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endParaRPr sz="1800">
                <a:solidFill>
                  <a:srgbClr val="2F2B20"/>
                </a:solidFill>
              </a:endParaRPr>
            </a:p>
          </p:txBody>
        </p:sp>
        <p:sp>
          <p:nvSpPr>
            <p:cNvPr id="223" name="Shape 223"/>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endParaRPr sz="1800">
                <a:solidFill>
                  <a:srgbClr val="2F2B20"/>
                </a:solidFill>
              </a:endParaRPr>
            </a:p>
          </p:txBody>
        </p:sp>
        <p:sp>
          <p:nvSpPr>
            <p:cNvPr id="224" name="Shape 224"/>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endParaRPr sz="1800">
                <a:solidFill>
                  <a:srgbClr val="2F2B20"/>
                </a:solidFill>
              </a:endParaRPr>
            </a:p>
          </p:txBody>
        </p:sp>
        <p:sp>
          <p:nvSpPr>
            <p:cNvPr id="225" name="Shape 225"/>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endParaRPr sz="1800">
                <a:solidFill>
                  <a:srgbClr val="2F2B20"/>
                </a:solidFill>
              </a:endParaRPr>
            </a:p>
          </p:txBody>
        </p:sp>
        <p:sp>
          <p:nvSpPr>
            <p:cNvPr id="226" name="Shape 226"/>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endParaRPr sz="1800">
                <a:solidFill>
                  <a:srgbClr val="2F2B20"/>
                </a:solidFill>
              </a:endParaRPr>
            </a:p>
          </p:txBody>
        </p:sp>
        <p:sp>
          <p:nvSpPr>
            <p:cNvPr id="227" name="Shape 227"/>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endParaRPr sz="1800">
                <a:solidFill>
                  <a:srgbClr val="2F2B20"/>
                </a:solidFill>
              </a:endParaRPr>
            </a:p>
          </p:txBody>
        </p:sp>
        <p:sp>
          <p:nvSpPr>
            <p:cNvPr id="228" name="Shape 228"/>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endParaRPr sz="1800">
                <a:solidFill>
                  <a:srgbClr val="2F2B20"/>
                </a:solidFill>
              </a:endParaRPr>
            </a:p>
          </p:txBody>
        </p:sp>
        <p:sp>
          <p:nvSpPr>
            <p:cNvPr id="229" name="Shape 229"/>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endParaRPr sz="1800">
                <a:solidFill>
                  <a:srgbClr val="2F2B20"/>
                </a:solidFill>
              </a:endParaRPr>
            </a:p>
          </p:txBody>
        </p:sp>
        <p:sp>
          <p:nvSpPr>
            <p:cNvPr id="230" name="Shape 230"/>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endParaRPr sz="1800">
                <a:solidFill>
                  <a:srgbClr val="2F2B20"/>
                </a:solidFill>
              </a:endParaRPr>
            </a:p>
          </p:txBody>
        </p:sp>
        <p:sp>
          <p:nvSpPr>
            <p:cNvPr id="231" name="Shape 231"/>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endParaRPr sz="1800">
                <a:solidFill>
                  <a:srgbClr val="2F2B20"/>
                </a:solidFill>
              </a:endParaRPr>
            </a:p>
          </p:txBody>
        </p:sp>
        <p:sp>
          <p:nvSpPr>
            <p:cNvPr id="232" name="Shape 232"/>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endParaRPr sz="1800">
                <a:solidFill>
                  <a:srgbClr val="2F2B20"/>
                </a:solidFill>
              </a:endParaRPr>
            </a:p>
          </p:txBody>
        </p:sp>
        <p:sp>
          <p:nvSpPr>
            <p:cNvPr id="233" name="Shape 233"/>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endParaRPr sz="1800">
                <a:solidFill>
                  <a:srgbClr val="2F2B20"/>
                </a:solidFill>
              </a:endParaRPr>
            </a:p>
          </p:txBody>
        </p:sp>
        <p:sp>
          <p:nvSpPr>
            <p:cNvPr id="234" name="Shape 234"/>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endParaRPr sz="1800">
                <a:solidFill>
                  <a:srgbClr val="2F2B20"/>
                </a:solidFill>
              </a:endParaRPr>
            </a:p>
          </p:txBody>
        </p:sp>
        <p:sp>
          <p:nvSpPr>
            <p:cNvPr id="235" name="Shape 235"/>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endParaRPr sz="1800">
                <a:solidFill>
                  <a:srgbClr val="2F2B20"/>
                </a:solidFill>
              </a:endParaRPr>
            </a:p>
          </p:txBody>
        </p:sp>
        <p:sp>
          <p:nvSpPr>
            <p:cNvPr id="236" name="Shape 236"/>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endParaRPr sz="1800">
                <a:solidFill>
                  <a:srgbClr val="2F2B20"/>
                </a:solidFill>
              </a:endParaRPr>
            </a:p>
          </p:txBody>
        </p:sp>
      </p:grpSp>
      <p:sp>
        <p:nvSpPr>
          <p:cNvPr id="237" name="Shape 237"/>
          <p:cNvSpPr/>
          <p:nvPr/>
        </p:nvSpPr>
        <p:spPr>
          <a:xfrm>
            <a:off x="3987602" y="6114935"/>
            <a:ext cx="152799" cy="1527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endParaRPr sz="1800">
              <a:solidFill>
                <a:srgbClr val="2F2B20"/>
              </a:solidFill>
            </a:endParaRPr>
          </a:p>
        </p:txBody>
      </p:sp>
      <p:sp>
        <p:nvSpPr>
          <p:cNvPr id="238" name="Shape 238"/>
          <p:cNvSpPr/>
          <p:nvPr/>
        </p:nvSpPr>
        <p:spPr>
          <a:xfrm>
            <a:off x="1447602" y="6495935"/>
            <a:ext cx="152799" cy="1527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endParaRPr sz="1800">
              <a:solidFill>
                <a:srgbClr val="2F2B20"/>
              </a:solidFill>
            </a:endParaRPr>
          </a:p>
        </p:txBody>
      </p:sp>
      <p:sp>
        <p:nvSpPr>
          <p:cNvPr id="239" name="Shape 239"/>
          <p:cNvSpPr/>
          <p:nvPr/>
        </p:nvSpPr>
        <p:spPr>
          <a:xfrm>
            <a:off x="6527602" y="6021376"/>
            <a:ext cx="152799" cy="1527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endParaRPr sz="1800">
              <a:solidFill>
                <a:srgbClr val="2F2B20"/>
              </a:solidFill>
            </a:endParaRPr>
          </a:p>
        </p:txBody>
      </p:sp>
      <p:sp>
        <p:nvSpPr>
          <p:cNvPr id="240" name="Shape 240"/>
          <p:cNvSpPr/>
          <p:nvPr/>
        </p:nvSpPr>
        <p:spPr>
          <a:xfrm rot="8100000">
            <a:off x="11599932" y="5772225"/>
            <a:ext cx="163483" cy="163483"/>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endParaRPr sz="1800">
              <a:solidFill>
                <a:srgbClr val="2F2B20"/>
              </a:solidFill>
            </a:endParaRPr>
          </a:p>
        </p:txBody>
      </p:sp>
    </p:spTree>
    <p:extLst>
      <p:ext uri="{BB962C8B-B14F-4D97-AF65-F5344CB8AC3E}">
        <p14:creationId xmlns:p14="http://schemas.microsoft.com/office/powerpoint/2010/main" val="2942730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FA433B-D5AA-4B2C-B583-C4E6EE42F2BE}" type="datetimeFigureOut">
              <a:rPr lang="en-US" smtClean="0"/>
              <a:t>9/4/2020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3782742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FA433B-D5AA-4B2C-B583-C4E6EE42F2BE}" type="datetimeFigureOut">
              <a:rPr lang="en-US" smtClean="0"/>
              <a:t>9/4/2020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470898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FA433B-D5AA-4B2C-B583-C4E6EE42F2BE}" type="datetimeFigureOut">
              <a:rPr lang="en-US" smtClean="0"/>
              <a:t>9/4/2020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4091653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FA433B-D5AA-4B2C-B583-C4E6EE42F2BE}" type="datetimeFigureOut">
              <a:rPr lang="en-US" smtClean="0"/>
              <a:t>9/4/2020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2701575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EFA433B-D5AA-4B2C-B583-C4E6EE42F2BE}" type="datetimeFigureOut">
              <a:rPr lang="en-US" smtClean="0"/>
              <a:t>9/4/2020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2381F8-FA25-47C5-9C3A-9CD7BCCC37B5}" type="slidenum">
              <a:rPr lang="en-US" smtClean="0"/>
              <a:t>‹#›</a:t>
            </a:fld>
            <a:endParaRPr lang="en-US"/>
          </a:p>
        </p:txBody>
      </p:sp>
      <p:pic>
        <p:nvPicPr>
          <p:cNvPr id="7" name="Picture 6"/>
          <p:cNvPicPr/>
          <p:nvPr userDrawn="1"/>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Tree>
    <p:extLst>
      <p:ext uri="{BB962C8B-B14F-4D97-AF65-F5344CB8AC3E}">
        <p14:creationId xmlns:p14="http://schemas.microsoft.com/office/powerpoint/2010/main" val="2985145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FA433B-D5AA-4B2C-B583-C4E6EE42F2BE}" type="datetimeFigureOut">
              <a:rPr lang="en-US" smtClean="0"/>
              <a:t>9/4/2020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2588314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FA433B-D5AA-4B2C-B583-C4E6EE42F2BE}" type="datetimeFigureOut">
              <a:rPr lang="en-US" smtClean="0"/>
              <a:t>9/4/2020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3728277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FA433B-D5AA-4B2C-B583-C4E6EE42F2BE}" type="datetimeFigureOut">
              <a:rPr lang="en-US" smtClean="0"/>
              <a:t>9/4/2020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454602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A433B-D5AA-4B2C-B583-C4E6EE42F2BE}" type="datetimeFigureOut">
              <a:rPr lang="en-US" smtClean="0"/>
              <a:t>9/4/2020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381F8-FA25-47C5-9C3A-9CD7BCCC37B5}" type="slidenum">
              <a:rPr lang="en-US" smtClean="0"/>
              <a:t>‹#›</a:t>
            </a:fld>
            <a:endParaRPr lang="en-US"/>
          </a:p>
        </p:txBody>
      </p:sp>
    </p:spTree>
    <p:extLst>
      <p:ext uri="{BB962C8B-B14F-4D97-AF65-F5344CB8AC3E}">
        <p14:creationId xmlns:p14="http://schemas.microsoft.com/office/powerpoint/2010/main" val="2521424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jpg"/></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1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jpg"/></Relationships>
</file>

<file path=ppt/slides/_rels/slide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jpg"/></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jpg"/></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image" Target="../media/image1.png"/><Relationship Id="rId16" Type="http://schemas.openxmlformats.org/officeDocument/2006/relationships/diagramColors" Target="../diagrams/colors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66.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8.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8.jpeg"/><Relationship Id="rId2" Type="http://schemas.openxmlformats.org/officeDocument/2006/relationships/diagramData" Target="../diagrams/data16.xml"/><Relationship Id="rId1" Type="http://schemas.openxmlformats.org/officeDocument/2006/relationships/slideLayout" Target="../slideLayouts/slideLayout1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86.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Data" Target="../diagrams/data18.xml"/><Relationship Id="rId7" Type="http://schemas.microsoft.com/office/2007/relationships/diagramDrawing" Target="../diagrams/drawing18.xml"/><Relationship Id="rId12" Type="http://schemas.microsoft.com/office/2007/relationships/diagramDrawing" Target="../diagrams/drawing1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8.xml"/><Relationship Id="rId11" Type="http://schemas.openxmlformats.org/officeDocument/2006/relationships/diagramColors" Target="../diagrams/colors19.xml"/><Relationship Id="rId5" Type="http://schemas.openxmlformats.org/officeDocument/2006/relationships/diagramQuickStyle" Target="../diagrams/quickStyle18.xml"/><Relationship Id="rId10" Type="http://schemas.openxmlformats.org/officeDocument/2006/relationships/diagramQuickStyle" Target="../diagrams/quickStyle19.xml"/><Relationship Id="rId4" Type="http://schemas.openxmlformats.org/officeDocument/2006/relationships/diagramLayout" Target="../diagrams/layout18.xml"/><Relationship Id="rId9" Type="http://schemas.openxmlformats.org/officeDocument/2006/relationships/diagramLayout" Target="../diagrams/layout19.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9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jpg"/></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p:nvSpPr>
        <p:spPr>
          <a:xfrm>
            <a:off x="0" y="6689558"/>
            <a:ext cx="12192000" cy="168442"/>
          </a:xfrm>
          <a:prstGeom prst="rect">
            <a:avLst/>
          </a:prstGeom>
          <a:ln>
            <a:noFill/>
          </a:ln>
          <a:effectLst>
            <a:outerShdw blurRad="76200" dir="13500000" sy="23000" kx="1200000" algn="br" rotWithShape="0">
              <a:prstClr val="black">
                <a:alpha val="2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Round Diagonal Corner Rectangle 8"/>
          <p:cNvSpPr/>
          <p:nvPr/>
        </p:nvSpPr>
        <p:spPr bwMode="auto">
          <a:xfrm>
            <a:off x="9592816" y="4765224"/>
            <a:ext cx="2599184" cy="776913"/>
          </a:xfrm>
          <a:prstGeom prst="round2DiagRect">
            <a:avLst>
              <a:gd name="adj1" fmla="val 26047"/>
              <a:gd name="adj2" fmla="val 0"/>
            </a:avLst>
          </a:prstGeom>
          <a:solidFill>
            <a:srgbClr val="000000">
              <a:alpha val="50196"/>
            </a:srgbClr>
          </a:solidFill>
        </p:spPr>
        <p:txBody>
          <a:bodyPr wrap="square">
            <a:spAutoFit/>
          </a:bodyPr>
          <a:lstStyle/>
          <a:p>
            <a:pPr algn="r">
              <a:defRPr/>
            </a:pPr>
            <a:r>
              <a:rPr lang="en-US" sz="1200" b="1" i="1" dirty="0">
                <a:solidFill>
                  <a:srgbClr val="FFFFFF"/>
                </a:solidFill>
              </a:rPr>
              <a:t>Telkom University</a:t>
            </a:r>
            <a:r>
              <a:rPr lang="id-ID" sz="1200" b="1" i="1" dirty="0">
                <a:solidFill>
                  <a:srgbClr val="FFFFFF"/>
                </a:solidFill>
              </a:rPr>
              <a:t> </a:t>
            </a:r>
          </a:p>
          <a:p>
            <a:pPr algn="r">
              <a:defRPr/>
            </a:pPr>
            <a:r>
              <a:rPr lang="en-US" sz="1100" b="1" dirty="0">
                <a:solidFill>
                  <a:srgbClr val="FFFFFF"/>
                </a:solidFill>
              </a:rPr>
              <a:t>Bandung</a:t>
            </a:r>
            <a:endParaRPr lang="id-ID" sz="1100" b="1" dirty="0">
              <a:solidFill>
                <a:srgbClr val="FFFFFF"/>
              </a:solidFill>
            </a:endParaRPr>
          </a:p>
          <a:p>
            <a:pPr>
              <a:defRPr/>
            </a:pPr>
            <a:r>
              <a:rPr lang="id-ID" sz="1400" b="1" dirty="0">
                <a:solidFill>
                  <a:srgbClr val="FFFFFF"/>
                </a:solidFill>
              </a:rPr>
              <a:t>        </a:t>
            </a:r>
            <a:endParaRPr lang="id-ID" b="1" dirty="0">
              <a:solidFill>
                <a:srgbClr val="FFFFFF"/>
              </a:solidFill>
            </a:endParaRPr>
          </a:p>
        </p:txBody>
      </p:sp>
      <p:sp>
        <p:nvSpPr>
          <p:cNvPr id="11" name="TextBox 1"/>
          <p:cNvSpPr txBox="1">
            <a:spLocks noChangeArrowheads="1"/>
          </p:cNvSpPr>
          <p:nvPr/>
        </p:nvSpPr>
        <p:spPr bwMode="auto">
          <a:xfrm>
            <a:off x="6742712" y="5509128"/>
            <a:ext cx="5449288" cy="1009471"/>
          </a:xfrm>
          <a:prstGeom prst="round2DiagRect">
            <a:avLst>
              <a:gd name="adj1" fmla="val 10544"/>
              <a:gd name="adj2" fmla="val 0"/>
            </a:avLst>
          </a:prstGeom>
          <a:solidFill>
            <a:srgbClr val="FF0000">
              <a:alpha val="69804"/>
            </a:srgbClr>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000" b="1" dirty="0">
                <a:solidFill>
                  <a:srgbClr val="FFFFFF"/>
                </a:solidFill>
                <a:effectLst>
                  <a:outerShdw blurRad="38100" dist="38100" dir="2700000" algn="tl">
                    <a:srgbClr val="000000">
                      <a:alpha val="43137"/>
                    </a:srgbClr>
                  </a:outerShdw>
                </a:effectLst>
              </a:rPr>
              <a:t>Resource Management</a:t>
            </a:r>
          </a:p>
          <a:p>
            <a:pPr eaLnBrk="1" hangingPunct="1"/>
            <a:endParaRPr lang="id-ID" sz="2000" b="1" dirty="0">
              <a:solidFill>
                <a:srgbClr val="FFFFFF"/>
              </a:solidFill>
              <a:effectLst>
                <a:outerShdw blurRad="38100" dist="38100" dir="2700000" algn="tl">
                  <a:srgbClr val="000000">
                    <a:alpha val="43137"/>
                  </a:srgbClr>
                </a:outerShdw>
              </a:effectLst>
            </a:endParaRPr>
          </a:p>
          <a:p>
            <a:pPr eaLnBrk="1" hangingPunct="1"/>
            <a:r>
              <a:rPr lang="en-US" sz="1600" b="1" dirty="0">
                <a:solidFill>
                  <a:srgbClr val="FFFFFF"/>
                </a:solidFill>
                <a:effectLst>
                  <a:outerShdw blurRad="38100" dist="38100" dir="2700000" algn="tl">
                    <a:srgbClr val="000000">
                      <a:alpha val="43137"/>
                    </a:srgbClr>
                  </a:outerShdw>
                </a:effectLst>
              </a:rPr>
              <a:t>FEH3C3</a:t>
            </a:r>
            <a:endParaRPr lang="id-ID" sz="1400" dirty="0">
              <a:solidFill>
                <a:srgbClr val="FFFFFF"/>
              </a:solidFill>
            </a:endParaRPr>
          </a:p>
        </p:txBody>
      </p:sp>
    </p:spTree>
    <p:extLst>
      <p:ext uri="{BB962C8B-B14F-4D97-AF65-F5344CB8AC3E}">
        <p14:creationId xmlns:p14="http://schemas.microsoft.com/office/powerpoint/2010/main" val="4162918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other\TU-logo-primer-memusa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7265" y="0"/>
            <a:ext cx="1005386" cy="118054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cs typeface="Century Gothic" charset="0"/>
              </a:rPr>
              <a:t>Resource Management</a:t>
            </a:r>
            <a:r>
              <a:rPr lang="en-US" sz="3600" b="1" dirty="0"/>
              <a:t>: </a:t>
            </a:r>
            <a:r>
              <a:rPr lang="id-ID" sz="3600" dirty="0">
                <a:solidFill>
                  <a:srgbClr val="FF0000"/>
                </a:solidFill>
                <a:latin typeface="Algerian" panose="04020705040A02060702" pitchFamily="82" charset="0"/>
              </a:rPr>
              <a:t>INTRODUCING</a:t>
            </a:r>
          </a:p>
        </p:txBody>
      </p:sp>
      <p:pic>
        <p:nvPicPr>
          <p:cNvPr id="3" name="Picture 2"/>
          <p:cNvPicPr>
            <a:picLocks noChangeAspect="1"/>
          </p:cNvPicPr>
          <p:nvPr/>
        </p:nvPicPr>
        <p:blipFill>
          <a:blip r:embed="rId3"/>
          <a:stretch>
            <a:fillRect/>
          </a:stretch>
        </p:blipFill>
        <p:spPr>
          <a:xfrm>
            <a:off x="1542198" y="714789"/>
            <a:ext cx="7265558" cy="5943600"/>
          </a:xfrm>
          <a:prstGeom prst="rect">
            <a:avLst/>
          </a:prstGeom>
        </p:spPr>
      </p:pic>
    </p:spTree>
    <p:extLst>
      <p:ext uri="{BB962C8B-B14F-4D97-AF65-F5344CB8AC3E}">
        <p14:creationId xmlns:p14="http://schemas.microsoft.com/office/powerpoint/2010/main" val="28718757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Manage Team: </a:t>
            </a:r>
            <a:r>
              <a:rPr lang="en-US" sz="3600" b="1" dirty="0">
                <a:solidFill>
                  <a:srgbClr val="FF0000"/>
                </a:solidFill>
              </a:rPr>
              <a:t>INPUT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20" name="Shape 454"/>
          <p:cNvSpPr txBox="1">
            <a:spLocks noGrp="1"/>
          </p:cNvSpPr>
          <p:nvPr>
            <p:ph type="title"/>
          </p:nvPr>
        </p:nvSpPr>
        <p:spPr>
          <a:xfrm>
            <a:off x="2639878" y="3096765"/>
            <a:ext cx="5760640" cy="672075"/>
          </a:xfrm>
          <a:prstGeom prst="rect">
            <a:avLst/>
          </a:prstGeom>
          <a:ln w="19050">
            <a:prstDash val="sysDash"/>
          </a:ln>
        </p:spPr>
        <p:txBody>
          <a:bodyPr lIns="91425" tIns="91425" rIns="91425" bIns="91425" anchor="b" anchorCtr="0">
            <a:noAutofit/>
          </a:bodyPr>
          <a:lstStyle/>
          <a:p>
            <a:r>
              <a:rPr lang="en" sz="2400" b="1" dirty="0"/>
              <a:t>4. Team Performance Assesments</a:t>
            </a:r>
          </a:p>
        </p:txBody>
      </p:sp>
      <p:sp>
        <p:nvSpPr>
          <p:cNvPr id="21" name="Rectangle 20"/>
          <p:cNvSpPr/>
          <p:nvPr/>
        </p:nvSpPr>
        <p:spPr>
          <a:xfrm>
            <a:off x="2669347" y="3984864"/>
            <a:ext cx="8101011" cy="1524456"/>
          </a:xfrm>
          <a:prstGeom prst="rect">
            <a:avLst/>
          </a:prstGeom>
        </p:spPr>
        <p:txBody>
          <a:bodyPr wrap="square">
            <a:spAutoFit/>
          </a:bodyPr>
          <a:lstStyle/>
          <a:p>
            <a:pPr algn="just">
              <a:lnSpc>
                <a:spcPct val="150000"/>
              </a:lnSpc>
            </a:pPr>
            <a:r>
              <a:rPr lang="en-US" sz="1600" dirty="0">
                <a:solidFill>
                  <a:srgbClr val="2F2B20"/>
                </a:solidFill>
                <a:latin typeface="Trebuchet MS" pitchFamily="34" charset="0"/>
              </a:rPr>
              <a:t>Tim </a:t>
            </a:r>
            <a:r>
              <a:rPr lang="en-US" sz="1600" dirty="0" err="1">
                <a:solidFill>
                  <a:srgbClr val="2F2B20"/>
                </a:solidFill>
                <a:latin typeface="Trebuchet MS" pitchFamily="34" charset="0"/>
              </a:rPr>
              <a:t>manajemen</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membuat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penilaian</a:t>
            </a:r>
            <a:r>
              <a:rPr lang="en-US" sz="1600" dirty="0">
                <a:solidFill>
                  <a:srgbClr val="2F2B20"/>
                </a:solidFill>
                <a:latin typeface="Trebuchet MS" pitchFamily="34" charset="0"/>
              </a:rPr>
              <a:t> formal </a:t>
            </a:r>
            <a:r>
              <a:rPr lang="en-US" sz="1600" dirty="0" err="1">
                <a:solidFill>
                  <a:srgbClr val="2F2B20"/>
                </a:solidFill>
                <a:latin typeface="Trebuchet MS" pitchFamily="34" charset="0"/>
              </a:rPr>
              <a:t>maupun</a:t>
            </a:r>
            <a:r>
              <a:rPr lang="en-US" sz="1600" dirty="0">
                <a:solidFill>
                  <a:srgbClr val="2F2B20"/>
                </a:solidFill>
                <a:latin typeface="Trebuchet MS" pitchFamily="34" charset="0"/>
              </a:rPr>
              <a:t> informal yang </a:t>
            </a:r>
            <a:r>
              <a:rPr lang="en-US" sz="1600" dirty="0" err="1">
                <a:solidFill>
                  <a:srgbClr val="2F2B20"/>
                </a:solidFill>
                <a:latin typeface="Trebuchet MS" pitchFamily="34" charset="0"/>
              </a:rPr>
              <a:t>sedang</a:t>
            </a:r>
            <a:r>
              <a:rPr lang="en-US" sz="1600" dirty="0">
                <a:solidFill>
                  <a:srgbClr val="2F2B20"/>
                </a:solidFill>
                <a:latin typeface="Trebuchet MS" pitchFamily="34" charset="0"/>
              </a:rPr>
              <a:t> </a:t>
            </a:r>
            <a:r>
              <a:rPr lang="en-US" sz="1600" dirty="0" err="1">
                <a:solidFill>
                  <a:srgbClr val="2F2B20"/>
                </a:solidFill>
                <a:latin typeface="Trebuchet MS" pitchFamily="34" charset="0"/>
              </a:rPr>
              <a:t>berlangsung</a:t>
            </a:r>
            <a:r>
              <a:rPr lang="en-US" sz="1600" dirty="0">
                <a:solidFill>
                  <a:srgbClr val="2F2B20"/>
                </a:solidFill>
                <a:latin typeface="Trebuchet MS" pitchFamily="34" charset="0"/>
              </a:rPr>
              <a:t> </a:t>
            </a:r>
            <a:r>
              <a:rPr lang="en-US" sz="1600" dirty="0" err="1">
                <a:solidFill>
                  <a:srgbClr val="2F2B20"/>
                </a:solidFill>
                <a:latin typeface="Trebuchet MS" pitchFamily="34" charset="0"/>
              </a:rPr>
              <a:t>kinerja</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tim</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a:t>
            </a:r>
            <a:r>
              <a:rPr lang="en-US" sz="1600" dirty="0" err="1">
                <a:solidFill>
                  <a:srgbClr val="2F2B20"/>
                </a:solidFill>
                <a:latin typeface="Trebuchet MS" pitchFamily="34" charset="0"/>
              </a:rPr>
              <a:t>Dengan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terus-menerus</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menilai</a:t>
            </a:r>
            <a:r>
              <a:rPr lang="en-US" sz="1600" dirty="0">
                <a:solidFill>
                  <a:srgbClr val="2F2B20"/>
                </a:solidFill>
                <a:latin typeface="Trebuchet MS" pitchFamily="34" charset="0"/>
              </a:rPr>
              <a:t> </a:t>
            </a:r>
            <a:r>
              <a:rPr lang="en-US" sz="1600" dirty="0" err="1">
                <a:solidFill>
                  <a:srgbClr val="2F2B20"/>
                </a:solidFill>
                <a:latin typeface="Trebuchet MS" pitchFamily="34" charset="0"/>
              </a:rPr>
              <a:t>kinerja</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tim</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tindakan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dapat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diambil</a:t>
            </a:r>
            <a:r>
              <a:rPr lang="en-US" sz="1600" dirty="0">
                <a:solidFill>
                  <a:srgbClr val="2F2B20"/>
                </a:solidFill>
                <a:latin typeface="Trebuchet MS" pitchFamily="34" charset="0"/>
              </a:rPr>
              <a:t>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menyelesaikan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masalah</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memodifikasi</a:t>
            </a:r>
            <a:r>
              <a:rPr lang="en-US" sz="1600" dirty="0">
                <a:solidFill>
                  <a:srgbClr val="2F2B20"/>
                </a:solidFill>
                <a:latin typeface="Trebuchet MS" pitchFamily="34" charset="0"/>
              </a:rPr>
              <a:t> </a:t>
            </a:r>
            <a:r>
              <a:rPr lang="en-US" sz="1600" dirty="0" err="1">
                <a:solidFill>
                  <a:srgbClr val="2F2B20"/>
                </a:solidFill>
                <a:latin typeface="Trebuchet MS" pitchFamily="34" charset="0"/>
              </a:rPr>
              <a:t>komunikasi</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mengatasi</a:t>
            </a:r>
            <a:r>
              <a:rPr lang="en-US" sz="1600" dirty="0">
                <a:solidFill>
                  <a:srgbClr val="2F2B20"/>
                </a:solidFill>
                <a:latin typeface="Trebuchet MS" pitchFamily="34" charset="0"/>
              </a:rPr>
              <a:t> </a:t>
            </a:r>
            <a:r>
              <a:rPr lang="en-US" sz="1600" dirty="0" err="1">
                <a:solidFill>
                  <a:srgbClr val="2F2B20"/>
                </a:solidFill>
                <a:latin typeface="Trebuchet MS" pitchFamily="34" charset="0"/>
              </a:rPr>
              <a:t>konflik</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meningkatkan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interaksi</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tim.</a:t>
            </a:r>
            <a:endParaRPr lang="en-US" sz="1600" dirty="0">
              <a:solidFill>
                <a:srgbClr val="2F2B20"/>
              </a:solidFill>
              <a:latin typeface="Trebuchet MS" pitchFamily="34" charset="0"/>
            </a:endParaRPr>
          </a:p>
        </p:txBody>
      </p:sp>
      <p:grpSp>
        <p:nvGrpSpPr>
          <p:cNvPr id="14" name="Group 13"/>
          <p:cNvGrpSpPr/>
          <p:nvPr/>
        </p:nvGrpSpPr>
        <p:grpSpPr>
          <a:xfrm>
            <a:off x="50638" y="771322"/>
            <a:ext cx="2283129" cy="5220044"/>
            <a:chOff x="50638" y="771322"/>
            <a:chExt cx="2283129" cy="5220044"/>
          </a:xfrm>
        </p:grpSpPr>
        <p:sp>
          <p:nvSpPr>
            <p:cNvPr id="15" name="Freeform 14"/>
            <p:cNvSpPr/>
            <p:nvPr/>
          </p:nvSpPr>
          <p:spPr>
            <a:xfrm>
              <a:off x="50639" y="77132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16" name="Freeform 15"/>
            <p:cNvSpPr/>
            <p:nvPr/>
          </p:nvSpPr>
          <p:spPr>
            <a:xfrm>
              <a:off x="50638" y="1269241"/>
              <a:ext cx="2283129" cy="4722125"/>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Resource management plan</a:t>
              </a:r>
            </a:p>
            <a:p>
              <a:r>
                <a:rPr lang="en-US" sz="1400" dirty="0"/>
                <a:t>2. Project documents</a:t>
              </a:r>
            </a:p>
            <a:p>
              <a:pPr lvl="1"/>
              <a:r>
                <a:rPr lang="en-US" sz="1400" dirty="0"/>
                <a:t>• Issue log</a:t>
              </a:r>
            </a:p>
            <a:p>
              <a:pPr lvl="1"/>
              <a:r>
                <a:rPr lang="en-US" sz="1400" dirty="0"/>
                <a:t>• Lessons learned register</a:t>
              </a:r>
            </a:p>
            <a:p>
              <a:pPr lvl="1"/>
              <a:r>
                <a:rPr lang="en-US" sz="1400" dirty="0"/>
                <a:t>• Project team assignments</a:t>
              </a:r>
            </a:p>
            <a:p>
              <a:pPr lvl="1"/>
              <a:r>
                <a:rPr lang="en-US" sz="1400" dirty="0"/>
                <a:t>• Team charter</a:t>
              </a:r>
            </a:p>
            <a:p>
              <a:r>
                <a:rPr lang="en-US" sz="1400" dirty="0"/>
                <a:t>3. Work performance reports</a:t>
              </a:r>
            </a:p>
            <a:p>
              <a:r>
                <a:rPr lang="en-US" sz="1400" dirty="0"/>
                <a:t>4. Team performance</a:t>
              </a:r>
            </a:p>
            <a:p>
              <a:r>
                <a:rPr lang="en-US" sz="1400" dirty="0"/>
                <a:t>assessments</a:t>
              </a:r>
            </a:p>
            <a:p>
              <a:r>
                <a:rPr lang="en-US" sz="1400" dirty="0"/>
                <a:t>5. Enterprise environmental</a:t>
              </a:r>
            </a:p>
            <a:p>
              <a:r>
                <a:rPr lang="en-US" sz="1400" dirty="0"/>
                <a:t>factors</a:t>
              </a:r>
            </a:p>
            <a:p>
              <a:r>
                <a:rPr lang="en-US" sz="1400" dirty="0"/>
                <a:t>6. Organizational process assets</a:t>
              </a:r>
              <a:endParaRPr lang="en-US" sz="3600" b="0" kern="1200" dirty="0">
                <a:latin typeface="+mn-lt"/>
              </a:endParaRPr>
            </a:p>
          </p:txBody>
        </p:sp>
      </p:grpSp>
      <p:sp>
        <p:nvSpPr>
          <p:cNvPr id="17" name="Shape 454"/>
          <p:cNvSpPr txBox="1">
            <a:spLocks/>
          </p:cNvSpPr>
          <p:nvPr/>
        </p:nvSpPr>
        <p:spPr>
          <a:xfrm>
            <a:off x="2639878" y="790447"/>
            <a:ext cx="5760640" cy="672075"/>
          </a:xfrm>
          <a:prstGeom prst="rect">
            <a:avLst/>
          </a:prstGeom>
          <a:ln w="19050">
            <a:prstDash val="sysDash"/>
          </a:ln>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3200" b="1" dirty="0"/>
              <a:t>3. Work Performance Reports</a:t>
            </a:r>
          </a:p>
        </p:txBody>
      </p:sp>
      <p:sp>
        <p:nvSpPr>
          <p:cNvPr id="18" name="Rectangle 17"/>
          <p:cNvSpPr/>
          <p:nvPr/>
        </p:nvSpPr>
        <p:spPr>
          <a:xfrm>
            <a:off x="2641044" y="1818912"/>
            <a:ext cx="8129314" cy="1061829"/>
          </a:xfrm>
          <a:prstGeom prst="rect">
            <a:avLst/>
          </a:prstGeom>
        </p:spPr>
        <p:txBody>
          <a:bodyPr wrap="square">
            <a:spAutoFit/>
          </a:bodyPr>
          <a:lstStyle/>
          <a:p>
            <a:pPr algn="just">
              <a:lnSpc>
                <a:spcPct val="150000"/>
              </a:lnSpc>
            </a:pPr>
            <a:r>
              <a:rPr lang="en-US" sz="1400" dirty="0" err="1">
                <a:solidFill>
                  <a:srgbClr val="2F2B20"/>
                </a:solidFill>
                <a:latin typeface="Trebuchet MS" pitchFamily="34" charset="0"/>
              </a:rPr>
              <a:t>Laporan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kinerja</a:t>
            </a:r>
            <a:r>
              <a:rPr lang="en-US" sz="1400" dirty="0">
                <a:solidFill>
                  <a:srgbClr val="2F2B20"/>
                </a:solidFill>
                <a:latin typeface="Trebuchet MS" pitchFamily="34" charset="0"/>
              </a:rPr>
              <a:t> </a:t>
            </a:r>
            <a:r>
              <a:rPr lang="en-US" sz="1400" dirty="0" err="1">
                <a:solidFill>
                  <a:srgbClr val="2F2B20"/>
                </a:solidFill>
                <a:latin typeface="Trebuchet MS" pitchFamily="34" charset="0"/>
              </a:rPr>
              <a:t>menyediakan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dokumentasi</a:t>
            </a:r>
            <a:r>
              <a:rPr lang="en-US" sz="1400" dirty="0">
                <a:solidFill>
                  <a:srgbClr val="2F2B20"/>
                </a:solidFill>
                <a:latin typeface="Trebuchet MS" pitchFamily="34" charset="0"/>
              </a:rPr>
              <a:t> </a:t>
            </a:r>
            <a:r>
              <a:rPr lang="en-US" sz="1400" dirty="0" err="1">
                <a:solidFill>
                  <a:srgbClr val="2F2B20"/>
                </a:solidFill>
                <a:latin typeface="Trebuchet MS" pitchFamily="34" charset="0"/>
              </a:rPr>
              <a:t>tentang</a:t>
            </a:r>
            <a:r>
              <a:rPr lang="en-US" sz="1400" dirty="0">
                <a:solidFill>
                  <a:srgbClr val="2F2B20"/>
                </a:solidFill>
                <a:latin typeface="Trebuchet MS" pitchFamily="34" charset="0"/>
              </a:rPr>
              <a:t> status </a:t>
            </a:r>
            <a:r>
              <a:rPr lang="en-US" sz="1400" dirty="0" err="1">
                <a:solidFill>
                  <a:srgbClr val="2F2B20"/>
                </a:solidFill>
                <a:latin typeface="Trebuchet MS" pitchFamily="34" charset="0"/>
              </a:rPr>
              <a:t>proyek</a:t>
            </a:r>
            <a:r>
              <a:rPr lang="en-US" sz="1400" dirty="0">
                <a:solidFill>
                  <a:srgbClr val="2F2B20"/>
                </a:solidFill>
                <a:latin typeface="Trebuchet MS" pitchFamily="34" charset="0"/>
              </a:rPr>
              <a:t> </a:t>
            </a:r>
            <a:r>
              <a:rPr lang="en-US" sz="1400" dirty="0" err="1">
                <a:solidFill>
                  <a:srgbClr val="2F2B20"/>
                </a:solidFill>
                <a:latin typeface="Trebuchet MS" pitchFamily="34" charset="0"/>
              </a:rPr>
              <a:t>saat</a:t>
            </a:r>
            <a:r>
              <a:rPr lang="en-US" sz="1400" dirty="0">
                <a:solidFill>
                  <a:srgbClr val="2F2B20"/>
                </a:solidFill>
                <a:latin typeface="Trebuchet MS" pitchFamily="34" charset="0"/>
              </a:rPr>
              <a:t> </a:t>
            </a:r>
            <a:r>
              <a:rPr lang="en-US" sz="1400" dirty="0" err="1">
                <a:solidFill>
                  <a:srgbClr val="2F2B20"/>
                </a:solidFill>
                <a:latin typeface="Trebuchet MS" pitchFamily="34" charset="0"/>
              </a:rPr>
              <a:t>ini</a:t>
            </a:r>
            <a:r>
              <a:rPr lang="en-US" sz="1400" dirty="0">
                <a:solidFill>
                  <a:srgbClr val="2F2B20"/>
                </a:solidFill>
                <a:latin typeface="Trebuchet MS" pitchFamily="34" charset="0"/>
              </a:rPr>
              <a:t> yang </a:t>
            </a:r>
            <a:r>
              <a:rPr lang="en-US" sz="1400" dirty="0" err="1">
                <a:solidFill>
                  <a:srgbClr val="2F2B20"/>
                </a:solidFill>
                <a:latin typeface="Trebuchet MS" pitchFamily="34" charset="0"/>
              </a:rPr>
              <a:t>dibandingkan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dengan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perkiraan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proyek</a:t>
            </a:r>
            <a:r>
              <a:rPr lang="en-US" sz="1400" dirty="0">
                <a:solidFill>
                  <a:srgbClr val="2F2B20"/>
                </a:solidFill>
                <a:latin typeface="Trebuchet MS" pitchFamily="34" charset="0"/>
              </a:rPr>
              <a:t>.  </a:t>
            </a:r>
            <a:r>
              <a:rPr lang="en-US" sz="1400" dirty="0" err="1">
                <a:solidFill>
                  <a:srgbClr val="2F2B20"/>
                </a:solidFill>
                <a:latin typeface="Trebuchet MS" pitchFamily="34" charset="0"/>
              </a:rPr>
              <a:t>Bidang</a:t>
            </a:r>
            <a:r>
              <a:rPr lang="en-US" sz="1400" dirty="0">
                <a:solidFill>
                  <a:srgbClr val="2F2B20"/>
                </a:solidFill>
                <a:latin typeface="Trebuchet MS" pitchFamily="34" charset="0"/>
              </a:rPr>
              <a:t> </a:t>
            </a:r>
            <a:r>
              <a:rPr lang="en-US" sz="1400" dirty="0" err="1">
                <a:solidFill>
                  <a:srgbClr val="2F2B20"/>
                </a:solidFill>
                <a:latin typeface="Trebuchet MS" pitchFamily="34" charset="0"/>
              </a:rPr>
              <a:t>kinerja</a:t>
            </a:r>
            <a:r>
              <a:rPr lang="en-US" sz="1400" dirty="0">
                <a:solidFill>
                  <a:srgbClr val="2F2B20"/>
                </a:solidFill>
                <a:latin typeface="Trebuchet MS" pitchFamily="34" charset="0"/>
              </a:rPr>
              <a:t> yang </a:t>
            </a:r>
            <a:r>
              <a:rPr lang="en-US" sz="1400" dirty="0" err="1">
                <a:solidFill>
                  <a:srgbClr val="2F2B20"/>
                </a:solidFill>
                <a:latin typeface="Trebuchet MS" pitchFamily="34" charset="0"/>
              </a:rPr>
              <a:t>dapat</a:t>
            </a:r>
            <a:r>
              <a:rPr lang="en-US" sz="1400" dirty="0">
                <a:solidFill>
                  <a:srgbClr val="2F2B20"/>
                </a:solidFill>
                <a:latin typeface="Trebuchet MS" pitchFamily="34" charset="0"/>
              </a:rPr>
              <a:t> </a:t>
            </a:r>
            <a:r>
              <a:rPr lang="en-US" sz="1400" dirty="0" err="1">
                <a:solidFill>
                  <a:srgbClr val="2F2B20"/>
                </a:solidFill>
                <a:latin typeface="Trebuchet MS" pitchFamily="34" charset="0"/>
              </a:rPr>
              <a:t>membantu</a:t>
            </a:r>
            <a:r>
              <a:rPr lang="en-US" sz="1400" dirty="0">
                <a:solidFill>
                  <a:srgbClr val="2F2B20"/>
                </a:solidFill>
                <a:latin typeface="Trebuchet MS" pitchFamily="34" charset="0"/>
              </a:rPr>
              <a:t> </a:t>
            </a:r>
            <a:r>
              <a:rPr lang="en-US" sz="1400" dirty="0" err="1">
                <a:solidFill>
                  <a:srgbClr val="2F2B20"/>
                </a:solidFill>
                <a:latin typeface="Trebuchet MS" pitchFamily="34" charset="0"/>
              </a:rPr>
              <a:t>dengan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manajemen</a:t>
            </a:r>
            <a:r>
              <a:rPr lang="en-US" sz="1400" dirty="0">
                <a:solidFill>
                  <a:srgbClr val="2F2B20"/>
                </a:solidFill>
                <a:latin typeface="Trebuchet MS" pitchFamily="34" charset="0"/>
              </a:rPr>
              <a:t> </a:t>
            </a:r>
            <a:r>
              <a:rPr lang="en-US" sz="1400" dirty="0" err="1">
                <a:solidFill>
                  <a:srgbClr val="2F2B20"/>
                </a:solidFill>
                <a:latin typeface="Trebuchet MS" pitchFamily="34" charset="0"/>
              </a:rPr>
              <a:t>tim</a:t>
            </a:r>
            <a:r>
              <a:rPr lang="en-US" sz="1400" dirty="0">
                <a:solidFill>
                  <a:srgbClr val="2F2B20"/>
                </a:solidFill>
                <a:latin typeface="Trebuchet MS" pitchFamily="34" charset="0"/>
              </a:rPr>
              <a:t> </a:t>
            </a:r>
            <a:r>
              <a:rPr lang="en-US" sz="1400" dirty="0" err="1">
                <a:solidFill>
                  <a:srgbClr val="2F2B20"/>
                </a:solidFill>
                <a:latin typeface="Trebuchet MS" pitchFamily="34" charset="0"/>
              </a:rPr>
              <a:t>proyek</a:t>
            </a:r>
            <a:r>
              <a:rPr lang="en-US" sz="1400" dirty="0">
                <a:solidFill>
                  <a:srgbClr val="2F2B20"/>
                </a:solidFill>
                <a:latin typeface="Trebuchet MS" pitchFamily="34" charset="0"/>
              </a:rPr>
              <a:t> </a:t>
            </a:r>
            <a:r>
              <a:rPr lang="en-US" sz="1400" dirty="0" err="1">
                <a:solidFill>
                  <a:srgbClr val="2F2B20"/>
                </a:solidFill>
                <a:latin typeface="Trebuchet MS" pitchFamily="34" charset="0"/>
              </a:rPr>
              <a:t>meliputi</a:t>
            </a:r>
            <a:r>
              <a:rPr lang="en-US" sz="1400" dirty="0">
                <a:solidFill>
                  <a:srgbClr val="2F2B20"/>
                </a:solidFill>
                <a:latin typeface="Trebuchet MS" pitchFamily="34" charset="0"/>
              </a:rPr>
              <a:t> </a:t>
            </a:r>
            <a:r>
              <a:rPr lang="en-US" sz="1400" dirty="0" err="1">
                <a:solidFill>
                  <a:srgbClr val="2F2B20"/>
                </a:solidFill>
                <a:latin typeface="Trebuchet MS" pitchFamily="34" charset="0"/>
              </a:rPr>
              <a:t>hasil</a:t>
            </a:r>
            <a:r>
              <a:rPr lang="en-US" sz="1400" dirty="0">
                <a:solidFill>
                  <a:srgbClr val="2F2B20"/>
                </a:solidFill>
                <a:latin typeface="Trebuchet MS" pitchFamily="34" charset="0"/>
              </a:rPr>
              <a:t> </a:t>
            </a:r>
            <a:r>
              <a:rPr lang="en-US" sz="1400" dirty="0" err="1">
                <a:solidFill>
                  <a:srgbClr val="2F2B20"/>
                </a:solidFill>
                <a:latin typeface="Trebuchet MS" pitchFamily="34" charset="0"/>
              </a:rPr>
              <a:t>dari</a:t>
            </a:r>
            <a:r>
              <a:rPr lang="en-US" sz="1400" dirty="0">
                <a:solidFill>
                  <a:srgbClr val="2F2B20"/>
                </a:solidFill>
                <a:latin typeface="Trebuchet MS" pitchFamily="34" charset="0"/>
              </a:rPr>
              <a:t> </a:t>
            </a:r>
            <a:r>
              <a:rPr lang="en-US" sz="1400" dirty="0" err="1">
                <a:solidFill>
                  <a:srgbClr val="2F2B20"/>
                </a:solidFill>
                <a:latin typeface="Trebuchet MS" pitchFamily="34" charset="0"/>
              </a:rPr>
              <a:t>kontrol</a:t>
            </a:r>
            <a:r>
              <a:rPr lang="en-US" sz="1400" dirty="0">
                <a:solidFill>
                  <a:srgbClr val="2F2B20"/>
                </a:solidFill>
                <a:latin typeface="Trebuchet MS" pitchFamily="34" charset="0"/>
              </a:rPr>
              <a:t> </a:t>
            </a:r>
            <a:r>
              <a:rPr lang="en-US" sz="1400" dirty="0" err="1">
                <a:solidFill>
                  <a:srgbClr val="2F2B20"/>
                </a:solidFill>
                <a:latin typeface="Trebuchet MS" pitchFamily="34" charset="0"/>
              </a:rPr>
              <a:t>jadwal</a:t>
            </a:r>
            <a:r>
              <a:rPr lang="en-US" sz="1400" dirty="0">
                <a:solidFill>
                  <a:srgbClr val="2F2B20"/>
                </a:solidFill>
                <a:latin typeface="Trebuchet MS" pitchFamily="34" charset="0"/>
              </a:rPr>
              <a:t>, </a:t>
            </a:r>
            <a:r>
              <a:rPr lang="en-US" sz="1400" dirty="0" err="1">
                <a:solidFill>
                  <a:srgbClr val="2F2B20"/>
                </a:solidFill>
                <a:latin typeface="Trebuchet MS" pitchFamily="34" charset="0"/>
              </a:rPr>
              <a:t>pengendalian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biaya</a:t>
            </a:r>
            <a:r>
              <a:rPr lang="en-US" sz="1400" dirty="0">
                <a:solidFill>
                  <a:srgbClr val="2F2B20"/>
                </a:solidFill>
                <a:latin typeface="Trebuchet MS" pitchFamily="34" charset="0"/>
              </a:rPr>
              <a:t>, </a:t>
            </a:r>
            <a:r>
              <a:rPr lang="en-US" sz="1400" dirty="0" err="1">
                <a:solidFill>
                  <a:srgbClr val="2F2B20"/>
                </a:solidFill>
                <a:latin typeface="Trebuchet MS" pitchFamily="34" charset="0"/>
              </a:rPr>
              <a:t>kontrol</a:t>
            </a:r>
            <a:r>
              <a:rPr lang="en-US" sz="1400" dirty="0">
                <a:solidFill>
                  <a:srgbClr val="2F2B20"/>
                </a:solidFill>
                <a:latin typeface="Trebuchet MS" pitchFamily="34" charset="0"/>
              </a:rPr>
              <a:t> </a:t>
            </a:r>
            <a:r>
              <a:rPr lang="en-US" sz="1400" dirty="0" err="1">
                <a:solidFill>
                  <a:srgbClr val="2F2B20"/>
                </a:solidFill>
                <a:latin typeface="Trebuchet MS" pitchFamily="34" charset="0"/>
              </a:rPr>
              <a:t>kualitas</a:t>
            </a:r>
            <a:r>
              <a:rPr lang="en-US" sz="1400" dirty="0">
                <a:solidFill>
                  <a:srgbClr val="2F2B20"/>
                </a:solidFill>
                <a:latin typeface="Trebuchet MS" pitchFamily="34" charset="0"/>
              </a:rPr>
              <a:t>, </a:t>
            </a:r>
            <a:r>
              <a:rPr lang="en-US" sz="1400" dirty="0" err="1">
                <a:solidFill>
                  <a:srgbClr val="2F2B20"/>
                </a:solidFill>
                <a:latin typeface="Trebuchet MS" pitchFamily="34" charset="0"/>
              </a:rPr>
              <a:t>dan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validasi</a:t>
            </a:r>
            <a:r>
              <a:rPr lang="en-US" sz="1400" dirty="0">
                <a:solidFill>
                  <a:srgbClr val="2F2B20"/>
                </a:solidFill>
                <a:latin typeface="Trebuchet MS" pitchFamily="34" charset="0"/>
              </a:rPr>
              <a:t> </a:t>
            </a:r>
            <a:r>
              <a:rPr lang="en-US" sz="1400" dirty="0" err="1">
                <a:solidFill>
                  <a:srgbClr val="2F2B20"/>
                </a:solidFill>
                <a:latin typeface="Trebuchet MS" pitchFamily="34" charset="0"/>
              </a:rPr>
              <a:t>lingkup</a:t>
            </a:r>
            <a:r>
              <a:rPr lang="en-US" sz="1400" dirty="0">
                <a:solidFill>
                  <a:srgbClr val="2F2B20"/>
                </a:solidFill>
                <a:latin typeface="Trebuchet MS" pitchFamily="34" charset="0"/>
              </a:rPr>
              <a:t>.</a:t>
            </a:r>
          </a:p>
        </p:txBody>
      </p:sp>
    </p:spTree>
    <p:extLst>
      <p:ext uri="{BB962C8B-B14F-4D97-AF65-F5344CB8AC3E}">
        <p14:creationId xmlns:p14="http://schemas.microsoft.com/office/powerpoint/2010/main" val="34951039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Manage Team: </a:t>
            </a:r>
            <a:r>
              <a:rPr lang="en-US" sz="3600" b="1" dirty="0">
                <a:solidFill>
                  <a:srgbClr val="FF0000"/>
                </a:solidFill>
              </a:rPr>
              <a:t>INPUT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18" name="Shape 454"/>
          <p:cNvSpPr txBox="1">
            <a:spLocks/>
          </p:cNvSpPr>
          <p:nvPr/>
        </p:nvSpPr>
        <p:spPr>
          <a:xfrm>
            <a:off x="2711117" y="3166599"/>
            <a:ext cx="5760640" cy="672075"/>
          </a:xfrm>
          <a:prstGeom prst="rect">
            <a:avLst/>
          </a:prstGeom>
          <a:noFill/>
          <a:ln w="19050">
            <a:noFill/>
            <a:prstDash val="sysDash"/>
          </a:ln>
        </p:spPr>
        <p:txBody>
          <a:bodyPr lIns="91425" tIns="91425" rIns="91425" bIns="91425" anchor="b"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rgbClr val="00CEF6"/>
              </a:buClr>
              <a:buSzPct val="100000"/>
              <a:buFont typeface="Oswald"/>
              <a:buNone/>
              <a:defRPr sz="2000" b="1" i="0" u="none" strike="noStrike" cap="none" baseline="0">
                <a:solidFill>
                  <a:srgbClr val="00CEF6"/>
                </a:solidFill>
                <a:latin typeface="Oswald"/>
                <a:ea typeface="Oswald"/>
                <a:cs typeface="Oswald"/>
                <a:sym typeface="Oswald"/>
                <a:rtl val="0"/>
              </a:defRPr>
            </a:lvl1pPr>
            <a:lvl2pPr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pPr algn="l"/>
            <a:r>
              <a:rPr lang="en" dirty="0">
                <a:solidFill>
                  <a:srgbClr val="2F2B20"/>
                </a:solidFill>
              </a:rPr>
              <a:t>6 Organizational Process Assets</a:t>
            </a:r>
          </a:p>
        </p:txBody>
      </p:sp>
      <p:sp>
        <p:nvSpPr>
          <p:cNvPr id="19" name="Rectangle 18"/>
          <p:cNvSpPr/>
          <p:nvPr/>
        </p:nvSpPr>
        <p:spPr>
          <a:xfrm>
            <a:off x="2711117" y="3838674"/>
            <a:ext cx="8059241" cy="1938992"/>
          </a:xfrm>
          <a:prstGeom prst="rect">
            <a:avLst/>
          </a:prstGeom>
        </p:spPr>
        <p:txBody>
          <a:bodyPr wrap="square">
            <a:spAutoFit/>
          </a:bodyPr>
          <a:lstStyle/>
          <a:p>
            <a:pPr>
              <a:lnSpc>
                <a:spcPct val="150000"/>
              </a:lnSpc>
            </a:pPr>
            <a:r>
              <a:rPr lang="en-US" sz="1600" dirty="0" err="1">
                <a:solidFill>
                  <a:srgbClr val="2F2B20"/>
                </a:solidFill>
                <a:latin typeface="Trebuchet MS" pitchFamily="34" charset="0"/>
              </a:rPr>
              <a:t>Aset</a:t>
            </a:r>
            <a:r>
              <a:rPr lang="en-US" sz="1600" dirty="0">
                <a:solidFill>
                  <a:srgbClr val="2F2B20"/>
                </a:solidFill>
                <a:latin typeface="Trebuchet MS" pitchFamily="34" charset="0"/>
              </a:rPr>
              <a:t> proses </a:t>
            </a:r>
            <a:r>
              <a:rPr lang="en-US" sz="1600" dirty="0" err="1">
                <a:solidFill>
                  <a:srgbClr val="2F2B20"/>
                </a:solidFill>
                <a:latin typeface="Trebuchet MS" pitchFamily="34" charset="0"/>
              </a:rPr>
              <a:t>organisasi</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dapat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mempengaruhi</a:t>
            </a:r>
            <a:r>
              <a:rPr lang="en-US" sz="1600" dirty="0">
                <a:solidFill>
                  <a:srgbClr val="2F2B20"/>
                </a:solidFill>
                <a:latin typeface="Trebuchet MS" pitchFamily="34" charset="0"/>
              </a:rPr>
              <a:t> proses </a:t>
            </a:r>
            <a:r>
              <a:rPr lang="en-US" sz="1600" dirty="0" err="1">
                <a:solidFill>
                  <a:srgbClr val="2F2B20"/>
                </a:solidFill>
                <a:latin typeface="Trebuchet MS" pitchFamily="34" charset="0"/>
              </a:rPr>
              <a:t>Mengelola</a:t>
            </a:r>
            <a:r>
              <a:rPr lang="en-US" sz="1600" dirty="0">
                <a:solidFill>
                  <a:srgbClr val="2F2B20"/>
                </a:solidFill>
                <a:latin typeface="Trebuchet MS" pitchFamily="34" charset="0"/>
              </a:rPr>
              <a:t> Tim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a:t>
            </a:r>
            <a:r>
              <a:rPr lang="en-US" sz="1600" dirty="0" err="1">
                <a:solidFill>
                  <a:srgbClr val="2F2B20"/>
                </a:solidFill>
                <a:latin typeface="Trebuchet MS" pitchFamily="34" charset="0"/>
              </a:rPr>
              <a:t>termasuk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namun</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tidak</a:t>
            </a:r>
            <a:r>
              <a:rPr lang="en-US" sz="1600" dirty="0">
                <a:solidFill>
                  <a:srgbClr val="2F2B20"/>
                </a:solidFill>
                <a:latin typeface="Trebuchet MS" pitchFamily="34" charset="0"/>
              </a:rPr>
              <a:t> </a:t>
            </a:r>
            <a:r>
              <a:rPr lang="en-US" sz="1600" dirty="0" err="1">
                <a:solidFill>
                  <a:srgbClr val="2F2B20"/>
                </a:solidFill>
                <a:latin typeface="Trebuchet MS" pitchFamily="34" charset="0"/>
              </a:rPr>
              <a:t>terbatas</a:t>
            </a:r>
            <a:r>
              <a:rPr lang="en-US" sz="1600" dirty="0">
                <a:solidFill>
                  <a:srgbClr val="2F2B20"/>
                </a:solidFill>
                <a:latin typeface="Trebuchet MS" pitchFamily="34" charset="0"/>
              </a:rPr>
              <a:t> </a:t>
            </a:r>
            <a:r>
              <a:rPr lang="en-US" sz="1600" dirty="0" err="1">
                <a:solidFill>
                  <a:srgbClr val="2F2B20"/>
                </a:solidFill>
                <a:latin typeface="Trebuchet MS" pitchFamily="34" charset="0"/>
              </a:rPr>
              <a:t>pada</a:t>
            </a:r>
            <a:r>
              <a:rPr lang="en-US" sz="1600" dirty="0">
                <a:solidFill>
                  <a:srgbClr val="2F2B20"/>
                </a:solidFill>
                <a:latin typeface="Trebuchet MS" pitchFamily="34" charset="0"/>
              </a:rPr>
              <a:t>:</a:t>
            </a:r>
          </a:p>
          <a:p>
            <a:pPr>
              <a:lnSpc>
                <a:spcPct val="150000"/>
              </a:lnSpc>
            </a:pPr>
            <a:r>
              <a:rPr lang="en-US" sz="1600" dirty="0">
                <a:solidFill>
                  <a:srgbClr val="2F2B20"/>
                </a:solidFill>
                <a:latin typeface="Trebuchet MS" pitchFamily="34" charset="0"/>
              </a:rPr>
              <a:t>• </a:t>
            </a:r>
            <a:r>
              <a:rPr lang="en-US" sz="1600" dirty="0" err="1">
                <a:solidFill>
                  <a:srgbClr val="2F2B20"/>
                </a:solidFill>
                <a:latin typeface="Trebuchet MS" pitchFamily="34" charset="0"/>
              </a:rPr>
              <a:t>Sertifikat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penghargaan</a:t>
            </a:r>
            <a:r>
              <a:rPr lang="en-US" sz="1600" dirty="0">
                <a:solidFill>
                  <a:srgbClr val="2F2B20"/>
                </a:solidFill>
                <a:latin typeface="Trebuchet MS" pitchFamily="34" charset="0"/>
              </a:rPr>
              <a:t>,		• Bonus structures,</a:t>
            </a:r>
          </a:p>
          <a:p>
            <a:pPr>
              <a:lnSpc>
                <a:spcPct val="150000"/>
              </a:lnSpc>
            </a:pPr>
            <a:r>
              <a:rPr lang="en-US" sz="1600" dirty="0">
                <a:solidFill>
                  <a:srgbClr val="2F2B20"/>
                </a:solidFill>
                <a:latin typeface="Trebuchet MS" pitchFamily="34" charset="0"/>
              </a:rPr>
              <a:t>• Newsletter,			• Corporate Apparel, </a:t>
            </a:r>
            <a:r>
              <a:rPr lang="en-US" sz="1600" dirty="0" err="1">
                <a:solidFill>
                  <a:srgbClr val="2F2B20"/>
                </a:solidFill>
                <a:latin typeface="Trebuchet MS" pitchFamily="34" charset="0"/>
              </a:rPr>
              <a:t>dan</a:t>
            </a:r>
            <a:endParaRPr lang="en-US" sz="1600" dirty="0">
              <a:solidFill>
                <a:srgbClr val="2F2B20"/>
              </a:solidFill>
              <a:latin typeface="Trebuchet MS" pitchFamily="34" charset="0"/>
            </a:endParaRPr>
          </a:p>
          <a:p>
            <a:pPr>
              <a:lnSpc>
                <a:spcPct val="150000"/>
              </a:lnSpc>
            </a:pPr>
            <a:r>
              <a:rPr lang="en-US" sz="1600" dirty="0">
                <a:solidFill>
                  <a:srgbClr val="2F2B20"/>
                </a:solidFill>
                <a:latin typeface="Trebuchet MS" pitchFamily="34" charset="0"/>
              </a:rPr>
              <a:t>• Website,			• </a:t>
            </a:r>
            <a:r>
              <a:rPr lang="en-US" sz="1600" dirty="0" err="1">
                <a:solidFill>
                  <a:srgbClr val="2F2B20"/>
                </a:solidFill>
                <a:latin typeface="Trebuchet MS" pitchFamily="34" charset="0"/>
              </a:rPr>
              <a:t>penghasilan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tambahan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organisasi</a:t>
            </a:r>
            <a:r>
              <a:rPr lang="en-US" sz="1600" dirty="0">
                <a:solidFill>
                  <a:srgbClr val="2F2B20"/>
                </a:solidFill>
                <a:latin typeface="Trebuchet MS" pitchFamily="34" charset="0"/>
              </a:rPr>
              <a:t> </a:t>
            </a:r>
            <a:r>
              <a:rPr lang="en-US" sz="1600" dirty="0" err="1">
                <a:solidFill>
                  <a:srgbClr val="2F2B20"/>
                </a:solidFill>
                <a:latin typeface="Trebuchet MS" pitchFamily="34" charset="0"/>
              </a:rPr>
              <a:t>lainnya</a:t>
            </a:r>
            <a:r>
              <a:rPr lang="en-US" sz="1600" dirty="0">
                <a:solidFill>
                  <a:srgbClr val="2F2B20"/>
                </a:solidFill>
                <a:latin typeface="Trebuchet MS" pitchFamily="34" charset="0"/>
              </a:rPr>
              <a:t>.</a:t>
            </a:r>
          </a:p>
        </p:txBody>
      </p:sp>
      <p:grpSp>
        <p:nvGrpSpPr>
          <p:cNvPr id="14" name="Group 13"/>
          <p:cNvGrpSpPr/>
          <p:nvPr/>
        </p:nvGrpSpPr>
        <p:grpSpPr>
          <a:xfrm>
            <a:off x="50638" y="771322"/>
            <a:ext cx="2283129" cy="5220044"/>
            <a:chOff x="50638" y="771322"/>
            <a:chExt cx="2283129" cy="5220044"/>
          </a:xfrm>
        </p:grpSpPr>
        <p:sp>
          <p:nvSpPr>
            <p:cNvPr id="15" name="Freeform 14"/>
            <p:cNvSpPr/>
            <p:nvPr/>
          </p:nvSpPr>
          <p:spPr>
            <a:xfrm>
              <a:off x="50639" y="77132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20" name="Freeform 19"/>
            <p:cNvSpPr/>
            <p:nvPr/>
          </p:nvSpPr>
          <p:spPr>
            <a:xfrm>
              <a:off x="50638" y="1269241"/>
              <a:ext cx="2283129" cy="4722125"/>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Resource management plan</a:t>
              </a:r>
            </a:p>
            <a:p>
              <a:r>
                <a:rPr lang="en-US" sz="1400" dirty="0"/>
                <a:t>2. Project documents</a:t>
              </a:r>
            </a:p>
            <a:p>
              <a:pPr lvl="1"/>
              <a:r>
                <a:rPr lang="en-US" sz="1400" dirty="0"/>
                <a:t>• Issue log</a:t>
              </a:r>
            </a:p>
            <a:p>
              <a:pPr lvl="1"/>
              <a:r>
                <a:rPr lang="en-US" sz="1400" dirty="0"/>
                <a:t>• Lessons learned register</a:t>
              </a:r>
            </a:p>
            <a:p>
              <a:pPr lvl="1"/>
              <a:r>
                <a:rPr lang="en-US" sz="1400" dirty="0"/>
                <a:t>• Project team assignments</a:t>
              </a:r>
            </a:p>
            <a:p>
              <a:pPr lvl="1"/>
              <a:r>
                <a:rPr lang="en-US" sz="1400" dirty="0"/>
                <a:t>• Team charter</a:t>
              </a:r>
            </a:p>
            <a:p>
              <a:r>
                <a:rPr lang="en-US" sz="1400" dirty="0"/>
                <a:t>3. Work performance reports</a:t>
              </a:r>
            </a:p>
            <a:p>
              <a:r>
                <a:rPr lang="en-US" sz="1400" dirty="0"/>
                <a:t>4. Team performance</a:t>
              </a:r>
            </a:p>
            <a:p>
              <a:r>
                <a:rPr lang="en-US" sz="1400" dirty="0"/>
                <a:t>assessments</a:t>
              </a:r>
            </a:p>
            <a:p>
              <a:r>
                <a:rPr lang="en-US" sz="1400" dirty="0"/>
                <a:t>5. Enterprise environmental</a:t>
              </a:r>
            </a:p>
            <a:p>
              <a:r>
                <a:rPr lang="en-US" sz="1400" dirty="0"/>
                <a:t>factors</a:t>
              </a:r>
            </a:p>
            <a:p>
              <a:r>
                <a:rPr lang="en-US" sz="1400" dirty="0"/>
                <a:t>6. Organizational process assets</a:t>
              </a:r>
              <a:endParaRPr lang="en-US" sz="3600" b="0" kern="1200" dirty="0">
                <a:latin typeface="+mn-lt"/>
              </a:endParaRPr>
            </a:p>
          </p:txBody>
        </p:sp>
      </p:grpSp>
      <p:sp>
        <p:nvSpPr>
          <p:cNvPr id="3" name="Rectangle 2"/>
          <p:cNvSpPr/>
          <p:nvPr/>
        </p:nvSpPr>
        <p:spPr>
          <a:xfrm>
            <a:off x="2711117" y="858275"/>
            <a:ext cx="6096000" cy="461665"/>
          </a:xfrm>
          <a:prstGeom prst="rect">
            <a:avLst/>
          </a:prstGeom>
        </p:spPr>
        <p:txBody>
          <a:bodyPr>
            <a:spAutoFit/>
          </a:bodyPr>
          <a:lstStyle/>
          <a:p>
            <a:r>
              <a:rPr lang="en-US" sz="2400" b="1" dirty="0"/>
              <a:t>5. Enterprise environmental factors</a:t>
            </a:r>
          </a:p>
        </p:txBody>
      </p:sp>
      <p:sp>
        <p:nvSpPr>
          <p:cNvPr id="4" name="Rectangle 3"/>
          <p:cNvSpPr/>
          <p:nvPr/>
        </p:nvSpPr>
        <p:spPr>
          <a:xfrm>
            <a:off x="2711116" y="1530350"/>
            <a:ext cx="8589229" cy="923330"/>
          </a:xfrm>
          <a:prstGeom prst="rect">
            <a:avLst/>
          </a:prstGeom>
        </p:spPr>
        <p:txBody>
          <a:bodyPr wrap="square">
            <a:spAutoFit/>
          </a:bodyPr>
          <a:lstStyle/>
          <a:p>
            <a:r>
              <a:rPr lang="en-US" dirty="0" err="1"/>
              <a:t>Faktor</a:t>
            </a:r>
            <a:r>
              <a:rPr lang="en-US" dirty="0"/>
              <a:t> </a:t>
            </a:r>
            <a:r>
              <a:rPr lang="en-US" dirty="0" err="1"/>
              <a:t>lingkungan</a:t>
            </a:r>
            <a:r>
              <a:rPr lang="en-US" dirty="0"/>
              <a:t> </a:t>
            </a:r>
            <a:r>
              <a:rPr lang="en-US" dirty="0" err="1"/>
              <a:t>perusahaan</a:t>
            </a:r>
            <a:r>
              <a:rPr lang="en-US" dirty="0"/>
              <a:t> yang </a:t>
            </a:r>
            <a:r>
              <a:rPr lang="en-US" dirty="0" err="1"/>
              <a:t>dapat</a:t>
            </a:r>
            <a:r>
              <a:rPr lang="en-US" dirty="0"/>
              <a:t> </a:t>
            </a:r>
            <a:r>
              <a:rPr lang="en-US" dirty="0" err="1"/>
              <a:t>memengaruhi</a:t>
            </a:r>
            <a:r>
              <a:rPr lang="en-US" dirty="0"/>
              <a:t> proses Tim </a:t>
            </a:r>
            <a:r>
              <a:rPr lang="en-US" dirty="0" err="1"/>
              <a:t>Kelola</a:t>
            </a:r>
            <a:r>
              <a:rPr lang="en-US" dirty="0"/>
              <a:t> </a:t>
            </a:r>
            <a:r>
              <a:rPr lang="en-US" dirty="0" err="1"/>
              <a:t>meliputi</a:t>
            </a:r>
            <a:r>
              <a:rPr lang="en-US" dirty="0"/>
              <a:t> </a:t>
            </a:r>
            <a:r>
              <a:rPr lang="en-US" dirty="0" err="1"/>
              <a:t>tetapi</a:t>
            </a:r>
            <a:r>
              <a:rPr lang="en-US" dirty="0"/>
              <a:t> </a:t>
            </a:r>
            <a:r>
              <a:rPr lang="en-US" dirty="0" err="1"/>
              <a:t>tidak</a:t>
            </a:r>
            <a:r>
              <a:rPr lang="en-US" dirty="0"/>
              <a:t> </a:t>
            </a:r>
            <a:r>
              <a:rPr lang="en-US" dirty="0" err="1"/>
              <a:t>terbatas</a:t>
            </a:r>
            <a:r>
              <a:rPr lang="en-US" dirty="0"/>
              <a:t> </a:t>
            </a:r>
            <a:r>
              <a:rPr lang="en-US" dirty="0" err="1"/>
              <a:t>pada</a:t>
            </a:r>
            <a:r>
              <a:rPr lang="en-US" dirty="0"/>
              <a:t>:</a:t>
            </a:r>
          </a:p>
          <a:p>
            <a:pPr marL="285750" indent="-285750">
              <a:buFont typeface="Arial" panose="020B0604020202020204" pitchFamily="34" charset="0"/>
              <a:buChar char="•"/>
            </a:pPr>
            <a:r>
              <a:rPr lang="en-US" dirty="0" err="1"/>
              <a:t>kebijakan</a:t>
            </a:r>
            <a:r>
              <a:rPr lang="en-US" dirty="0"/>
              <a:t> </a:t>
            </a:r>
            <a:r>
              <a:rPr lang="en-US" dirty="0" err="1"/>
              <a:t>manajemen</a:t>
            </a:r>
            <a:r>
              <a:rPr lang="en-US" dirty="0"/>
              <a:t> </a:t>
            </a:r>
            <a:r>
              <a:rPr lang="en-US" dirty="0" err="1"/>
              <a:t>sumber</a:t>
            </a:r>
            <a:r>
              <a:rPr lang="en-US" dirty="0"/>
              <a:t> </a:t>
            </a:r>
            <a:r>
              <a:rPr lang="en-US" dirty="0" err="1"/>
              <a:t>daya</a:t>
            </a:r>
            <a:r>
              <a:rPr lang="en-US" dirty="0"/>
              <a:t> </a:t>
            </a:r>
            <a:r>
              <a:rPr lang="en-US" dirty="0" err="1"/>
              <a:t>manusia</a:t>
            </a:r>
            <a:r>
              <a:rPr lang="en-US" dirty="0"/>
              <a:t>.</a:t>
            </a:r>
          </a:p>
        </p:txBody>
      </p:sp>
    </p:spTree>
    <p:extLst>
      <p:ext uri="{BB962C8B-B14F-4D97-AF65-F5344CB8AC3E}">
        <p14:creationId xmlns:p14="http://schemas.microsoft.com/office/powerpoint/2010/main" val="41075397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Manage Team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pSp>
        <p:nvGrpSpPr>
          <p:cNvPr id="2" name="Group 1"/>
          <p:cNvGrpSpPr/>
          <p:nvPr/>
        </p:nvGrpSpPr>
        <p:grpSpPr>
          <a:xfrm>
            <a:off x="134549" y="850986"/>
            <a:ext cx="1838086" cy="4497668"/>
            <a:chOff x="134549" y="850986"/>
            <a:chExt cx="1838086" cy="4497668"/>
          </a:xfrm>
        </p:grpSpPr>
        <p:sp>
          <p:nvSpPr>
            <p:cNvPr id="19" name="Freeform 18"/>
            <p:cNvSpPr/>
            <p:nvPr/>
          </p:nvSpPr>
          <p:spPr>
            <a:xfrm>
              <a:off x="134549" y="850986"/>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20" name="Freeform 19"/>
            <p:cNvSpPr/>
            <p:nvPr/>
          </p:nvSpPr>
          <p:spPr>
            <a:xfrm>
              <a:off x="144613" y="1355877"/>
              <a:ext cx="1828022" cy="3992777"/>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Interpersonal and team skills</a:t>
              </a:r>
            </a:p>
            <a:p>
              <a:pPr lvl="1"/>
              <a:r>
                <a:rPr lang="en-US" sz="1400" dirty="0"/>
                <a:t>• Conflict management</a:t>
              </a:r>
            </a:p>
            <a:p>
              <a:pPr lvl="1"/>
              <a:r>
                <a:rPr lang="en-US" sz="1400" dirty="0"/>
                <a:t>• Decision making</a:t>
              </a:r>
            </a:p>
            <a:p>
              <a:pPr lvl="1"/>
              <a:r>
                <a:rPr lang="en-US" sz="1400" dirty="0"/>
                <a:t>• Emotional intelligence</a:t>
              </a:r>
            </a:p>
            <a:p>
              <a:pPr lvl="1"/>
              <a:r>
                <a:rPr lang="en-US" sz="1400" dirty="0"/>
                <a:t>• Influencing</a:t>
              </a:r>
            </a:p>
            <a:p>
              <a:pPr lvl="1"/>
              <a:r>
                <a:rPr lang="en-US" sz="1400" dirty="0"/>
                <a:t>• Leadership</a:t>
              </a:r>
            </a:p>
            <a:p>
              <a:r>
                <a:rPr lang="en-US" sz="1400" dirty="0"/>
                <a:t>2. Project management</a:t>
              </a:r>
            </a:p>
            <a:p>
              <a:r>
                <a:rPr lang="en-US" sz="1400" dirty="0"/>
                <a:t>information system</a:t>
              </a:r>
              <a:endParaRPr lang="en-US" sz="3600" b="0" kern="1200" dirty="0">
                <a:latin typeface="+mn-lt"/>
              </a:endParaRPr>
            </a:p>
          </p:txBody>
        </p:sp>
      </p:grpSp>
      <p:sp>
        <p:nvSpPr>
          <p:cNvPr id="21" name="Rectangle 20"/>
          <p:cNvSpPr/>
          <p:nvPr/>
        </p:nvSpPr>
        <p:spPr>
          <a:xfrm>
            <a:off x="2134098" y="850986"/>
            <a:ext cx="3398516" cy="418256"/>
          </a:xfrm>
          <a:prstGeom prst="rect">
            <a:avLst/>
          </a:prstGeom>
          <a:solidFill>
            <a:schemeClr val="tx1"/>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1. Interpersonal and team skills</a:t>
            </a:r>
          </a:p>
        </p:txBody>
      </p:sp>
      <p:sp>
        <p:nvSpPr>
          <p:cNvPr id="22" name="Shape 454"/>
          <p:cNvSpPr txBox="1">
            <a:spLocks noGrp="1"/>
          </p:cNvSpPr>
          <p:nvPr>
            <p:ph type="title"/>
          </p:nvPr>
        </p:nvSpPr>
        <p:spPr>
          <a:xfrm>
            <a:off x="2134098" y="3069676"/>
            <a:ext cx="5760640" cy="565178"/>
          </a:xfrm>
          <a:prstGeom prst="rect">
            <a:avLst/>
          </a:prstGeom>
          <a:ln w="19050">
            <a:prstDash val="sysDash"/>
          </a:ln>
        </p:spPr>
        <p:txBody>
          <a:bodyPr lIns="91425" tIns="91425" rIns="91425" bIns="91425" anchor="b" anchorCtr="0">
            <a:noAutofit/>
          </a:bodyPr>
          <a:lstStyle/>
          <a:p>
            <a:r>
              <a:rPr lang="en" sz="2800" dirty="0">
                <a:solidFill>
                  <a:schemeClr val="tx1"/>
                </a:solidFill>
              </a:rPr>
              <a:t>Conflict Management</a:t>
            </a:r>
          </a:p>
        </p:txBody>
      </p:sp>
      <p:sp>
        <p:nvSpPr>
          <p:cNvPr id="23" name="Rectangle 22"/>
          <p:cNvSpPr/>
          <p:nvPr/>
        </p:nvSpPr>
        <p:spPr>
          <a:xfrm>
            <a:off x="2134098" y="3729431"/>
            <a:ext cx="9807693" cy="2677656"/>
          </a:xfrm>
          <a:prstGeom prst="rect">
            <a:avLst/>
          </a:prstGeom>
        </p:spPr>
        <p:txBody>
          <a:bodyPr wrap="square">
            <a:spAutoFit/>
          </a:bodyPr>
          <a:lstStyle/>
          <a:p>
            <a:pPr algn="just">
              <a:lnSpc>
                <a:spcPct val="150000"/>
              </a:lnSpc>
            </a:pPr>
            <a:r>
              <a:rPr lang="en-US" sz="1600" dirty="0" err="1">
                <a:solidFill>
                  <a:srgbClr val="2F2B20"/>
                </a:solidFill>
                <a:latin typeface="Trebuchet MS" pitchFamily="34" charset="0"/>
              </a:rPr>
              <a:t>Konflik</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tidak</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dapat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dihindari</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dalam</a:t>
            </a:r>
            <a:r>
              <a:rPr lang="en-US" sz="1600" dirty="0">
                <a:solidFill>
                  <a:srgbClr val="2F2B20"/>
                </a:solidFill>
                <a:latin typeface="Trebuchet MS" pitchFamily="34" charset="0"/>
              </a:rPr>
              <a:t> </a:t>
            </a:r>
            <a:r>
              <a:rPr lang="en-US" sz="1600" dirty="0" err="1">
                <a:solidFill>
                  <a:srgbClr val="2F2B20"/>
                </a:solidFill>
                <a:latin typeface="Trebuchet MS" pitchFamily="34" charset="0"/>
              </a:rPr>
              <a:t>lingkungan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a:t>
            </a:r>
            <a:r>
              <a:rPr lang="en-US" sz="1600" dirty="0" err="1">
                <a:solidFill>
                  <a:srgbClr val="2F2B20"/>
                </a:solidFill>
                <a:latin typeface="Trebuchet MS" pitchFamily="34" charset="0"/>
              </a:rPr>
              <a:t>Sumber</a:t>
            </a:r>
            <a:r>
              <a:rPr lang="en-US" sz="1600" dirty="0">
                <a:solidFill>
                  <a:srgbClr val="2F2B20"/>
                </a:solidFill>
                <a:latin typeface="Trebuchet MS" pitchFamily="34" charset="0"/>
              </a:rPr>
              <a:t> </a:t>
            </a:r>
            <a:r>
              <a:rPr lang="en-US" sz="1600" dirty="0" err="1">
                <a:solidFill>
                  <a:srgbClr val="2F2B20"/>
                </a:solidFill>
                <a:latin typeface="Trebuchet MS" pitchFamily="34" charset="0"/>
              </a:rPr>
              <a:t>konflik</a:t>
            </a:r>
            <a:r>
              <a:rPr lang="en-US" sz="1600" dirty="0">
                <a:solidFill>
                  <a:srgbClr val="2F2B20"/>
                </a:solidFill>
                <a:latin typeface="Trebuchet MS" pitchFamily="34" charset="0"/>
              </a:rPr>
              <a:t> </a:t>
            </a:r>
            <a:r>
              <a:rPr lang="en-US" sz="1600" dirty="0" err="1">
                <a:solidFill>
                  <a:srgbClr val="2F2B20"/>
                </a:solidFill>
                <a:latin typeface="Trebuchet MS" pitchFamily="34" charset="0"/>
              </a:rPr>
              <a:t>Antara</a:t>
            </a:r>
            <a:r>
              <a:rPr lang="en-US" sz="1600" dirty="0">
                <a:solidFill>
                  <a:srgbClr val="2F2B20"/>
                </a:solidFill>
                <a:latin typeface="Trebuchet MS" pitchFamily="34" charset="0"/>
              </a:rPr>
              <a:t> lain </a:t>
            </a:r>
            <a:r>
              <a:rPr lang="en-US" sz="1600" dirty="0" err="1">
                <a:solidFill>
                  <a:srgbClr val="2F2B20"/>
                </a:solidFill>
                <a:latin typeface="Trebuchet MS" pitchFamily="34" charset="0"/>
              </a:rPr>
              <a:t>sumber</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daya</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langka</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penjadwalan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prioritas</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gaya</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kerja</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pribadi</a:t>
            </a:r>
            <a:r>
              <a:rPr lang="en-US" sz="1600" dirty="0">
                <a:solidFill>
                  <a:srgbClr val="2F2B20"/>
                </a:solidFill>
                <a:latin typeface="Trebuchet MS" pitchFamily="34" charset="0"/>
              </a:rPr>
              <a:t>. </a:t>
            </a:r>
            <a:r>
              <a:rPr lang="en-US" sz="1600" dirty="0" err="1">
                <a:solidFill>
                  <a:srgbClr val="2F2B20"/>
                </a:solidFill>
                <a:latin typeface="Trebuchet MS" pitchFamily="34" charset="0"/>
              </a:rPr>
              <a:t>aturan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dasarTim</a:t>
            </a:r>
            <a:r>
              <a:rPr lang="en-US" sz="1600" dirty="0">
                <a:solidFill>
                  <a:srgbClr val="2F2B20"/>
                </a:solidFill>
                <a:latin typeface="Trebuchet MS" pitchFamily="34" charset="0"/>
              </a:rPr>
              <a:t>, </a:t>
            </a:r>
            <a:r>
              <a:rPr lang="en-US" sz="1600" dirty="0" err="1">
                <a:solidFill>
                  <a:srgbClr val="2F2B20"/>
                </a:solidFill>
                <a:latin typeface="Trebuchet MS" pitchFamily="34" charset="0"/>
              </a:rPr>
              <a:t>norma</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kelompok</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praktek</a:t>
            </a:r>
            <a:r>
              <a:rPr lang="en-US" sz="1600" dirty="0">
                <a:solidFill>
                  <a:srgbClr val="2F2B20"/>
                </a:solidFill>
                <a:latin typeface="Trebuchet MS" pitchFamily="34" charset="0"/>
              </a:rPr>
              <a:t> </a:t>
            </a:r>
            <a:r>
              <a:rPr lang="en-US" sz="1600" dirty="0" err="1">
                <a:solidFill>
                  <a:srgbClr val="2F2B20"/>
                </a:solidFill>
                <a:latin typeface="Trebuchet MS" pitchFamily="34" charset="0"/>
              </a:rPr>
              <a:t>manajemen</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a:t>
            </a:r>
            <a:r>
              <a:rPr lang="en-US" sz="1600" dirty="0" err="1">
                <a:solidFill>
                  <a:srgbClr val="2F2B20"/>
                </a:solidFill>
                <a:latin typeface="Trebuchet MS" pitchFamily="34" charset="0"/>
              </a:rPr>
              <a:t>padat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seperti</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perencanaan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komunikasi</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definisi</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peran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mengurangi</a:t>
            </a:r>
            <a:r>
              <a:rPr lang="en-US" sz="1600" dirty="0">
                <a:solidFill>
                  <a:srgbClr val="2F2B20"/>
                </a:solidFill>
                <a:latin typeface="Trebuchet MS" pitchFamily="34" charset="0"/>
              </a:rPr>
              <a:t> </a:t>
            </a:r>
            <a:r>
              <a:rPr lang="en-US" sz="1600" dirty="0" err="1">
                <a:solidFill>
                  <a:srgbClr val="2F2B20"/>
                </a:solidFill>
                <a:latin typeface="Trebuchet MS" pitchFamily="34" charset="0"/>
              </a:rPr>
              <a:t>jumlah</a:t>
            </a:r>
            <a:r>
              <a:rPr lang="en-US" sz="1600" dirty="0">
                <a:solidFill>
                  <a:srgbClr val="2F2B20"/>
                </a:solidFill>
                <a:latin typeface="Trebuchet MS" pitchFamily="34" charset="0"/>
              </a:rPr>
              <a:t> </a:t>
            </a:r>
            <a:r>
              <a:rPr lang="en-US" sz="1600" dirty="0" err="1">
                <a:solidFill>
                  <a:srgbClr val="2F2B20"/>
                </a:solidFill>
                <a:latin typeface="Trebuchet MS" pitchFamily="34" charset="0"/>
              </a:rPr>
              <a:t>konflik</a:t>
            </a:r>
            <a:r>
              <a:rPr lang="en-US" sz="1600" dirty="0">
                <a:solidFill>
                  <a:srgbClr val="2F2B20"/>
                </a:solidFill>
                <a:latin typeface="Trebuchet MS" pitchFamily="34" charset="0"/>
              </a:rPr>
              <a:t>. </a:t>
            </a:r>
          </a:p>
          <a:p>
            <a:pPr algn="just">
              <a:lnSpc>
                <a:spcPct val="150000"/>
              </a:lnSpc>
            </a:pPr>
            <a:r>
              <a:rPr lang="en-US" sz="1600" dirty="0" err="1">
                <a:solidFill>
                  <a:srgbClr val="2F2B20"/>
                </a:solidFill>
                <a:latin typeface="Trebuchet MS" pitchFamily="34" charset="0"/>
              </a:rPr>
              <a:t>Keberhasil</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pengelolaan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konflik</a:t>
            </a:r>
            <a:r>
              <a:rPr lang="en-US" sz="1600" dirty="0">
                <a:solidFill>
                  <a:srgbClr val="2F2B20"/>
                </a:solidFill>
                <a:latin typeface="Trebuchet MS" pitchFamily="34" charset="0"/>
              </a:rPr>
              <a:t> </a:t>
            </a:r>
            <a:r>
              <a:rPr lang="en-US" sz="1600" dirty="0" err="1">
                <a:solidFill>
                  <a:srgbClr val="2F2B20"/>
                </a:solidFill>
                <a:latin typeface="Trebuchet MS" pitchFamily="34" charset="0"/>
              </a:rPr>
              <a:t>akan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meningkatkan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produktivitas</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hubungan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kerja</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positif</a:t>
            </a:r>
            <a:r>
              <a:rPr lang="en-US" sz="1600" dirty="0">
                <a:solidFill>
                  <a:srgbClr val="2F2B20"/>
                </a:solidFill>
                <a:latin typeface="Trebuchet MS" pitchFamily="34" charset="0"/>
              </a:rPr>
              <a:t>. </a:t>
            </a:r>
            <a:r>
              <a:rPr lang="en-US" sz="1600" dirty="0" err="1">
                <a:solidFill>
                  <a:srgbClr val="2F2B20"/>
                </a:solidFill>
                <a:latin typeface="Trebuchet MS" pitchFamily="34" charset="0"/>
              </a:rPr>
              <a:t>Bila</a:t>
            </a:r>
            <a:r>
              <a:rPr lang="en-US" sz="1600" dirty="0">
                <a:solidFill>
                  <a:srgbClr val="2F2B20"/>
                </a:solidFill>
                <a:latin typeface="Trebuchet MS" pitchFamily="34" charset="0"/>
              </a:rPr>
              <a:t> </a:t>
            </a:r>
            <a:r>
              <a:rPr lang="en-US" sz="1600" dirty="0" err="1">
                <a:solidFill>
                  <a:srgbClr val="2F2B20"/>
                </a:solidFill>
                <a:latin typeface="Trebuchet MS" pitchFamily="34" charset="0"/>
              </a:rPr>
              <a:t>dikelola</a:t>
            </a:r>
            <a:r>
              <a:rPr lang="en-US" sz="1600" dirty="0">
                <a:solidFill>
                  <a:srgbClr val="2F2B20"/>
                </a:solidFill>
                <a:latin typeface="Trebuchet MS" pitchFamily="34" charset="0"/>
              </a:rPr>
              <a:t> </a:t>
            </a:r>
            <a:r>
              <a:rPr lang="en-US" sz="1600" dirty="0" err="1">
                <a:solidFill>
                  <a:srgbClr val="2F2B20"/>
                </a:solidFill>
                <a:latin typeface="Trebuchet MS" pitchFamily="34" charset="0"/>
              </a:rPr>
              <a:t>dengan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baik</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perbedaan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pendapat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dapat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menyebabkan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peningkatan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kreativitas</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pengambilan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keputusan</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lebih</a:t>
            </a:r>
            <a:r>
              <a:rPr lang="en-US" sz="1600" dirty="0">
                <a:solidFill>
                  <a:srgbClr val="2F2B20"/>
                </a:solidFill>
                <a:latin typeface="Trebuchet MS" pitchFamily="34" charset="0"/>
              </a:rPr>
              <a:t> </a:t>
            </a:r>
            <a:r>
              <a:rPr lang="en-US" sz="1600" dirty="0" err="1">
                <a:solidFill>
                  <a:srgbClr val="2F2B20"/>
                </a:solidFill>
                <a:latin typeface="Trebuchet MS" pitchFamily="34" charset="0"/>
              </a:rPr>
              <a:t>baik</a:t>
            </a:r>
            <a:r>
              <a:rPr lang="en-US" sz="1600" dirty="0">
                <a:solidFill>
                  <a:srgbClr val="2F2B20"/>
                </a:solidFill>
                <a:latin typeface="Trebuchet MS" pitchFamily="34" charset="0"/>
              </a:rPr>
              <a:t>.</a:t>
            </a:r>
          </a:p>
        </p:txBody>
      </p:sp>
      <p:sp>
        <p:nvSpPr>
          <p:cNvPr id="24" name="Rectangle 23"/>
          <p:cNvSpPr/>
          <p:nvPr/>
        </p:nvSpPr>
        <p:spPr>
          <a:xfrm>
            <a:off x="2134098" y="1405439"/>
            <a:ext cx="9807693" cy="1569660"/>
          </a:xfrm>
          <a:prstGeom prst="rect">
            <a:avLst/>
          </a:prstGeom>
        </p:spPr>
        <p:txBody>
          <a:bodyPr wrap="square">
            <a:spAutoFit/>
          </a:bodyPr>
          <a:lstStyle/>
          <a:p>
            <a:pPr algn="just">
              <a:lnSpc>
                <a:spcPct val="150000"/>
              </a:lnSpc>
            </a:pPr>
            <a:r>
              <a:rPr lang="en-US" sz="1600" dirty="0" err="1">
                <a:solidFill>
                  <a:srgbClr val="2F2B20"/>
                </a:solidFill>
                <a:latin typeface="Trebuchet MS" pitchFamily="34" charset="0"/>
              </a:rPr>
              <a:t>Manajer</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menggunakan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kombinasi</a:t>
            </a:r>
            <a:r>
              <a:rPr lang="en-US" sz="1600" dirty="0">
                <a:solidFill>
                  <a:srgbClr val="2F2B20"/>
                </a:solidFill>
                <a:latin typeface="Trebuchet MS" pitchFamily="34" charset="0"/>
              </a:rPr>
              <a:t> </a:t>
            </a:r>
            <a:r>
              <a:rPr lang="en-US" sz="1600" dirty="0" err="1">
                <a:solidFill>
                  <a:srgbClr val="2F2B20"/>
                </a:solidFill>
                <a:latin typeface="Trebuchet MS" pitchFamily="34" charset="0"/>
              </a:rPr>
              <a:t>teknis</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keterampilan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pribadi</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konseptual</a:t>
            </a:r>
            <a:r>
              <a:rPr lang="en-US" sz="1600" dirty="0">
                <a:solidFill>
                  <a:srgbClr val="2F2B20"/>
                </a:solidFill>
                <a:latin typeface="Trebuchet MS" pitchFamily="34" charset="0"/>
              </a:rPr>
              <a:t>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menganalisis</a:t>
            </a:r>
            <a:r>
              <a:rPr lang="en-US" sz="1600" dirty="0">
                <a:solidFill>
                  <a:srgbClr val="2F2B20"/>
                </a:solidFill>
                <a:latin typeface="Trebuchet MS" pitchFamily="34" charset="0"/>
              </a:rPr>
              <a:t> </a:t>
            </a:r>
            <a:r>
              <a:rPr lang="en-US" sz="1600" dirty="0" err="1">
                <a:solidFill>
                  <a:srgbClr val="2F2B20"/>
                </a:solidFill>
                <a:latin typeface="Trebuchet MS" pitchFamily="34" charset="0"/>
              </a:rPr>
              <a:t>situasi</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berinteraksi</a:t>
            </a:r>
            <a:r>
              <a:rPr lang="en-US" sz="1600" dirty="0">
                <a:solidFill>
                  <a:srgbClr val="2F2B20"/>
                </a:solidFill>
                <a:latin typeface="Trebuchet MS" pitchFamily="34" charset="0"/>
              </a:rPr>
              <a:t> </a:t>
            </a:r>
            <a:r>
              <a:rPr lang="en-US" sz="1600" dirty="0" err="1">
                <a:solidFill>
                  <a:srgbClr val="2F2B20"/>
                </a:solidFill>
                <a:latin typeface="Trebuchet MS" pitchFamily="34" charset="0"/>
              </a:rPr>
              <a:t>secara</a:t>
            </a:r>
            <a:r>
              <a:rPr lang="en-US" sz="1600" dirty="0">
                <a:solidFill>
                  <a:srgbClr val="2F2B20"/>
                </a:solidFill>
                <a:latin typeface="Trebuchet MS" pitchFamily="34" charset="0"/>
              </a:rPr>
              <a:t> </a:t>
            </a:r>
            <a:r>
              <a:rPr lang="en-US" sz="1600" dirty="0" err="1">
                <a:solidFill>
                  <a:srgbClr val="2F2B20"/>
                </a:solidFill>
                <a:latin typeface="Trebuchet MS" pitchFamily="34" charset="0"/>
              </a:rPr>
              <a:t>tepat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dengan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anggota</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tim.</a:t>
            </a:r>
            <a:r>
              <a:rPr lang="en-US" sz="1600" dirty="0">
                <a:solidFill>
                  <a:srgbClr val="2F2B20"/>
                </a:solidFill>
                <a:latin typeface="Trebuchet MS" pitchFamily="34" charset="0"/>
              </a:rPr>
              <a:t>  </a:t>
            </a:r>
          </a:p>
          <a:p>
            <a:pPr algn="just">
              <a:lnSpc>
                <a:spcPct val="150000"/>
              </a:lnSpc>
            </a:pPr>
            <a:r>
              <a:rPr lang="en-US" sz="1600" dirty="0" err="1">
                <a:solidFill>
                  <a:srgbClr val="2F2B20"/>
                </a:solidFill>
                <a:latin typeface="Trebuchet MS" pitchFamily="34" charset="0"/>
              </a:rPr>
              <a:t>Menggunakan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kemampuan</a:t>
            </a:r>
            <a:r>
              <a:rPr lang="en-US" sz="1600" dirty="0">
                <a:solidFill>
                  <a:srgbClr val="2F2B20"/>
                </a:solidFill>
                <a:latin typeface="Trebuchet MS" pitchFamily="34" charset="0"/>
              </a:rPr>
              <a:t> interpersonal yang </a:t>
            </a:r>
            <a:r>
              <a:rPr lang="en-US" sz="1600" dirty="0" err="1">
                <a:solidFill>
                  <a:srgbClr val="2F2B20"/>
                </a:solidFill>
                <a:latin typeface="Trebuchet MS" pitchFamily="34" charset="0"/>
              </a:rPr>
              <a:t>tepat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memungkinkan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manajer</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memanfaatkan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kekuatan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dari</a:t>
            </a:r>
            <a:r>
              <a:rPr lang="en-US" sz="1600" dirty="0">
                <a:solidFill>
                  <a:srgbClr val="2F2B20"/>
                </a:solidFill>
                <a:latin typeface="Trebuchet MS" pitchFamily="34" charset="0"/>
              </a:rPr>
              <a:t> </a:t>
            </a:r>
            <a:r>
              <a:rPr lang="en-US" sz="1600" dirty="0" err="1">
                <a:solidFill>
                  <a:srgbClr val="2F2B20"/>
                </a:solidFill>
                <a:latin typeface="Trebuchet MS" pitchFamily="34" charset="0"/>
              </a:rPr>
              <a:t>semua</a:t>
            </a:r>
            <a:r>
              <a:rPr lang="en-US" sz="1600" dirty="0">
                <a:solidFill>
                  <a:srgbClr val="2F2B20"/>
                </a:solidFill>
                <a:latin typeface="Trebuchet MS" pitchFamily="34" charset="0"/>
              </a:rPr>
              <a:t> </a:t>
            </a:r>
            <a:r>
              <a:rPr lang="en-US" sz="1600" dirty="0" err="1">
                <a:solidFill>
                  <a:srgbClr val="2F2B20"/>
                </a:solidFill>
                <a:latin typeface="Trebuchet MS" pitchFamily="34" charset="0"/>
              </a:rPr>
              <a:t>anggota</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tim.</a:t>
            </a:r>
            <a:endParaRPr lang="id-ID" sz="1600" dirty="0">
              <a:solidFill>
                <a:srgbClr val="2F2B20"/>
              </a:solidFill>
              <a:latin typeface="Trebuchet MS" pitchFamily="34" charset="0"/>
            </a:endParaRPr>
          </a:p>
        </p:txBody>
      </p:sp>
    </p:spTree>
    <p:extLst>
      <p:ext uri="{BB962C8B-B14F-4D97-AF65-F5344CB8AC3E}">
        <p14:creationId xmlns:p14="http://schemas.microsoft.com/office/powerpoint/2010/main" val="33203141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Manage Project Team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3" name="Picture 2"/>
          <p:cNvPicPr>
            <a:picLocks noChangeAspect="1"/>
          </p:cNvPicPr>
          <p:nvPr/>
        </p:nvPicPr>
        <p:blipFill>
          <a:blip r:embed="rId3"/>
          <a:stretch>
            <a:fillRect/>
          </a:stretch>
        </p:blipFill>
        <p:spPr>
          <a:xfrm>
            <a:off x="2238233" y="1269242"/>
            <a:ext cx="9323731" cy="5133975"/>
          </a:xfrm>
          <a:prstGeom prst="rect">
            <a:avLst/>
          </a:prstGeom>
        </p:spPr>
      </p:pic>
      <p:grpSp>
        <p:nvGrpSpPr>
          <p:cNvPr id="12" name="Group 11"/>
          <p:cNvGrpSpPr/>
          <p:nvPr/>
        </p:nvGrpSpPr>
        <p:grpSpPr>
          <a:xfrm>
            <a:off x="134549" y="850986"/>
            <a:ext cx="1838086" cy="4497668"/>
            <a:chOff x="134549" y="850986"/>
            <a:chExt cx="1838086" cy="4497668"/>
          </a:xfrm>
        </p:grpSpPr>
        <p:sp>
          <p:nvSpPr>
            <p:cNvPr id="14" name="Freeform 13"/>
            <p:cNvSpPr/>
            <p:nvPr/>
          </p:nvSpPr>
          <p:spPr>
            <a:xfrm>
              <a:off x="134549" y="850986"/>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6" name="Freeform 15"/>
            <p:cNvSpPr/>
            <p:nvPr/>
          </p:nvSpPr>
          <p:spPr>
            <a:xfrm>
              <a:off x="144613" y="1355877"/>
              <a:ext cx="1828022" cy="3992777"/>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Interpersonal and team skills</a:t>
              </a:r>
            </a:p>
            <a:p>
              <a:pPr lvl="1"/>
              <a:r>
                <a:rPr lang="en-US" sz="1400" dirty="0"/>
                <a:t>• Conflict management</a:t>
              </a:r>
            </a:p>
            <a:p>
              <a:pPr lvl="1"/>
              <a:r>
                <a:rPr lang="en-US" sz="1400" dirty="0"/>
                <a:t>• Decision making</a:t>
              </a:r>
            </a:p>
            <a:p>
              <a:pPr lvl="1"/>
              <a:r>
                <a:rPr lang="en-US" sz="1400" dirty="0"/>
                <a:t>• Emotional intelligence</a:t>
              </a:r>
            </a:p>
            <a:p>
              <a:pPr lvl="1"/>
              <a:r>
                <a:rPr lang="en-US" sz="1400" dirty="0"/>
                <a:t>• Influencing</a:t>
              </a:r>
            </a:p>
            <a:p>
              <a:pPr lvl="1"/>
              <a:r>
                <a:rPr lang="en-US" sz="1400" dirty="0"/>
                <a:t>• Leadership</a:t>
              </a:r>
            </a:p>
            <a:p>
              <a:r>
                <a:rPr lang="en-US" sz="1400" dirty="0"/>
                <a:t>2. Project management</a:t>
              </a:r>
            </a:p>
            <a:p>
              <a:r>
                <a:rPr lang="en-US" sz="1400" dirty="0"/>
                <a:t>information system</a:t>
              </a:r>
              <a:endParaRPr lang="en-US" sz="3600" b="0" kern="1200" dirty="0">
                <a:latin typeface="+mn-lt"/>
              </a:endParaRPr>
            </a:p>
          </p:txBody>
        </p:sp>
      </p:grpSp>
    </p:spTree>
    <p:extLst>
      <p:ext uri="{BB962C8B-B14F-4D97-AF65-F5344CB8AC3E}">
        <p14:creationId xmlns:p14="http://schemas.microsoft.com/office/powerpoint/2010/main" val="21798998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Manage Project Team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2" name="Picture 1"/>
          <p:cNvPicPr>
            <a:picLocks noChangeAspect="1"/>
          </p:cNvPicPr>
          <p:nvPr/>
        </p:nvPicPr>
        <p:blipFill>
          <a:blip r:embed="rId3"/>
          <a:stretch>
            <a:fillRect/>
          </a:stretch>
        </p:blipFill>
        <p:spPr>
          <a:xfrm>
            <a:off x="2533149" y="1269242"/>
            <a:ext cx="7497956" cy="4979881"/>
          </a:xfrm>
          <a:prstGeom prst="rect">
            <a:avLst/>
          </a:prstGeom>
        </p:spPr>
      </p:pic>
      <p:grpSp>
        <p:nvGrpSpPr>
          <p:cNvPr id="12" name="Group 11"/>
          <p:cNvGrpSpPr/>
          <p:nvPr/>
        </p:nvGrpSpPr>
        <p:grpSpPr>
          <a:xfrm>
            <a:off x="134549" y="850986"/>
            <a:ext cx="1838086" cy="4497668"/>
            <a:chOff x="134549" y="850986"/>
            <a:chExt cx="1838086" cy="4497668"/>
          </a:xfrm>
        </p:grpSpPr>
        <p:sp>
          <p:nvSpPr>
            <p:cNvPr id="14" name="Freeform 13"/>
            <p:cNvSpPr/>
            <p:nvPr/>
          </p:nvSpPr>
          <p:spPr>
            <a:xfrm>
              <a:off x="134549" y="850986"/>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6" name="Freeform 15"/>
            <p:cNvSpPr/>
            <p:nvPr/>
          </p:nvSpPr>
          <p:spPr>
            <a:xfrm>
              <a:off x="144613" y="1355877"/>
              <a:ext cx="1828022" cy="3992777"/>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Interpersonal and team skills</a:t>
              </a:r>
            </a:p>
            <a:p>
              <a:pPr lvl="1"/>
              <a:r>
                <a:rPr lang="en-US" sz="1400" dirty="0"/>
                <a:t>• Conflict management</a:t>
              </a:r>
            </a:p>
            <a:p>
              <a:pPr lvl="1"/>
              <a:r>
                <a:rPr lang="en-US" sz="1400" dirty="0"/>
                <a:t>• Decision making</a:t>
              </a:r>
            </a:p>
            <a:p>
              <a:pPr lvl="1"/>
              <a:r>
                <a:rPr lang="en-US" sz="1400" dirty="0"/>
                <a:t>• Emotional intelligence</a:t>
              </a:r>
            </a:p>
            <a:p>
              <a:pPr lvl="1"/>
              <a:r>
                <a:rPr lang="en-US" sz="1400" dirty="0"/>
                <a:t>• Influencing</a:t>
              </a:r>
            </a:p>
            <a:p>
              <a:pPr lvl="1"/>
              <a:r>
                <a:rPr lang="en-US" sz="1400" dirty="0"/>
                <a:t>• Leadership</a:t>
              </a:r>
            </a:p>
            <a:p>
              <a:r>
                <a:rPr lang="en-US" sz="1400" dirty="0"/>
                <a:t>2. Project management</a:t>
              </a:r>
            </a:p>
            <a:p>
              <a:r>
                <a:rPr lang="en-US" sz="1400" dirty="0"/>
                <a:t>information system</a:t>
              </a:r>
              <a:endParaRPr lang="en-US" sz="3600" b="0" kern="1200" dirty="0">
                <a:latin typeface="+mn-lt"/>
              </a:endParaRPr>
            </a:p>
          </p:txBody>
        </p:sp>
      </p:grpSp>
    </p:spTree>
    <p:extLst>
      <p:ext uri="{BB962C8B-B14F-4D97-AF65-F5344CB8AC3E}">
        <p14:creationId xmlns:p14="http://schemas.microsoft.com/office/powerpoint/2010/main" val="8591831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Manage Team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12" name="Picture 11"/>
          <p:cNvPicPr>
            <a:picLocks noChangeAspect="1"/>
          </p:cNvPicPr>
          <p:nvPr/>
        </p:nvPicPr>
        <p:blipFill>
          <a:blip r:embed="rId3"/>
          <a:stretch>
            <a:fillRect/>
          </a:stretch>
        </p:blipFill>
        <p:spPr>
          <a:xfrm>
            <a:off x="1378960" y="908687"/>
            <a:ext cx="8942760" cy="5011610"/>
          </a:xfrm>
          <a:prstGeom prst="rect">
            <a:avLst/>
          </a:prstGeom>
        </p:spPr>
      </p:pic>
    </p:spTree>
    <p:extLst>
      <p:ext uri="{BB962C8B-B14F-4D97-AF65-F5344CB8AC3E}">
        <p14:creationId xmlns:p14="http://schemas.microsoft.com/office/powerpoint/2010/main" val="20635714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Manage Team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pSp>
        <p:nvGrpSpPr>
          <p:cNvPr id="16" name="Group 15"/>
          <p:cNvGrpSpPr/>
          <p:nvPr/>
        </p:nvGrpSpPr>
        <p:grpSpPr>
          <a:xfrm>
            <a:off x="134549" y="850986"/>
            <a:ext cx="1838086" cy="4497668"/>
            <a:chOff x="134549" y="850986"/>
            <a:chExt cx="1838086" cy="4497668"/>
          </a:xfrm>
        </p:grpSpPr>
        <p:sp>
          <p:nvSpPr>
            <p:cNvPr id="17" name="Freeform 16"/>
            <p:cNvSpPr/>
            <p:nvPr/>
          </p:nvSpPr>
          <p:spPr>
            <a:xfrm>
              <a:off x="134549" y="850986"/>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8" name="Freeform 17"/>
            <p:cNvSpPr/>
            <p:nvPr/>
          </p:nvSpPr>
          <p:spPr>
            <a:xfrm>
              <a:off x="144613" y="1355877"/>
              <a:ext cx="1828022" cy="3992777"/>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Interpersonal and team skills</a:t>
              </a:r>
            </a:p>
            <a:p>
              <a:pPr lvl="1"/>
              <a:r>
                <a:rPr lang="en-US" sz="1400" dirty="0"/>
                <a:t>• Conflict management</a:t>
              </a:r>
            </a:p>
            <a:p>
              <a:pPr lvl="1"/>
              <a:r>
                <a:rPr lang="en-US" sz="1400" dirty="0"/>
                <a:t>• Decision making</a:t>
              </a:r>
            </a:p>
            <a:p>
              <a:pPr lvl="1"/>
              <a:r>
                <a:rPr lang="en-US" sz="1400" dirty="0"/>
                <a:t>• Emotional intelligence</a:t>
              </a:r>
            </a:p>
            <a:p>
              <a:pPr lvl="1"/>
              <a:r>
                <a:rPr lang="en-US" sz="1400" dirty="0"/>
                <a:t>• Influencing</a:t>
              </a:r>
            </a:p>
            <a:p>
              <a:pPr lvl="1"/>
              <a:r>
                <a:rPr lang="en-US" sz="1400" dirty="0"/>
                <a:t>• Leadership</a:t>
              </a:r>
            </a:p>
            <a:p>
              <a:r>
                <a:rPr lang="en-US" sz="1400" dirty="0"/>
                <a:t>2. Project management</a:t>
              </a:r>
            </a:p>
            <a:p>
              <a:r>
                <a:rPr lang="en-US" sz="1400" dirty="0"/>
                <a:t>information system</a:t>
              </a:r>
              <a:endParaRPr lang="en-US" sz="3600" b="0" kern="1200" dirty="0">
                <a:latin typeface="+mn-lt"/>
              </a:endParaRPr>
            </a:p>
          </p:txBody>
        </p:sp>
      </p:grpSp>
      <p:sp>
        <p:nvSpPr>
          <p:cNvPr id="19" name="Rectangle 18"/>
          <p:cNvSpPr/>
          <p:nvPr/>
        </p:nvSpPr>
        <p:spPr>
          <a:xfrm>
            <a:off x="2134097" y="760200"/>
            <a:ext cx="9671215" cy="3785652"/>
          </a:xfrm>
          <a:prstGeom prst="rect">
            <a:avLst/>
          </a:prstGeom>
        </p:spPr>
        <p:txBody>
          <a:bodyPr wrap="square">
            <a:spAutoFit/>
          </a:bodyPr>
          <a:lstStyle/>
          <a:p>
            <a:pPr algn="just">
              <a:lnSpc>
                <a:spcPct val="150000"/>
              </a:lnSpc>
            </a:pPr>
            <a:r>
              <a:rPr lang="en-US" sz="1600" b="1" dirty="0"/>
              <a:t>Decision making - </a:t>
            </a:r>
            <a:r>
              <a:rPr lang="en-US" sz="1600" b="1" dirty="0" err="1"/>
              <a:t>Pengambilan</a:t>
            </a:r>
            <a:r>
              <a:rPr lang="en-US" sz="1600" b="1" dirty="0"/>
              <a:t> </a:t>
            </a:r>
            <a:r>
              <a:rPr lang="en-US" sz="1600" b="1" dirty="0" err="1"/>
              <a:t>keputusan</a:t>
            </a:r>
            <a:r>
              <a:rPr lang="en-US" sz="1600" b="1" dirty="0"/>
              <a:t> yang </a:t>
            </a:r>
            <a:r>
              <a:rPr lang="en-US" sz="1600" b="1" dirty="0" err="1"/>
              <a:t>efektif</a:t>
            </a:r>
            <a:endParaRPr lang="en-US" sz="1600" b="1" dirty="0"/>
          </a:p>
          <a:p>
            <a:pPr algn="just">
              <a:lnSpc>
                <a:spcPct val="150000"/>
              </a:lnSpc>
            </a:pPr>
            <a:r>
              <a:rPr lang="en-US" sz="1600" dirty="0">
                <a:solidFill>
                  <a:srgbClr val="2F2B20"/>
                </a:solidFill>
                <a:latin typeface="Trebuchet MS" pitchFamily="34" charset="0"/>
              </a:rPr>
              <a:t>Hal </a:t>
            </a:r>
            <a:r>
              <a:rPr lang="en-US" sz="1600" dirty="0" err="1">
                <a:solidFill>
                  <a:srgbClr val="2F2B20"/>
                </a:solidFill>
                <a:latin typeface="Trebuchet MS" pitchFamily="34" charset="0"/>
              </a:rPr>
              <a:t>ini</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melibatkan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kemampuan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bernegosiasi</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mempengaruhi</a:t>
            </a:r>
            <a:r>
              <a:rPr lang="en-US" sz="1600" dirty="0">
                <a:solidFill>
                  <a:srgbClr val="2F2B20"/>
                </a:solidFill>
                <a:latin typeface="Trebuchet MS" pitchFamily="34" charset="0"/>
              </a:rPr>
              <a:t> </a:t>
            </a:r>
            <a:r>
              <a:rPr lang="en-US" sz="1600" dirty="0" err="1">
                <a:solidFill>
                  <a:srgbClr val="2F2B20"/>
                </a:solidFill>
                <a:latin typeface="Trebuchet MS" pitchFamily="34" charset="0"/>
              </a:rPr>
              <a:t>organisasi</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tim</a:t>
            </a:r>
            <a:r>
              <a:rPr lang="en-US" sz="1600" dirty="0">
                <a:solidFill>
                  <a:srgbClr val="2F2B20"/>
                </a:solidFill>
                <a:latin typeface="Trebuchet MS" pitchFamily="34" charset="0"/>
              </a:rPr>
              <a:t> </a:t>
            </a:r>
            <a:r>
              <a:rPr lang="en-US" sz="1600" dirty="0" err="1">
                <a:solidFill>
                  <a:srgbClr val="2F2B20"/>
                </a:solidFill>
                <a:latin typeface="Trebuchet MS" pitchFamily="34" charset="0"/>
              </a:rPr>
              <a:t>manajemen</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a:t>
            </a:r>
            <a:r>
              <a:rPr lang="en-US" sz="1600" dirty="0" err="1">
                <a:solidFill>
                  <a:srgbClr val="2F2B20"/>
                </a:solidFill>
                <a:latin typeface="Trebuchet MS" pitchFamily="34" charset="0"/>
              </a:rPr>
              <a:t>Beberapa</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pedoman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pengambilan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keputusan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meliputi</a:t>
            </a:r>
            <a:r>
              <a:rPr lang="en-US" sz="1600" dirty="0">
                <a:solidFill>
                  <a:srgbClr val="2F2B20"/>
                </a:solidFill>
                <a:latin typeface="Trebuchet MS" pitchFamily="34" charset="0"/>
              </a:rPr>
              <a:t>:</a:t>
            </a:r>
            <a:endParaRPr lang="id-ID" sz="1600" dirty="0">
              <a:solidFill>
                <a:srgbClr val="2F2B20"/>
              </a:solidFill>
              <a:latin typeface="Trebuchet MS" pitchFamily="34" charset="0"/>
            </a:endParaRPr>
          </a:p>
          <a:p>
            <a:pPr marL="742950" lvl="1" indent="-285750" algn="just">
              <a:lnSpc>
                <a:spcPct val="150000"/>
              </a:lnSpc>
              <a:buFont typeface="Arial" panose="020B0604020202020204" pitchFamily="34" charset="0"/>
              <a:buChar char="•"/>
            </a:pPr>
            <a:r>
              <a:rPr lang="en-US" sz="1600" dirty="0" err="1">
                <a:solidFill>
                  <a:srgbClr val="2F2B20"/>
                </a:solidFill>
                <a:latin typeface="Trebuchet MS" pitchFamily="34" charset="0"/>
              </a:rPr>
              <a:t>Fokus</a:t>
            </a:r>
            <a:r>
              <a:rPr lang="en-US" sz="1600" dirty="0">
                <a:solidFill>
                  <a:srgbClr val="2F2B20"/>
                </a:solidFill>
                <a:latin typeface="Trebuchet MS" pitchFamily="34" charset="0"/>
              </a:rPr>
              <a:t> </a:t>
            </a:r>
            <a:r>
              <a:rPr lang="en-US" sz="1600" dirty="0" err="1">
                <a:solidFill>
                  <a:srgbClr val="2F2B20"/>
                </a:solidFill>
                <a:latin typeface="Trebuchet MS" pitchFamily="34" charset="0"/>
              </a:rPr>
              <a:t>pada</a:t>
            </a:r>
            <a:r>
              <a:rPr lang="en-US" sz="1600" dirty="0">
                <a:solidFill>
                  <a:srgbClr val="2F2B20"/>
                </a:solidFill>
                <a:latin typeface="Trebuchet MS" pitchFamily="34" charset="0"/>
              </a:rPr>
              <a:t> </a:t>
            </a:r>
            <a:r>
              <a:rPr lang="en-US" sz="1600" dirty="0" err="1">
                <a:solidFill>
                  <a:srgbClr val="2F2B20"/>
                </a:solidFill>
                <a:latin typeface="Trebuchet MS" pitchFamily="34" charset="0"/>
              </a:rPr>
              <a:t>tujuan</a:t>
            </a:r>
            <a:r>
              <a:rPr lang="en-US" sz="1600" dirty="0">
                <a:solidFill>
                  <a:srgbClr val="2F2B20"/>
                </a:solidFill>
                <a:latin typeface="Trebuchet MS" pitchFamily="34" charset="0"/>
              </a:rPr>
              <a:t> ,</a:t>
            </a:r>
            <a:endParaRPr lang="id-ID" sz="1600" dirty="0">
              <a:solidFill>
                <a:srgbClr val="2F2B20"/>
              </a:solidFill>
              <a:latin typeface="Trebuchet MS" pitchFamily="34" charset="0"/>
            </a:endParaRPr>
          </a:p>
          <a:p>
            <a:pPr marL="742950" lvl="1" indent="-285750" algn="just">
              <a:lnSpc>
                <a:spcPct val="150000"/>
              </a:lnSpc>
              <a:buFont typeface="Arial" panose="020B0604020202020204" pitchFamily="34" charset="0"/>
              <a:buChar char="•"/>
            </a:pPr>
            <a:r>
              <a:rPr lang="en-US" sz="1600" dirty="0" err="1">
                <a:solidFill>
                  <a:srgbClr val="2F2B20"/>
                </a:solidFill>
                <a:latin typeface="Trebuchet MS" pitchFamily="34" charset="0"/>
              </a:rPr>
              <a:t>Ikuti</a:t>
            </a:r>
            <a:r>
              <a:rPr lang="en-US" sz="1600" dirty="0">
                <a:solidFill>
                  <a:srgbClr val="2F2B20"/>
                </a:solidFill>
                <a:latin typeface="Trebuchet MS" pitchFamily="34" charset="0"/>
              </a:rPr>
              <a:t> proses </a:t>
            </a:r>
            <a:r>
              <a:rPr lang="en-US" sz="1600" dirty="0" err="1">
                <a:solidFill>
                  <a:srgbClr val="2F2B20"/>
                </a:solidFill>
                <a:latin typeface="Trebuchet MS" pitchFamily="34" charset="0"/>
              </a:rPr>
              <a:t>pengambilan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keputusan</a:t>
            </a:r>
            <a:r>
              <a:rPr lang="en-US" sz="1600" dirty="0">
                <a:solidFill>
                  <a:srgbClr val="2F2B20"/>
                </a:solidFill>
                <a:latin typeface="Trebuchet MS" pitchFamily="34" charset="0"/>
              </a:rPr>
              <a:t> ,</a:t>
            </a:r>
            <a:endParaRPr lang="id-ID" sz="1600" dirty="0">
              <a:solidFill>
                <a:srgbClr val="2F2B20"/>
              </a:solidFill>
              <a:latin typeface="Trebuchet MS" pitchFamily="34" charset="0"/>
            </a:endParaRPr>
          </a:p>
          <a:p>
            <a:pPr marL="742950" lvl="1" indent="-285750" algn="just">
              <a:lnSpc>
                <a:spcPct val="150000"/>
              </a:lnSpc>
              <a:buFont typeface="Arial" panose="020B0604020202020204" pitchFamily="34" charset="0"/>
              <a:buChar char="•"/>
            </a:pPr>
            <a:r>
              <a:rPr lang="en-US" sz="1600" dirty="0" err="1">
                <a:solidFill>
                  <a:srgbClr val="2F2B20"/>
                </a:solidFill>
                <a:latin typeface="Trebuchet MS" pitchFamily="34" charset="0"/>
              </a:rPr>
              <a:t>Pelajari</a:t>
            </a:r>
            <a:r>
              <a:rPr lang="en-US" sz="1600" dirty="0">
                <a:solidFill>
                  <a:srgbClr val="2F2B20"/>
                </a:solidFill>
                <a:latin typeface="Trebuchet MS" pitchFamily="34" charset="0"/>
              </a:rPr>
              <a:t> </a:t>
            </a:r>
            <a:r>
              <a:rPr lang="en-US" sz="1600" dirty="0" err="1">
                <a:solidFill>
                  <a:srgbClr val="2F2B20"/>
                </a:solidFill>
                <a:latin typeface="Trebuchet MS" pitchFamily="34" charset="0"/>
              </a:rPr>
              <a:t>faktor</a:t>
            </a:r>
            <a:r>
              <a:rPr lang="en-US" sz="1600" dirty="0">
                <a:solidFill>
                  <a:srgbClr val="2F2B20"/>
                </a:solidFill>
                <a:latin typeface="Trebuchet MS" pitchFamily="34" charset="0"/>
              </a:rPr>
              <a:t> </a:t>
            </a:r>
            <a:r>
              <a:rPr lang="en-US" sz="1600" dirty="0" err="1">
                <a:solidFill>
                  <a:srgbClr val="2F2B20"/>
                </a:solidFill>
                <a:latin typeface="Trebuchet MS" pitchFamily="34" charset="0"/>
              </a:rPr>
              <a:t>lingkungan</a:t>
            </a:r>
            <a:r>
              <a:rPr lang="en-US" sz="1600" dirty="0">
                <a:solidFill>
                  <a:srgbClr val="2F2B20"/>
                </a:solidFill>
                <a:latin typeface="Trebuchet MS" pitchFamily="34" charset="0"/>
              </a:rPr>
              <a:t> ,</a:t>
            </a:r>
            <a:endParaRPr lang="id-ID" sz="1600" dirty="0">
              <a:solidFill>
                <a:srgbClr val="2F2B20"/>
              </a:solidFill>
              <a:latin typeface="Trebuchet MS" pitchFamily="34" charset="0"/>
            </a:endParaRPr>
          </a:p>
          <a:p>
            <a:pPr marL="742950" lvl="1" indent="-285750" algn="just">
              <a:lnSpc>
                <a:spcPct val="150000"/>
              </a:lnSpc>
              <a:buFont typeface="Arial" panose="020B0604020202020204" pitchFamily="34" charset="0"/>
              <a:buChar char="•"/>
            </a:pPr>
            <a:r>
              <a:rPr lang="en-US" sz="1600" dirty="0" err="1">
                <a:solidFill>
                  <a:srgbClr val="2F2B20"/>
                </a:solidFill>
                <a:latin typeface="Trebuchet MS" pitchFamily="34" charset="0"/>
              </a:rPr>
              <a:t>Menganalisis</a:t>
            </a:r>
            <a:r>
              <a:rPr lang="en-US" sz="1600" dirty="0">
                <a:solidFill>
                  <a:srgbClr val="2F2B20"/>
                </a:solidFill>
                <a:latin typeface="Trebuchet MS" pitchFamily="34" charset="0"/>
              </a:rPr>
              <a:t> </a:t>
            </a:r>
            <a:r>
              <a:rPr lang="en-US" sz="1600" dirty="0" err="1">
                <a:solidFill>
                  <a:srgbClr val="2F2B20"/>
                </a:solidFill>
                <a:latin typeface="Trebuchet MS" pitchFamily="34" charset="0"/>
              </a:rPr>
              <a:t>informasi</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tersedia</a:t>
            </a:r>
            <a:r>
              <a:rPr lang="en-US" sz="1600" dirty="0">
                <a:solidFill>
                  <a:srgbClr val="2F2B20"/>
                </a:solidFill>
                <a:latin typeface="Trebuchet MS" pitchFamily="34" charset="0"/>
              </a:rPr>
              <a:t> ,</a:t>
            </a:r>
            <a:endParaRPr lang="id-ID" sz="1600" dirty="0">
              <a:solidFill>
                <a:srgbClr val="2F2B20"/>
              </a:solidFill>
              <a:latin typeface="Trebuchet MS" pitchFamily="34" charset="0"/>
            </a:endParaRPr>
          </a:p>
          <a:p>
            <a:pPr marL="742950" lvl="1" indent="-285750" algn="just">
              <a:lnSpc>
                <a:spcPct val="150000"/>
              </a:lnSpc>
              <a:buFont typeface="Arial" panose="020B0604020202020204" pitchFamily="34" charset="0"/>
              <a:buChar char="•"/>
            </a:pPr>
            <a:r>
              <a:rPr lang="en-US" sz="1600" dirty="0" err="1">
                <a:solidFill>
                  <a:srgbClr val="2F2B20"/>
                </a:solidFill>
                <a:latin typeface="Trebuchet MS" pitchFamily="34" charset="0"/>
              </a:rPr>
              <a:t>Mengembangkan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kualitas</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pribadi</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dari</a:t>
            </a:r>
            <a:r>
              <a:rPr lang="en-US" sz="1600" dirty="0">
                <a:solidFill>
                  <a:srgbClr val="2F2B20"/>
                </a:solidFill>
                <a:latin typeface="Trebuchet MS" pitchFamily="34" charset="0"/>
              </a:rPr>
              <a:t> </a:t>
            </a:r>
            <a:r>
              <a:rPr lang="en-US" sz="1600" dirty="0" err="1">
                <a:solidFill>
                  <a:srgbClr val="2F2B20"/>
                </a:solidFill>
                <a:latin typeface="Trebuchet MS" pitchFamily="34" charset="0"/>
              </a:rPr>
              <a:t>anggota</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tim</a:t>
            </a:r>
            <a:r>
              <a:rPr lang="en-US" sz="1600" dirty="0">
                <a:solidFill>
                  <a:srgbClr val="2F2B20"/>
                </a:solidFill>
                <a:latin typeface="Trebuchet MS" pitchFamily="34" charset="0"/>
              </a:rPr>
              <a:t> ,</a:t>
            </a:r>
            <a:endParaRPr lang="id-ID" sz="1600" dirty="0">
              <a:solidFill>
                <a:srgbClr val="2F2B20"/>
              </a:solidFill>
              <a:latin typeface="Trebuchet MS" pitchFamily="34" charset="0"/>
            </a:endParaRPr>
          </a:p>
          <a:p>
            <a:pPr marL="742950" lvl="1" indent="-285750" algn="just">
              <a:lnSpc>
                <a:spcPct val="150000"/>
              </a:lnSpc>
              <a:buFont typeface="Arial" panose="020B0604020202020204" pitchFamily="34" charset="0"/>
              <a:buChar char="•"/>
            </a:pPr>
            <a:r>
              <a:rPr lang="en-US" sz="1600" dirty="0" err="1">
                <a:solidFill>
                  <a:srgbClr val="2F2B20"/>
                </a:solidFill>
                <a:latin typeface="Trebuchet MS" pitchFamily="34" charset="0"/>
              </a:rPr>
              <a:t>Merangsang</a:t>
            </a:r>
            <a:r>
              <a:rPr lang="en-US" sz="1600" dirty="0">
                <a:solidFill>
                  <a:srgbClr val="2F2B20"/>
                </a:solidFill>
                <a:latin typeface="Trebuchet MS" pitchFamily="34" charset="0"/>
              </a:rPr>
              <a:t> </a:t>
            </a:r>
            <a:r>
              <a:rPr lang="en-US" sz="1600" dirty="0" err="1">
                <a:solidFill>
                  <a:srgbClr val="2F2B20"/>
                </a:solidFill>
                <a:latin typeface="Trebuchet MS" pitchFamily="34" charset="0"/>
              </a:rPr>
              <a:t>kreativitas</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tim</a:t>
            </a:r>
            <a:r>
              <a:rPr lang="en-US" sz="1600" dirty="0">
                <a:solidFill>
                  <a:srgbClr val="2F2B20"/>
                </a:solidFill>
                <a:latin typeface="Trebuchet MS" pitchFamily="34" charset="0"/>
              </a:rPr>
              <a:t> , </a:t>
            </a:r>
            <a:r>
              <a:rPr lang="en-US" sz="1600" dirty="0" err="1">
                <a:solidFill>
                  <a:srgbClr val="2F2B20"/>
                </a:solidFill>
                <a:latin typeface="Trebuchet MS" pitchFamily="34" charset="0"/>
              </a:rPr>
              <a:t>dan</a:t>
            </a:r>
            <a:endParaRPr lang="id-ID" sz="1600" dirty="0">
              <a:solidFill>
                <a:srgbClr val="2F2B20"/>
              </a:solidFill>
              <a:latin typeface="Trebuchet MS" pitchFamily="34" charset="0"/>
            </a:endParaRPr>
          </a:p>
          <a:p>
            <a:pPr marL="742950" lvl="1" indent="-285750" algn="just">
              <a:lnSpc>
                <a:spcPct val="150000"/>
              </a:lnSpc>
              <a:buFont typeface="Arial" panose="020B0604020202020204" pitchFamily="34" charset="0"/>
              <a:buChar char="•"/>
            </a:pPr>
            <a:r>
              <a:rPr lang="en-US" sz="1600" dirty="0" err="1">
                <a:solidFill>
                  <a:srgbClr val="2F2B20"/>
                </a:solidFill>
                <a:latin typeface="Trebuchet MS" pitchFamily="34" charset="0"/>
              </a:rPr>
              <a:t>Mengelola</a:t>
            </a:r>
            <a:r>
              <a:rPr lang="en-US" sz="1600" dirty="0">
                <a:solidFill>
                  <a:srgbClr val="2F2B20"/>
                </a:solidFill>
                <a:latin typeface="Trebuchet MS" pitchFamily="34" charset="0"/>
              </a:rPr>
              <a:t> </a:t>
            </a:r>
            <a:r>
              <a:rPr lang="en-US" sz="1600" dirty="0" err="1">
                <a:solidFill>
                  <a:srgbClr val="2F2B20"/>
                </a:solidFill>
                <a:latin typeface="Trebuchet MS" pitchFamily="34" charset="0"/>
              </a:rPr>
              <a:t>risiko</a:t>
            </a:r>
            <a:r>
              <a:rPr lang="en-US" sz="1600" dirty="0">
                <a:solidFill>
                  <a:srgbClr val="2F2B20"/>
                </a:solidFill>
                <a:latin typeface="Trebuchet MS" pitchFamily="34" charset="0"/>
              </a:rPr>
              <a:t> .</a:t>
            </a:r>
            <a:endParaRPr lang="id-ID" sz="1600" dirty="0">
              <a:solidFill>
                <a:srgbClr val="2F2B20"/>
              </a:solidFill>
              <a:latin typeface="Trebuchet MS" pitchFamily="34" charset="0"/>
            </a:endParaRPr>
          </a:p>
        </p:txBody>
      </p:sp>
      <p:sp>
        <p:nvSpPr>
          <p:cNvPr id="3" name="Rectangle 2"/>
          <p:cNvSpPr/>
          <p:nvPr/>
        </p:nvSpPr>
        <p:spPr>
          <a:xfrm>
            <a:off x="1793157" y="4608698"/>
            <a:ext cx="2770887" cy="369332"/>
          </a:xfrm>
          <a:prstGeom prst="rect">
            <a:avLst/>
          </a:prstGeom>
        </p:spPr>
        <p:txBody>
          <a:bodyPr wrap="none">
            <a:spAutoFit/>
          </a:bodyPr>
          <a:lstStyle/>
          <a:p>
            <a:pPr lvl="1"/>
            <a:r>
              <a:rPr lang="en-US" b="1" dirty="0"/>
              <a:t>Emotional intelligence</a:t>
            </a:r>
          </a:p>
        </p:txBody>
      </p:sp>
      <p:sp>
        <p:nvSpPr>
          <p:cNvPr id="5" name="Rectangle 4"/>
          <p:cNvSpPr/>
          <p:nvPr/>
        </p:nvSpPr>
        <p:spPr>
          <a:xfrm>
            <a:off x="2134097" y="5163151"/>
            <a:ext cx="9692968" cy="1323439"/>
          </a:xfrm>
          <a:prstGeom prst="rect">
            <a:avLst/>
          </a:prstGeom>
        </p:spPr>
        <p:txBody>
          <a:bodyPr wrap="square">
            <a:spAutoFit/>
          </a:bodyPr>
          <a:lstStyle/>
          <a:p>
            <a:pPr algn="just"/>
            <a:r>
              <a:rPr lang="en-US" sz="1600" dirty="0" err="1">
                <a:latin typeface="Roboto"/>
              </a:rPr>
              <a:t>Kecerdasan</a:t>
            </a:r>
            <a:r>
              <a:rPr lang="en-US" sz="1600" dirty="0">
                <a:latin typeface="Roboto"/>
              </a:rPr>
              <a:t> </a:t>
            </a:r>
            <a:r>
              <a:rPr lang="en-US" sz="1600" dirty="0" err="1">
                <a:latin typeface="Roboto"/>
              </a:rPr>
              <a:t>emosional</a:t>
            </a:r>
            <a:r>
              <a:rPr lang="en-US" sz="1600" dirty="0">
                <a:latin typeface="Roboto"/>
              </a:rPr>
              <a:t> </a:t>
            </a:r>
            <a:r>
              <a:rPr lang="en-US" sz="1600" dirty="0" err="1">
                <a:latin typeface="Roboto"/>
              </a:rPr>
              <a:t>adalah</a:t>
            </a:r>
            <a:r>
              <a:rPr lang="en-US" sz="1600" dirty="0">
                <a:latin typeface="Roboto"/>
              </a:rPr>
              <a:t> </a:t>
            </a:r>
            <a:r>
              <a:rPr lang="en-US" sz="1600" dirty="0" err="1">
                <a:latin typeface="Roboto"/>
              </a:rPr>
              <a:t>kemampuan</a:t>
            </a:r>
            <a:r>
              <a:rPr lang="en-US" sz="1600" dirty="0">
                <a:latin typeface="Roboto"/>
              </a:rPr>
              <a:t> </a:t>
            </a:r>
            <a:r>
              <a:rPr lang="en-US" sz="1600" dirty="0" err="1">
                <a:latin typeface="Roboto"/>
              </a:rPr>
              <a:t>untuk</a:t>
            </a:r>
            <a:r>
              <a:rPr lang="en-US" sz="1600" dirty="0">
                <a:latin typeface="Roboto"/>
              </a:rPr>
              <a:t> </a:t>
            </a:r>
            <a:r>
              <a:rPr lang="en-US" sz="1600" dirty="0" err="1">
                <a:latin typeface="Roboto"/>
              </a:rPr>
              <a:t>mengidentifikasi</a:t>
            </a:r>
            <a:r>
              <a:rPr lang="en-US" sz="1600" dirty="0">
                <a:latin typeface="Roboto"/>
              </a:rPr>
              <a:t>, </a:t>
            </a:r>
            <a:r>
              <a:rPr lang="en-US" sz="1600" dirty="0" err="1">
                <a:latin typeface="Roboto"/>
              </a:rPr>
              <a:t>menilai</a:t>
            </a:r>
            <a:r>
              <a:rPr lang="en-US" sz="1600" dirty="0">
                <a:latin typeface="Roboto"/>
              </a:rPr>
              <a:t>, </a:t>
            </a:r>
            <a:r>
              <a:rPr lang="en-US" sz="1600" dirty="0" err="1">
                <a:latin typeface="Roboto"/>
              </a:rPr>
              <a:t>dan</a:t>
            </a:r>
            <a:r>
              <a:rPr lang="en-US" sz="1600" dirty="0">
                <a:latin typeface="Roboto"/>
              </a:rPr>
              <a:t> </a:t>
            </a:r>
            <a:r>
              <a:rPr lang="en-US" sz="1600" dirty="0" err="1">
                <a:latin typeface="Roboto"/>
              </a:rPr>
              <a:t>mengelola</a:t>
            </a:r>
            <a:r>
              <a:rPr lang="en-US" sz="1600" dirty="0">
                <a:latin typeface="Roboto"/>
              </a:rPr>
              <a:t> </a:t>
            </a:r>
            <a:r>
              <a:rPr lang="en-US" sz="1600" dirty="0" err="1">
                <a:latin typeface="Roboto"/>
              </a:rPr>
              <a:t>emosi</a:t>
            </a:r>
            <a:r>
              <a:rPr lang="en-US" sz="1600" dirty="0">
                <a:latin typeface="Roboto"/>
              </a:rPr>
              <a:t> </a:t>
            </a:r>
            <a:r>
              <a:rPr lang="en-US" sz="1600" dirty="0" err="1">
                <a:latin typeface="Roboto"/>
              </a:rPr>
              <a:t>pribadi</a:t>
            </a:r>
            <a:r>
              <a:rPr lang="en-US" sz="1600" dirty="0">
                <a:latin typeface="Roboto"/>
              </a:rPr>
              <a:t> </a:t>
            </a:r>
            <a:r>
              <a:rPr lang="en-US" sz="1600" dirty="0" err="1">
                <a:latin typeface="Roboto"/>
              </a:rPr>
              <a:t>seseorang</a:t>
            </a:r>
            <a:r>
              <a:rPr lang="en-US" sz="1600" dirty="0">
                <a:latin typeface="Roboto"/>
              </a:rPr>
              <a:t> </a:t>
            </a:r>
            <a:r>
              <a:rPr lang="en-US" sz="1600" dirty="0" err="1">
                <a:latin typeface="Roboto"/>
              </a:rPr>
              <a:t>dan</a:t>
            </a:r>
            <a:r>
              <a:rPr lang="en-US" sz="1600" dirty="0">
                <a:latin typeface="Roboto"/>
              </a:rPr>
              <a:t> orang lain, </a:t>
            </a:r>
            <a:r>
              <a:rPr lang="en-US" sz="1600" dirty="0" err="1">
                <a:latin typeface="Roboto"/>
              </a:rPr>
              <a:t>serta</a:t>
            </a:r>
            <a:r>
              <a:rPr lang="en-US" sz="1600" dirty="0">
                <a:latin typeface="Roboto"/>
              </a:rPr>
              <a:t> </a:t>
            </a:r>
            <a:r>
              <a:rPr lang="en-US" sz="1600" dirty="0" err="1">
                <a:latin typeface="Roboto"/>
              </a:rPr>
              <a:t>emosi</a:t>
            </a:r>
            <a:r>
              <a:rPr lang="en-US" sz="1600" dirty="0">
                <a:latin typeface="Roboto"/>
              </a:rPr>
              <a:t> </a:t>
            </a:r>
            <a:r>
              <a:rPr lang="en-US" sz="1600" dirty="0" err="1">
                <a:latin typeface="Roboto"/>
              </a:rPr>
              <a:t>kolektif</a:t>
            </a:r>
            <a:r>
              <a:rPr lang="en-US" sz="1600" dirty="0">
                <a:latin typeface="Roboto"/>
              </a:rPr>
              <a:t> </a:t>
            </a:r>
            <a:r>
              <a:rPr lang="en-US" sz="1600" dirty="0" err="1">
                <a:latin typeface="Roboto"/>
              </a:rPr>
              <a:t>kelompok</a:t>
            </a:r>
            <a:r>
              <a:rPr lang="en-US" sz="1600" dirty="0">
                <a:latin typeface="Roboto"/>
              </a:rPr>
              <a:t> orang. Tim </a:t>
            </a:r>
            <a:r>
              <a:rPr lang="en-US" sz="1600" dirty="0" err="1">
                <a:latin typeface="Roboto"/>
              </a:rPr>
              <a:t>dapat</a:t>
            </a:r>
            <a:r>
              <a:rPr lang="en-US" sz="1600" dirty="0">
                <a:latin typeface="Roboto"/>
              </a:rPr>
              <a:t> </a:t>
            </a:r>
            <a:r>
              <a:rPr lang="en-US" sz="1600" dirty="0" err="1">
                <a:latin typeface="Roboto"/>
              </a:rPr>
              <a:t>menggunakan</a:t>
            </a:r>
            <a:r>
              <a:rPr lang="en-US" sz="1600" dirty="0">
                <a:latin typeface="Roboto"/>
              </a:rPr>
              <a:t> </a:t>
            </a:r>
            <a:r>
              <a:rPr lang="en-US" sz="1600" dirty="0" err="1">
                <a:latin typeface="Roboto"/>
              </a:rPr>
              <a:t>kecerdasan</a:t>
            </a:r>
            <a:r>
              <a:rPr lang="en-US" sz="1600" dirty="0">
                <a:latin typeface="Roboto"/>
              </a:rPr>
              <a:t> </a:t>
            </a:r>
            <a:r>
              <a:rPr lang="en-US" sz="1600" dirty="0" err="1">
                <a:latin typeface="Roboto"/>
              </a:rPr>
              <a:t>emosional</a:t>
            </a:r>
            <a:r>
              <a:rPr lang="en-US" sz="1600" dirty="0">
                <a:latin typeface="Roboto"/>
              </a:rPr>
              <a:t> </a:t>
            </a:r>
            <a:r>
              <a:rPr lang="en-US" sz="1600" dirty="0" err="1">
                <a:latin typeface="Roboto"/>
              </a:rPr>
              <a:t>untuk</a:t>
            </a:r>
            <a:r>
              <a:rPr lang="en-US" sz="1600" dirty="0">
                <a:latin typeface="Roboto"/>
              </a:rPr>
              <a:t> </a:t>
            </a:r>
            <a:r>
              <a:rPr lang="en-US" sz="1600" dirty="0" err="1">
                <a:latin typeface="Roboto"/>
              </a:rPr>
              <a:t>mengurangi</a:t>
            </a:r>
            <a:r>
              <a:rPr lang="en-US" sz="1600" dirty="0">
                <a:latin typeface="Roboto"/>
              </a:rPr>
              <a:t> </a:t>
            </a:r>
            <a:r>
              <a:rPr lang="en-US" sz="1600" dirty="0" err="1">
                <a:latin typeface="Roboto"/>
              </a:rPr>
              <a:t>ketegangan</a:t>
            </a:r>
            <a:r>
              <a:rPr lang="en-US" sz="1600" dirty="0">
                <a:latin typeface="Roboto"/>
              </a:rPr>
              <a:t> </a:t>
            </a:r>
            <a:r>
              <a:rPr lang="en-US" sz="1600" dirty="0" err="1">
                <a:latin typeface="Roboto"/>
              </a:rPr>
              <a:t>dan</a:t>
            </a:r>
            <a:r>
              <a:rPr lang="en-US" sz="1600" dirty="0">
                <a:latin typeface="Roboto"/>
              </a:rPr>
              <a:t> </a:t>
            </a:r>
            <a:r>
              <a:rPr lang="en-US" sz="1600" dirty="0" err="1">
                <a:latin typeface="Roboto"/>
              </a:rPr>
              <a:t>meningkatkan</a:t>
            </a:r>
            <a:r>
              <a:rPr lang="en-US" sz="1600" dirty="0">
                <a:latin typeface="Roboto"/>
              </a:rPr>
              <a:t> </a:t>
            </a:r>
            <a:r>
              <a:rPr lang="en-US" sz="1600" dirty="0" err="1">
                <a:latin typeface="Roboto"/>
              </a:rPr>
              <a:t>kerja</a:t>
            </a:r>
            <a:r>
              <a:rPr lang="en-US" sz="1600" dirty="0">
                <a:latin typeface="Roboto"/>
              </a:rPr>
              <a:t> </a:t>
            </a:r>
            <a:r>
              <a:rPr lang="en-US" sz="1600" dirty="0" err="1">
                <a:latin typeface="Roboto"/>
              </a:rPr>
              <a:t>sama</a:t>
            </a:r>
            <a:r>
              <a:rPr lang="en-US" sz="1600" dirty="0">
                <a:latin typeface="Roboto"/>
              </a:rPr>
              <a:t> </a:t>
            </a:r>
            <a:r>
              <a:rPr lang="en-US" sz="1600" dirty="0" err="1">
                <a:latin typeface="Roboto"/>
              </a:rPr>
              <a:t>dengan</a:t>
            </a:r>
            <a:r>
              <a:rPr lang="en-US" sz="1600" dirty="0">
                <a:latin typeface="Roboto"/>
              </a:rPr>
              <a:t> </a:t>
            </a:r>
            <a:r>
              <a:rPr lang="en-US" sz="1600" dirty="0" err="1">
                <a:latin typeface="Roboto"/>
              </a:rPr>
              <a:t>mengidentifikasi</a:t>
            </a:r>
            <a:r>
              <a:rPr lang="en-US" sz="1600" dirty="0">
                <a:latin typeface="Roboto"/>
              </a:rPr>
              <a:t>, </a:t>
            </a:r>
            <a:r>
              <a:rPr lang="en-US" sz="1600" dirty="0" err="1">
                <a:latin typeface="Roboto"/>
              </a:rPr>
              <a:t>menilai</a:t>
            </a:r>
            <a:r>
              <a:rPr lang="en-US" sz="1600" dirty="0">
                <a:latin typeface="Roboto"/>
              </a:rPr>
              <a:t>, </a:t>
            </a:r>
            <a:r>
              <a:rPr lang="en-US" sz="1600" dirty="0" err="1">
                <a:latin typeface="Roboto"/>
              </a:rPr>
              <a:t>dan</a:t>
            </a:r>
            <a:r>
              <a:rPr lang="en-US" sz="1600" dirty="0">
                <a:latin typeface="Roboto"/>
              </a:rPr>
              <a:t> </a:t>
            </a:r>
            <a:r>
              <a:rPr lang="en-US" sz="1600" dirty="0" err="1">
                <a:latin typeface="Roboto"/>
              </a:rPr>
              <a:t>mengendalikan</a:t>
            </a:r>
            <a:r>
              <a:rPr lang="en-US" sz="1600" dirty="0">
                <a:latin typeface="Roboto"/>
              </a:rPr>
              <a:t> </a:t>
            </a:r>
            <a:r>
              <a:rPr lang="en-US" sz="1600" dirty="0" err="1">
                <a:latin typeface="Roboto"/>
              </a:rPr>
              <a:t>sentimen</a:t>
            </a:r>
            <a:r>
              <a:rPr lang="en-US" sz="1600" dirty="0">
                <a:latin typeface="Roboto"/>
              </a:rPr>
              <a:t> </a:t>
            </a:r>
            <a:r>
              <a:rPr lang="en-US" sz="1600" dirty="0" err="1">
                <a:latin typeface="Roboto"/>
              </a:rPr>
              <a:t>anggota</a:t>
            </a:r>
            <a:r>
              <a:rPr lang="en-US" sz="1600" dirty="0">
                <a:latin typeface="Roboto"/>
              </a:rPr>
              <a:t> </a:t>
            </a:r>
            <a:r>
              <a:rPr lang="en-US" sz="1600" dirty="0" err="1">
                <a:latin typeface="Roboto"/>
              </a:rPr>
              <a:t>tim</a:t>
            </a:r>
            <a:r>
              <a:rPr lang="en-US" sz="1600" dirty="0">
                <a:latin typeface="Roboto"/>
              </a:rPr>
              <a:t> </a:t>
            </a:r>
            <a:r>
              <a:rPr lang="en-US" sz="1600" dirty="0" err="1">
                <a:latin typeface="Roboto"/>
              </a:rPr>
              <a:t>proyek</a:t>
            </a:r>
            <a:r>
              <a:rPr lang="en-US" sz="1600" dirty="0">
                <a:latin typeface="Roboto"/>
              </a:rPr>
              <a:t>, </a:t>
            </a:r>
            <a:r>
              <a:rPr lang="en-US" sz="1600" dirty="0" err="1">
                <a:latin typeface="Roboto"/>
              </a:rPr>
              <a:t>mengantisipasi</a:t>
            </a:r>
            <a:r>
              <a:rPr lang="en-US" sz="1600" dirty="0">
                <a:latin typeface="Roboto"/>
              </a:rPr>
              <a:t> </a:t>
            </a:r>
            <a:r>
              <a:rPr lang="en-US" sz="1600" dirty="0" err="1">
                <a:latin typeface="Roboto"/>
              </a:rPr>
              <a:t>tindakan</a:t>
            </a:r>
            <a:r>
              <a:rPr lang="en-US" sz="1600" dirty="0">
                <a:latin typeface="Roboto"/>
              </a:rPr>
              <a:t> </a:t>
            </a:r>
            <a:r>
              <a:rPr lang="en-US" sz="1600" dirty="0" err="1">
                <a:latin typeface="Roboto"/>
              </a:rPr>
              <a:t>mereka</a:t>
            </a:r>
            <a:r>
              <a:rPr lang="en-US" sz="1600" dirty="0">
                <a:latin typeface="Roboto"/>
              </a:rPr>
              <a:t>, </a:t>
            </a:r>
            <a:r>
              <a:rPr lang="en-US" sz="1600" dirty="0" err="1">
                <a:latin typeface="Roboto"/>
              </a:rPr>
              <a:t>mengakui</a:t>
            </a:r>
            <a:r>
              <a:rPr lang="en-US" sz="1600" dirty="0">
                <a:latin typeface="Roboto"/>
              </a:rPr>
              <a:t> </a:t>
            </a:r>
            <a:r>
              <a:rPr lang="en-US" sz="1600" dirty="0" err="1">
                <a:latin typeface="Roboto"/>
              </a:rPr>
              <a:t>kekhawatiran</a:t>
            </a:r>
            <a:r>
              <a:rPr lang="en-US" sz="1600" dirty="0">
                <a:latin typeface="Roboto"/>
              </a:rPr>
              <a:t> </a:t>
            </a:r>
            <a:r>
              <a:rPr lang="en-US" sz="1600" dirty="0" err="1">
                <a:latin typeface="Roboto"/>
              </a:rPr>
              <a:t>mereka</a:t>
            </a:r>
            <a:r>
              <a:rPr lang="en-US" sz="1600" dirty="0">
                <a:latin typeface="Roboto"/>
              </a:rPr>
              <a:t>, </a:t>
            </a:r>
            <a:r>
              <a:rPr lang="en-US" sz="1600" dirty="0" err="1">
                <a:latin typeface="Roboto"/>
              </a:rPr>
              <a:t>dan</a:t>
            </a:r>
            <a:r>
              <a:rPr lang="en-US" sz="1600" dirty="0">
                <a:latin typeface="Roboto"/>
              </a:rPr>
              <a:t> </a:t>
            </a:r>
            <a:r>
              <a:rPr lang="en-US" sz="1600" dirty="0" err="1">
                <a:latin typeface="Roboto"/>
              </a:rPr>
              <a:t>menindaklanjuti</a:t>
            </a:r>
            <a:r>
              <a:rPr lang="en-US" sz="1600" dirty="0">
                <a:latin typeface="Roboto"/>
              </a:rPr>
              <a:t> </a:t>
            </a:r>
            <a:r>
              <a:rPr lang="en-US" sz="1600" dirty="0" err="1">
                <a:latin typeface="Roboto"/>
              </a:rPr>
              <a:t>masalah</a:t>
            </a:r>
            <a:r>
              <a:rPr lang="en-US" sz="1600" dirty="0">
                <a:latin typeface="Roboto"/>
              </a:rPr>
              <a:t> </a:t>
            </a:r>
            <a:r>
              <a:rPr lang="en-US" sz="1600" dirty="0" err="1">
                <a:latin typeface="Roboto"/>
              </a:rPr>
              <a:t>mereka</a:t>
            </a:r>
            <a:r>
              <a:rPr lang="en-US" sz="1600" dirty="0">
                <a:latin typeface="Roboto"/>
              </a:rPr>
              <a:t>.</a:t>
            </a:r>
            <a:endParaRPr lang="en-US" sz="1600" b="0" i="0" dirty="0">
              <a:effectLst/>
              <a:latin typeface="Roboto"/>
            </a:endParaRPr>
          </a:p>
        </p:txBody>
      </p:sp>
    </p:spTree>
    <p:extLst>
      <p:ext uri="{BB962C8B-B14F-4D97-AF65-F5344CB8AC3E}">
        <p14:creationId xmlns:p14="http://schemas.microsoft.com/office/powerpoint/2010/main" val="2925725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Manage Team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16" name="Rectangle 15"/>
          <p:cNvSpPr/>
          <p:nvPr/>
        </p:nvSpPr>
        <p:spPr>
          <a:xfrm>
            <a:off x="2238232" y="1043941"/>
            <a:ext cx="9376012" cy="4616648"/>
          </a:xfrm>
          <a:prstGeom prst="rect">
            <a:avLst/>
          </a:prstGeom>
        </p:spPr>
        <p:txBody>
          <a:bodyPr wrap="square">
            <a:spAutoFit/>
          </a:bodyPr>
          <a:lstStyle/>
          <a:p>
            <a:pPr algn="just"/>
            <a:r>
              <a:rPr lang="en-US" sz="1600" b="1" dirty="0">
                <a:solidFill>
                  <a:srgbClr val="2F2B20"/>
                </a:solidFill>
                <a:latin typeface="Trebuchet MS" pitchFamily="34" charset="0"/>
              </a:rPr>
              <a:t>• </a:t>
            </a:r>
            <a:r>
              <a:rPr lang="en-US" sz="2000" b="1" dirty="0"/>
              <a:t>Leadership</a:t>
            </a:r>
            <a:r>
              <a:rPr lang="en-US" sz="1600" dirty="0"/>
              <a:t> - </a:t>
            </a:r>
            <a:r>
              <a:rPr lang="en-US" sz="1600" b="1" dirty="0" err="1">
                <a:solidFill>
                  <a:srgbClr val="2F2B20"/>
                </a:solidFill>
                <a:latin typeface="Trebuchet MS" pitchFamily="34" charset="0"/>
              </a:rPr>
              <a:t>Kepemimpinan</a:t>
            </a:r>
            <a:endParaRPr lang="en-US" sz="1600" dirty="0">
              <a:solidFill>
                <a:srgbClr val="2F2B20"/>
              </a:solidFill>
              <a:latin typeface="Trebuchet MS" pitchFamily="34" charset="0"/>
            </a:endParaRPr>
          </a:p>
          <a:p>
            <a:pPr algn="just"/>
            <a:r>
              <a:rPr lang="en-US" sz="1600" dirty="0" err="1">
                <a:solidFill>
                  <a:srgbClr val="2F2B20"/>
                </a:solidFill>
                <a:latin typeface="Trebuchet MS" pitchFamily="34" charset="0"/>
              </a:rPr>
              <a:t>Proyek</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berhasil</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memerlukan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keterampilan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kepemimpinan</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kuat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Kepemimpinan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penting</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melalui</a:t>
            </a:r>
            <a:r>
              <a:rPr lang="en-US" sz="1600" dirty="0">
                <a:solidFill>
                  <a:srgbClr val="2F2B20"/>
                </a:solidFill>
                <a:latin typeface="Trebuchet MS" pitchFamily="34" charset="0"/>
              </a:rPr>
              <a:t> </a:t>
            </a:r>
            <a:r>
              <a:rPr lang="en-US" sz="1600" dirty="0" err="1">
                <a:solidFill>
                  <a:srgbClr val="2F2B20"/>
                </a:solidFill>
                <a:latin typeface="Trebuchet MS" pitchFamily="34" charset="0"/>
              </a:rPr>
              <a:t>semua</a:t>
            </a:r>
            <a:r>
              <a:rPr lang="en-US" sz="1600" dirty="0">
                <a:solidFill>
                  <a:srgbClr val="2F2B20"/>
                </a:solidFill>
                <a:latin typeface="Trebuchet MS" pitchFamily="34" charset="0"/>
              </a:rPr>
              <a:t> </a:t>
            </a:r>
            <a:r>
              <a:rPr lang="en-US" sz="1600" dirty="0" err="1">
                <a:solidFill>
                  <a:srgbClr val="2F2B20"/>
                </a:solidFill>
                <a:latin typeface="Trebuchet MS" pitchFamily="34" charset="0"/>
              </a:rPr>
              <a:t>fase</a:t>
            </a:r>
            <a:r>
              <a:rPr lang="en-US" sz="1600" dirty="0">
                <a:solidFill>
                  <a:srgbClr val="2F2B20"/>
                </a:solidFill>
                <a:latin typeface="Trebuchet MS" pitchFamily="34" charset="0"/>
              </a:rPr>
              <a:t> </a:t>
            </a:r>
            <a:r>
              <a:rPr lang="en-US" sz="1600" dirty="0" err="1">
                <a:solidFill>
                  <a:srgbClr val="2F2B20"/>
                </a:solidFill>
                <a:latin typeface="Trebuchet MS" pitchFamily="34" charset="0"/>
              </a:rPr>
              <a:t>siklus</a:t>
            </a:r>
            <a:r>
              <a:rPr lang="en-US" sz="1600" dirty="0">
                <a:solidFill>
                  <a:srgbClr val="2F2B20"/>
                </a:solidFill>
                <a:latin typeface="Trebuchet MS" pitchFamily="34" charset="0"/>
              </a:rPr>
              <a:t> </a:t>
            </a:r>
            <a:r>
              <a:rPr lang="en-US" sz="1600" dirty="0" err="1">
                <a:solidFill>
                  <a:srgbClr val="2F2B20"/>
                </a:solidFill>
                <a:latin typeface="Trebuchet MS" pitchFamily="34" charset="0"/>
              </a:rPr>
              <a:t>hidup</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Ada </a:t>
            </a:r>
            <a:r>
              <a:rPr lang="en-US" sz="1600" dirty="0" err="1">
                <a:solidFill>
                  <a:srgbClr val="2F2B20"/>
                </a:solidFill>
                <a:latin typeface="Trebuchet MS" pitchFamily="34" charset="0"/>
              </a:rPr>
              <a:t>beberapa</a:t>
            </a:r>
            <a:r>
              <a:rPr lang="en-US" sz="1600" dirty="0">
                <a:solidFill>
                  <a:srgbClr val="2F2B20"/>
                </a:solidFill>
                <a:latin typeface="Trebuchet MS" pitchFamily="34" charset="0"/>
              </a:rPr>
              <a:t> </a:t>
            </a:r>
            <a:r>
              <a:rPr lang="en-US" sz="1600" dirty="0" err="1">
                <a:solidFill>
                  <a:srgbClr val="2F2B20"/>
                </a:solidFill>
                <a:latin typeface="Trebuchet MS" pitchFamily="34" charset="0"/>
              </a:rPr>
              <a:t>teori</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kepemimpinan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mendefinisikan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gaya</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kepemimpinan</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harus</a:t>
            </a:r>
            <a:r>
              <a:rPr lang="en-US" sz="1600" dirty="0">
                <a:solidFill>
                  <a:srgbClr val="2F2B20"/>
                </a:solidFill>
                <a:latin typeface="Trebuchet MS" pitchFamily="34" charset="0"/>
              </a:rPr>
              <a:t> </a:t>
            </a:r>
            <a:r>
              <a:rPr lang="en-US" sz="1600" dirty="0" err="1">
                <a:solidFill>
                  <a:srgbClr val="2F2B20"/>
                </a:solidFill>
                <a:latin typeface="Trebuchet MS" pitchFamily="34" charset="0"/>
              </a:rPr>
              <a:t>digunakan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sebagai</a:t>
            </a:r>
            <a:r>
              <a:rPr lang="en-US" sz="1600" dirty="0">
                <a:solidFill>
                  <a:srgbClr val="2F2B20"/>
                </a:solidFill>
                <a:latin typeface="Trebuchet MS" pitchFamily="34" charset="0"/>
              </a:rPr>
              <a:t> </a:t>
            </a:r>
            <a:r>
              <a:rPr lang="en-US" sz="1600" dirty="0" err="1">
                <a:solidFill>
                  <a:srgbClr val="2F2B20"/>
                </a:solidFill>
                <a:latin typeface="Trebuchet MS" pitchFamily="34" charset="0"/>
              </a:rPr>
              <a:t>diperlukan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setiap</a:t>
            </a:r>
            <a:r>
              <a:rPr lang="en-US" sz="1600" dirty="0">
                <a:solidFill>
                  <a:srgbClr val="2F2B20"/>
                </a:solidFill>
                <a:latin typeface="Trebuchet MS" pitchFamily="34" charset="0"/>
              </a:rPr>
              <a:t> </a:t>
            </a:r>
            <a:r>
              <a:rPr lang="en-US" sz="1600" dirty="0" err="1">
                <a:solidFill>
                  <a:srgbClr val="2F2B20"/>
                </a:solidFill>
                <a:latin typeface="Trebuchet MS" pitchFamily="34" charset="0"/>
              </a:rPr>
              <a:t>situasi</a:t>
            </a:r>
            <a:r>
              <a:rPr lang="en-US" sz="1600" dirty="0">
                <a:solidFill>
                  <a:srgbClr val="2F2B20"/>
                </a:solidFill>
                <a:latin typeface="Trebuchet MS" pitchFamily="34" charset="0"/>
              </a:rPr>
              <a:t> </a:t>
            </a:r>
            <a:r>
              <a:rPr lang="en-US" sz="1600" dirty="0" err="1">
                <a:solidFill>
                  <a:srgbClr val="2F2B20"/>
                </a:solidFill>
                <a:latin typeface="Trebuchet MS" pitchFamily="34" charset="0"/>
              </a:rPr>
              <a:t>atau</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tim.</a:t>
            </a:r>
            <a:r>
              <a:rPr lang="en-US" sz="1600" dirty="0">
                <a:solidFill>
                  <a:srgbClr val="2F2B20"/>
                </a:solidFill>
                <a:latin typeface="Trebuchet MS" pitchFamily="34" charset="0"/>
              </a:rPr>
              <a:t> Hal </a:t>
            </a:r>
            <a:r>
              <a:rPr lang="en-US" sz="1600" dirty="0" err="1">
                <a:solidFill>
                  <a:srgbClr val="2F2B20"/>
                </a:solidFill>
                <a:latin typeface="Trebuchet MS" pitchFamily="34" charset="0"/>
              </a:rPr>
              <a:t>ini</a:t>
            </a:r>
            <a:r>
              <a:rPr lang="en-US" sz="1600" dirty="0">
                <a:solidFill>
                  <a:srgbClr val="2F2B20"/>
                </a:solidFill>
                <a:latin typeface="Trebuchet MS" pitchFamily="34" charset="0"/>
              </a:rPr>
              <a:t> </a:t>
            </a:r>
            <a:r>
              <a:rPr lang="en-US" sz="1600" dirty="0" err="1">
                <a:solidFill>
                  <a:srgbClr val="2F2B20"/>
                </a:solidFill>
                <a:latin typeface="Trebuchet MS" pitchFamily="34" charset="0"/>
              </a:rPr>
              <a:t>terutama</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penting</a:t>
            </a:r>
            <a:r>
              <a:rPr lang="en-US" sz="1600" dirty="0">
                <a:solidFill>
                  <a:srgbClr val="2F2B20"/>
                </a:solidFill>
                <a:latin typeface="Trebuchet MS" pitchFamily="34" charset="0"/>
              </a:rPr>
              <a:t>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mengkomunikasikan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visi</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menginspirasi</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tim</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mencapai</a:t>
            </a:r>
            <a:r>
              <a:rPr lang="en-US" sz="1600" dirty="0">
                <a:solidFill>
                  <a:srgbClr val="2F2B20"/>
                </a:solidFill>
                <a:latin typeface="Trebuchet MS" pitchFamily="34" charset="0"/>
              </a:rPr>
              <a:t> </a:t>
            </a:r>
            <a:r>
              <a:rPr lang="en-US" sz="1600" dirty="0" err="1">
                <a:solidFill>
                  <a:srgbClr val="2F2B20"/>
                </a:solidFill>
                <a:latin typeface="Trebuchet MS" pitchFamily="34" charset="0"/>
              </a:rPr>
              <a:t>kinerja</a:t>
            </a:r>
            <a:r>
              <a:rPr lang="en-US" sz="1600" dirty="0">
                <a:solidFill>
                  <a:srgbClr val="2F2B20"/>
                </a:solidFill>
                <a:latin typeface="Trebuchet MS" pitchFamily="34" charset="0"/>
              </a:rPr>
              <a:t> </a:t>
            </a:r>
            <a:r>
              <a:rPr lang="en-US" sz="1600" dirty="0" err="1">
                <a:solidFill>
                  <a:srgbClr val="2F2B20"/>
                </a:solidFill>
                <a:latin typeface="Trebuchet MS" pitchFamily="34" charset="0"/>
              </a:rPr>
              <a:t>terbaik</a:t>
            </a:r>
            <a:r>
              <a:rPr lang="en-US" sz="1600" dirty="0">
                <a:solidFill>
                  <a:srgbClr val="2F2B20"/>
                </a:solidFill>
                <a:latin typeface="Trebuchet MS" pitchFamily="34" charset="0"/>
              </a:rPr>
              <a:t>.</a:t>
            </a:r>
          </a:p>
          <a:p>
            <a:pPr algn="just"/>
            <a:endParaRPr lang="en-US" sz="1600" dirty="0">
              <a:solidFill>
                <a:srgbClr val="2F2B20"/>
              </a:solidFill>
              <a:latin typeface="Trebuchet MS" pitchFamily="34" charset="0"/>
            </a:endParaRPr>
          </a:p>
          <a:p>
            <a:pPr algn="just"/>
            <a:endParaRPr lang="id-ID" sz="1600" dirty="0">
              <a:solidFill>
                <a:srgbClr val="2F2B20"/>
              </a:solidFill>
              <a:latin typeface="Trebuchet MS" pitchFamily="34" charset="0"/>
            </a:endParaRPr>
          </a:p>
          <a:p>
            <a:pPr algn="just"/>
            <a:r>
              <a:rPr lang="en-US" b="1" dirty="0">
                <a:solidFill>
                  <a:srgbClr val="2F2B20"/>
                </a:solidFill>
                <a:latin typeface="Trebuchet MS" pitchFamily="34" charset="0"/>
              </a:rPr>
              <a:t>• </a:t>
            </a:r>
            <a:r>
              <a:rPr lang="en-US" b="1" dirty="0"/>
              <a:t>Influencing </a:t>
            </a:r>
            <a:r>
              <a:rPr lang="en-US" sz="1600" dirty="0"/>
              <a:t>- </a:t>
            </a:r>
            <a:r>
              <a:rPr lang="en-US" sz="1600" b="1" dirty="0" err="1">
                <a:solidFill>
                  <a:srgbClr val="2F2B20"/>
                </a:solidFill>
                <a:latin typeface="Trebuchet MS" pitchFamily="34" charset="0"/>
              </a:rPr>
              <a:t>Mempengaruhi</a:t>
            </a:r>
            <a:endParaRPr lang="en-US" sz="1600" dirty="0">
              <a:solidFill>
                <a:srgbClr val="2F2B20"/>
              </a:solidFill>
              <a:latin typeface="Trebuchet MS" pitchFamily="34" charset="0"/>
            </a:endParaRPr>
          </a:p>
          <a:p>
            <a:pPr algn="just"/>
            <a:r>
              <a:rPr lang="en-US" sz="1600" dirty="0" err="1">
                <a:solidFill>
                  <a:srgbClr val="2F2B20"/>
                </a:solidFill>
                <a:latin typeface="Trebuchet MS" pitchFamily="34" charset="0"/>
              </a:rPr>
              <a:t>Karena</a:t>
            </a:r>
            <a:r>
              <a:rPr lang="en-US" sz="1600" dirty="0">
                <a:solidFill>
                  <a:srgbClr val="2F2B20"/>
                </a:solidFill>
                <a:latin typeface="Trebuchet MS" pitchFamily="34" charset="0"/>
              </a:rPr>
              <a:t> </a:t>
            </a:r>
            <a:r>
              <a:rPr lang="en-US" sz="1600" dirty="0" err="1">
                <a:solidFill>
                  <a:srgbClr val="2F2B20"/>
                </a:solidFill>
                <a:latin typeface="Trebuchet MS" pitchFamily="34" charset="0"/>
              </a:rPr>
              <a:t>manajer</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a:t>
            </a:r>
            <a:r>
              <a:rPr lang="en-US" sz="1600" dirty="0" err="1">
                <a:solidFill>
                  <a:srgbClr val="2F2B20"/>
                </a:solidFill>
                <a:latin typeface="Trebuchet MS" pitchFamily="34" charset="0"/>
              </a:rPr>
              <a:t>sering</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memiliki</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kewenangan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langsung</a:t>
            </a:r>
            <a:r>
              <a:rPr lang="en-US" sz="1600" dirty="0">
                <a:solidFill>
                  <a:srgbClr val="2F2B20"/>
                </a:solidFill>
                <a:latin typeface="Trebuchet MS" pitchFamily="34" charset="0"/>
              </a:rPr>
              <a:t> </a:t>
            </a:r>
            <a:r>
              <a:rPr lang="en-US" sz="1600" dirty="0" err="1">
                <a:solidFill>
                  <a:srgbClr val="2F2B20"/>
                </a:solidFill>
                <a:latin typeface="Trebuchet MS" pitchFamily="34" charset="0"/>
              </a:rPr>
              <a:t>atas</a:t>
            </a:r>
            <a:r>
              <a:rPr lang="en-US" sz="1600" dirty="0">
                <a:solidFill>
                  <a:srgbClr val="2F2B20"/>
                </a:solidFill>
                <a:latin typeface="Trebuchet MS" pitchFamily="34" charset="0"/>
              </a:rPr>
              <a:t> </a:t>
            </a:r>
            <a:r>
              <a:rPr lang="en-US" sz="1600" dirty="0" err="1">
                <a:solidFill>
                  <a:srgbClr val="2F2B20"/>
                </a:solidFill>
                <a:latin typeface="Trebuchet MS" pitchFamily="34" charset="0"/>
              </a:rPr>
              <a:t>anggota</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tim</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dalam</a:t>
            </a:r>
            <a:r>
              <a:rPr lang="en-US" sz="1600" dirty="0">
                <a:solidFill>
                  <a:srgbClr val="2F2B20"/>
                </a:solidFill>
                <a:latin typeface="Trebuchet MS" pitchFamily="34" charset="0"/>
              </a:rPr>
              <a:t> </a:t>
            </a:r>
            <a:r>
              <a:rPr lang="en-US" sz="1600" dirty="0" err="1">
                <a:solidFill>
                  <a:srgbClr val="2F2B20"/>
                </a:solidFill>
                <a:latin typeface="Trebuchet MS" pitchFamily="34" charset="0"/>
              </a:rPr>
              <a:t>lingkungan</a:t>
            </a:r>
            <a:r>
              <a:rPr lang="en-US" sz="1600" dirty="0">
                <a:solidFill>
                  <a:srgbClr val="2F2B20"/>
                </a:solidFill>
                <a:latin typeface="Trebuchet MS" pitchFamily="34" charset="0"/>
              </a:rPr>
              <a:t> matrix, </a:t>
            </a:r>
            <a:r>
              <a:rPr lang="en-US" sz="1600" dirty="0" err="1">
                <a:solidFill>
                  <a:srgbClr val="2F2B20"/>
                </a:solidFill>
                <a:latin typeface="Trebuchet MS" pitchFamily="34" charset="0"/>
              </a:rPr>
              <a:t>kemampuan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mereka</a:t>
            </a:r>
            <a:r>
              <a:rPr lang="en-US" sz="1600" dirty="0">
                <a:solidFill>
                  <a:srgbClr val="2F2B20"/>
                </a:solidFill>
                <a:latin typeface="Trebuchet MS" pitchFamily="34" charset="0"/>
              </a:rPr>
              <a:t>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mempengaruhi</a:t>
            </a:r>
            <a:r>
              <a:rPr lang="en-US" sz="1600" dirty="0">
                <a:solidFill>
                  <a:srgbClr val="2F2B20"/>
                </a:solidFill>
                <a:latin typeface="Trebuchet MS" pitchFamily="34" charset="0"/>
              </a:rPr>
              <a:t> stakeholder </a:t>
            </a:r>
            <a:r>
              <a:rPr lang="en-US" sz="1600" dirty="0" err="1">
                <a:solidFill>
                  <a:srgbClr val="2F2B20"/>
                </a:solidFill>
                <a:latin typeface="Trebuchet MS" pitchFamily="34" charset="0"/>
              </a:rPr>
              <a:t>secara</a:t>
            </a:r>
            <a:r>
              <a:rPr lang="en-US" sz="1600" dirty="0">
                <a:solidFill>
                  <a:srgbClr val="2F2B20"/>
                </a:solidFill>
                <a:latin typeface="Trebuchet MS" pitchFamily="34" charset="0"/>
              </a:rPr>
              <a:t> </a:t>
            </a:r>
            <a:r>
              <a:rPr lang="en-US" sz="1600" dirty="0" err="1">
                <a:solidFill>
                  <a:srgbClr val="2F2B20"/>
                </a:solidFill>
                <a:latin typeface="Trebuchet MS" pitchFamily="34" charset="0"/>
              </a:rPr>
              <a:t>tepat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waktu</a:t>
            </a:r>
            <a:r>
              <a:rPr lang="en-US" sz="1600" dirty="0">
                <a:solidFill>
                  <a:srgbClr val="2F2B20"/>
                </a:solidFill>
                <a:latin typeface="Trebuchet MS" pitchFamily="34" charset="0"/>
              </a:rPr>
              <a:t> </a:t>
            </a:r>
            <a:r>
              <a:rPr lang="en-US" sz="1600" dirty="0" err="1">
                <a:solidFill>
                  <a:srgbClr val="2F2B20"/>
                </a:solidFill>
                <a:latin typeface="Trebuchet MS" pitchFamily="34" charset="0"/>
              </a:rPr>
              <a:t>sangat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penting</a:t>
            </a:r>
            <a:r>
              <a:rPr lang="en-US" sz="1600" dirty="0">
                <a:solidFill>
                  <a:srgbClr val="2F2B20"/>
                </a:solidFill>
                <a:latin typeface="Trebuchet MS" pitchFamily="34" charset="0"/>
              </a:rPr>
              <a:t>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keberhasilan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a:t>
            </a:r>
            <a:endParaRPr lang="id-ID" sz="1600" dirty="0">
              <a:solidFill>
                <a:srgbClr val="2F2B20"/>
              </a:solidFill>
              <a:latin typeface="Trebuchet MS" pitchFamily="34" charset="0"/>
            </a:endParaRPr>
          </a:p>
          <a:p>
            <a:pPr algn="just"/>
            <a:r>
              <a:rPr lang="en-US" sz="1600" dirty="0" err="1">
                <a:solidFill>
                  <a:srgbClr val="2F2B20"/>
                </a:solidFill>
                <a:latin typeface="Trebuchet MS" pitchFamily="34" charset="0"/>
              </a:rPr>
              <a:t>Keterampilan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utama</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mempengaruhi</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meliputi</a:t>
            </a:r>
            <a:r>
              <a:rPr lang="en-US" sz="1600" dirty="0">
                <a:solidFill>
                  <a:srgbClr val="2F2B20"/>
                </a:solidFill>
                <a:latin typeface="Trebuchet MS" pitchFamily="34" charset="0"/>
              </a:rPr>
              <a:t> :</a:t>
            </a:r>
            <a:endParaRPr lang="id-ID" sz="1600" dirty="0">
              <a:solidFill>
                <a:srgbClr val="2F2B20"/>
              </a:solidFill>
              <a:latin typeface="Trebuchet MS" pitchFamily="34" charset="0"/>
            </a:endParaRPr>
          </a:p>
          <a:p>
            <a:pPr marL="742950" lvl="1" indent="-285750" algn="just">
              <a:buFont typeface="Arial" panose="020B0604020202020204" pitchFamily="34" charset="0"/>
              <a:buChar char="•"/>
            </a:pPr>
            <a:r>
              <a:rPr lang="en-US" sz="1600" dirty="0" err="1">
                <a:solidFill>
                  <a:srgbClr val="2F2B20"/>
                </a:solidFill>
                <a:latin typeface="Trebuchet MS" pitchFamily="34" charset="0"/>
              </a:rPr>
              <a:t>Kemampuan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menjadi</a:t>
            </a:r>
            <a:r>
              <a:rPr lang="en-US" sz="1600" dirty="0">
                <a:solidFill>
                  <a:srgbClr val="2F2B20"/>
                </a:solidFill>
                <a:latin typeface="Trebuchet MS" pitchFamily="34" charset="0"/>
              </a:rPr>
              <a:t> </a:t>
            </a:r>
            <a:r>
              <a:rPr lang="en-US" sz="1600" dirty="0" err="1">
                <a:solidFill>
                  <a:srgbClr val="2F2B20"/>
                </a:solidFill>
                <a:latin typeface="Trebuchet MS" pitchFamily="34" charset="0"/>
              </a:rPr>
              <a:t>poin</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persuasif</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jelas</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mengartikulasikan</a:t>
            </a:r>
            <a:r>
              <a:rPr lang="en-US" sz="1600" dirty="0">
                <a:solidFill>
                  <a:srgbClr val="2F2B20"/>
                </a:solidFill>
                <a:latin typeface="Trebuchet MS" pitchFamily="34" charset="0"/>
              </a:rPr>
              <a:t> ;</a:t>
            </a:r>
            <a:endParaRPr lang="id-ID" sz="1600" dirty="0">
              <a:solidFill>
                <a:srgbClr val="2F2B20"/>
              </a:solidFill>
              <a:latin typeface="Trebuchet MS" pitchFamily="34" charset="0"/>
            </a:endParaRPr>
          </a:p>
          <a:p>
            <a:pPr marL="742950" lvl="1" indent="-285750" algn="just">
              <a:buFont typeface="Arial" panose="020B0604020202020204" pitchFamily="34" charset="0"/>
              <a:buChar char="•"/>
            </a:pPr>
            <a:r>
              <a:rPr lang="en-US" sz="1600" dirty="0" err="1">
                <a:solidFill>
                  <a:srgbClr val="2F2B20"/>
                </a:solidFill>
                <a:latin typeface="Trebuchet MS" pitchFamily="34" charset="0"/>
              </a:rPr>
              <a:t>keterampilan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tingkat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tinggi</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mendengarkan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aktif</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efektif</a:t>
            </a:r>
            <a:r>
              <a:rPr lang="en-US" sz="1600" dirty="0">
                <a:solidFill>
                  <a:srgbClr val="2F2B20"/>
                </a:solidFill>
                <a:latin typeface="Trebuchet MS" pitchFamily="34" charset="0"/>
              </a:rPr>
              <a:t> ;</a:t>
            </a:r>
            <a:endParaRPr lang="id-ID" sz="1600" dirty="0">
              <a:solidFill>
                <a:srgbClr val="2F2B20"/>
              </a:solidFill>
              <a:latin typeface="Trebuchet MS" pitchFamily="34" charset="0"/>
            </a:endParaRPr>
          </a:p>
          <a:p>
            <a:pPr marL="742950" lvl="1" indent="-285750" algn="just">
              <a:buFont typeface="Arial" panose="020B0604020202020204" pitchFamily="34" charset="0"/>
              <a:buChar char="•"/>
            </a:pPr>
            <a:r>
              <a:rPr lang="en-US" sz="1600" dirty="0" err="1">
                <a:solidFill>
                  <a:srgbClr val="2F2B20"/>
                </a:solidFill>
                <a:latin typeface="Trebuchet MS" pitchFamily="34" charset="0"/>
              </a:rPr>
              <a:t>Kesadaran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pertimbangan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dalam</a:t>
            </a:r>
            <a:r>
              <a:rPr lang="en-US" sz="1600" dirty="0">
                <a:solidFill>
                  <a:srgbClr val="2F2B20"/>
                </a:solidFill>
                <a:latin typeface="Trebuchet MS" pitchFamily="34" charset="0"/>
              </a:rPr>
              <a:t> </a:t>
            </a:r>
            <a:r>
              <a:rPr lang="en-US" sz="1600" dirty="0" err="1">
                <a:solidFill>
                  <a:srgbClr val="2F2B20"/>
                </a:solidFill>
                <a:latin typeface="Trebuchet MS" pitchFamily="34" charset="0"/>
              </a:rPr>
              <a:t>berbagai</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perspektif</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dalam</a:t>
            </a:r>
            <a:r>
              <a:rPr lang="en-US" sz="1600" dirty="0">
                <a:solidFill>
                  <a:srgbClr val="2F2B20"/>
                </a:solidFill>
                <a:latin typeface="Trebuchet MS" pitchFamily="34" charset="0"/>
              </a:rPr>
              <a:t> </a:t>
            </a:r>
            <a:r>
              <a:rPr lang="en-US" sz="1600" dirty="0" err="1">
                <a:solidFill>
                  <a:srgbClr val="2F2B20"/>
                </a:solidFill>
                <a:latin typeface="Trebuchet MS" pitchFamily="34" charset="0"/>
              </a:rPr>
              <a:t>situasi</a:t>
            </a:r>
            <a:r>
              <a:rPr lang="en-US" sz="1600" dirty="0">
                <a:solidFill>
                  <a:srgbClr val="2F2B20"/>
                </a:solidFill>
                <a:latin typeface="Trebuchet MS" pitchFamily="34" charset="0"/>
              </a:rPr>
              <a:t> </a:t>
            </a:r>
            <a:r>
              <a:rPr lang="en-US" sz="1600" dirty="0" err="1">
                <a:solidFill>
                  <a:srgbClr val="2F2B20"/>
                </a:solidFill>
                <a:latin typeface="Trebuchet MS" pitchFamily="34" charset="0"/>
              </a:rPr>
              <a:t>apapun</a:t>
            </a:r>
            <a:r>
              <a:rPr lang="en-US" sz="1600" dirty="0">
                <a:solidFill>
                  <a:srgbClr val="2F2B20"/>
                </a:solidFill>
                <a:latin typeface="Trebuchet MS" pitchFamily="34" charset="0"/>
              </a:rPr>
              <a:t>.</a:t>
            </a:r>
            <a:endParaRPr lang="id-ID" sz="1600" dirty="0">
              <a:solidFill>
                <a:srgbClr val="2F2B20"/>
              </a:solidFill>
              <a:latin typeface="Trebuchet MS" pitchFamily="34" charset="0"/>
            </a:endParaRPr>
          </a:p>
          <a:p>
            <a:pPr marL="742950" lvl="1" indent="-285750" algn="just">
              <a:buFont typeface="Arial" panose="020B0604020202020204" pitchFamily="34" charset="0"/>
              <a:buChar char="•"/>
            </a:pPr>
            <a:r>
              <a:rPr lang="en-US" sz="1600" dirty="0" err="1">
                <a:solidFill>
                  <a:srgbClr val="2F2B20"/>
                </a:solidFill>
                <a:latin typeface="Trebuchet MS" pitchFamily="34" charset="0"/>
              </a:rPr>
              <a:t>Mengumpulkan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informasi</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relevan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penting</a:t>
            </a:r>
            <a:r>
              <a:rPr lang="en-US" sz="1600" dirty="0">
                <a:solidFill>
                  <a:srgbClr val="2F2B20"/>
                </a:solidFill>
                <a:latin typeface="Trebuchet MS" pitchFamily="34" charset="0"/>
              </a:rPr>
              <a:t>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menangani</a:t>
            </a:r>
            <a:r>
              <a:rPr lang="en-US" sz="1600" dirty="0">
                <a:solidFill>
                  <a:srgbClr val="2F2B20"/>
                </a:solidFill>
                <a:latin typeface="Trebuchet MS" pitchFamily="34" charset="0"/>
              </a:rPr>
              <a:t> </a:t>
            </a:r>
            <a:r>
              <a:rPr lang="en-US" sz="1600" dirty="0" err="1">
                <a:solidFill>
                  <a:srgbClr val="2F2B20"/>
                </a:solidFill>
                <a:latin typeface="Trebuchet MS" pitchFamily="34" charset="0"/>
              </a:rPr>
              <a:t>masalah-masalah</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penting</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mencapai</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kesepakatan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tetap</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menjaga</a:t>
            </a:r>
            <a:r>
              <a:rPr lang="en-US" sz="1600" dirty="0">
                <a:solidFill>
                  <a:srgbClr val="2F2B20"/>
                </a:solidFill>
                <a:latin typeface="Trebuchet MS" pitchFamily="34" charset="0"/>
              </a:rPr>
              <a:t> rasa </a:t>
            </a:r>
            <a:r>
              <a:rPr lang="en-US" sz="1600" dirty="0" err="1">
                <a:solidFill>
                  <a:srgbClr val="2F2B20"/>
                </a:solidFill>
                <a:latin typeface="Trebuchet MS" pitchFamily="34" charset="0"/>
              </a:rPr>
              <a:t>saling</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percaya</a:t>
            </a:r>
            <a:r>
              <a:rPr lang="en-US" sz="1600" dirty="0">
                <a:solidFill>
                  <a:srgbClr val="2F2B20"/>
                </a:solidFill>
                <a:latin typeface="Trebuchet MS" pitchFamily="34" charset="0"/>
              </a:rPr>
              <a:t>.</a:t>
            </a:r>
            <a:endParaRPr lang="id-ID" sz="1600" dirty="0">
              <a:solidFill>
                <a:srgbClr val="2F2B20"/>
              </a:solidFill>
              <a:latin typeface="Trebuchet MS" pitchFamily="34" charset="0"/>
            </a:endParaRPr>
          </a:p>
        </p:txBody>
      </p:sp>
      <p:grpSp>
        <p:nvGrpSpPr>
          <p:cNvPr id="12" name="Group 11"/>
          <p:cNvGrpSpPr/>
          <p:nvPr/>
        </p:nvGrpSpPr>
        <p:grpSpPr>
          <a:xfrm>
            <a:off x="134549" y="850986"/>
            <a:ext cx="1838086" cy="4497668"/>
            <a:chOff x="134549" y="850986"/>
            <a:chExt cx="1838086" cy="4497668"/>
          </a:xfrm>
        </p:grpSpPr>
        <p:sp>
          <p:nvSpPr>
            <p:cNvPr id="17" name="Freeform 16"/>
            <p:cNvSpPr/>
            <p:nvPr/>
          </p:nvSpPr>
          <p:spPr>
            <a:xfrm>
              <a:off x="134549" y="850986"/>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8" name="Freeform 17"/>
            <p:cNvSpPr/>
            <p:nvPr/>
          </p:nvSpPr>
          <p:spPr>
            <a:xfrm>
              <a:off x="144613" y="1355877"/>
              <a:ext cx="1828022" cy="3992777"/>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Interpersonal and team skills</a:t>
              </a:r>
            </a:p>
            <a:p>
              <a:pPr lvl="1"/>
              <a:r>
                <a:rPr lang="en-US" sz="1400" dirty="0"/>
                <a:t>• Conflict management</a:t>
              </a:r>
            </a:p>
            <a:p>
              <a:pPr lvl="1"/>
              <a:r>
                <a:rPr lang="en-US" sz="1400" dirty="0"/>
                <a:t>• Decision making</a:t>
              </a:r>
            </a:p>
            <a:p>
              <a:pPr lvl="1"/>
              <a:r>
                <a:rPr lang="en-US" sz="1400" dirty="0"/>
                <a:t>• Emotional intelligence</a:t>
              </a:r>
            </a:p>
            <a:p>
              <a:pPr lvl="1"/>
              <a:r>
                <a:rPr lang="en-US" sz="1400" dirty="0"/>
                <a:t>• Influencing</a:t>
              </a:r>
            </a:p>
            <a:p>
              <a:pPr lvl="1"/>
              <a:r>
                <a:rPr lang="en-US" sz="1400" dirty="0"/>
                <a:t>• Leadership</a:t>
              </a:r>
            </a:p>
            <a:p>
              <a:r>
                <a:rPr lang="en-US" sz="1400" dirty="0"/>
                <a:t>2. Project management</a:t>
              </a:r>
            </a:p>
            <a:p>
              <a:r>
                <a:rPr lang="en-US" sz="1400" dirty="0"/>
                <a:t>information system</a:t>
              </a:r>
              <a:endParaRPr lang="en-US" sz="3600" b="0" kern="1200" dirty="0">
                <a:latin typeface="+mn-lt"/>
              </a:endParaRPr>
            </a:p>
          </p:txBody>
        </p:sp>
      </p:grpSp>
    </p:spTree>
    <p:extLst>
      <p:ext uri="{BB962C8B-B14F-4D97-AF65-F5344CB8AC3E}">
        <p14:creationId xmlns:p14="http://schemas.microsoft.com/office/powerpoint/2010/main" val="22681987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Manage Team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pSp>
        <p:nvGrpSpPr>
          <p:cNvPr id="12" name="Group 11"/>
          <p:cNvGrpSpPr/>
          <p:nvPr/>
        </p:nvGrpSpPr>
        <p:grpSpPr>
          <a:xfrm>
            <a:off x="134549" y="850986"/>
            <a:ext cx="1838086" cy="4497668"/>
            <a:chOff x="134549" y="850986"/>
            <a:chExt cx="1838086" cy="4497668"/>
          </a:xfrm>
        </p:grpSpPr>
        <p:sp>
          <p:nvSpPr>
            <p:cNvPr id="17" name="Freeform 16"/>
            <p:cNvSpPr/>
            <p:nvPr/>
          </p:nvSpPr>
          <p:spPr>
            <a:xfrm>
              <a:off x="134549" y="850986"/>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8" name="Freeform 17"/>
            <p:cNvSpPr/>
            <p:nvPr/>
          </p:nvSpPr>
          <p:spPr>
            <a:xfrm>
              <a:off x="144613" y="1355877"/>
              <a:ext cx="1828022" cy="3992777"/>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Interpersonal and team skills</a:t>
              </a:r>
            </a:p>
            <a:p>
              <a:pPr lvl="1"/>
              <a:r>
                <a:rPr lang="en-US" sz="1400" dirty="0"/>
                <a:t>• Conflict management</a:t>
              </a:r>
            </a:p>
            <a:p>
              <a:pPr lvl="1"/>
              <a:r>
                <a:rPr lang="en-US" sz="1400" dirty="0"/>
                <a:t>• Decision making</a:t>
              </a:r>
            </a:p>
            <a:p>
              <a:pPr lvl="1"/>
              <a:r>
                <a:rPr lang="en-US" sz="1400" dirty="0"/>
                <a:t>• Emotional intelligence</a:t>
              </a:r>
            </a:p>
            <a:p>
              <a:pPr lvl="1"/>
              <a:r>
                <a:rPr lang="en-US" sz="1400" dirty="0"/>
                <a:t>• Influencing</a:t>
              </a:r>
            </a:p>
            <a:p>
              <a:pPr lvl="1"/>
              <a:r>
                <a:rPr lang="en-US" sz="1400" dirty="0"/>
                <a:t>• Leadership</a:t>
              </a:r>
            </a:p>
            <a:p>
              <a:r>
                <a:rPr lang="en-US" sz="1400" dirty="0"/>
                <a:t>2. Project management</a:t>
              </a:r>
            </a:p>
            <a:p>
              <a:r>
                <a:rPr lang="en-US" sz="1400" dirty="0"/>
                <a:t>information system</a:t>
              </a:r>
              <a:endParaRPr lang="en-US" sz="3600" b="0" kern="1200" dirty="0">
                <a:latin typeface="+mn-lt"/>
              </a:endParaRPr>
            </a:p>
          </p:txBody>
        </p:sp>
      </p:grpSp>
      <p:sp>
        <p:nvSpPr>
          <p:cNvPr id="19" name="Rectangle 18"/>
          <p:cNvSpPr/>
          <p:nvPr/>
        </p:nvSpPr>
        <p:spPr>
          <a:xfrm>
            <a:off x="2134098" y="850986"/>
            <a:ext cx="5205167" cy="418256"/>
          </a:xfrm>
          <a:prstGeom prst="rect">
            <a:avLst/>
          </a:prstGeom>
          <a:solidFill>
            <a:schemeClr val="tx1"/>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2. Project management information system</a:t>
            </a:r>
            <a:endParaRPr lang="en-US" sz="4400" b="1" dirty="0"/>
          </a:p>
        </p:txBody>
      </p:sp>
      <p:sp>
        <p:nvSpPr>
          <p:cNvPr id="5" name="Rectangle 4"/>
          <p:cNvSpPr/>
          <p:nvPr/>
        </p:nvSpPr>
        <p:spPr>
          <a:xfrm>
            <a:off x="2134097" y="1405439"/>
            <a:ext cx="8458875" cy="923330"/>
          </a:xfrm>
          <a:prstGeom prst="rect">
            <a:avLst/>
          </a:prstGeom>
        </p:spPr>
        <p:txBody>
          <a:bodyPr wrap="square">
            <a:spAutoFit/>
          </a:bodyPr>
          <a:lstStyle/>
          <a:p>
            <a:r>
              <a:rPr lang="en-US" dirty="0" err="1"/>
              <a:t>Sistem</a:t>
            </a:r>
            <a:r>
              <a:rPr lang="en-US" dirty="0"/>
              <a:t> </a:t>
            </a:r>
            <a:r>
              <a:rPr lang="en-US" dirty="0" err="1"/>
              <a:t>informasi</a:t>
            </a:r>
            <a:r>
              <a:rPr lang="en-US" dirty="0"/>
              <a:t> </a:t>
            </a:r>
            <a:r>
              <a:rPr lang="en-US" dirty="0" err="1"/>
              <a:t>manajemen</a:t>
            </a:r>
            <a:r>
              <a:rPr lang="en-US" dirty="0"/>
              <a:t> </a:t>
            </a:r>
            <a:r>
              <a:rPr lang="en-US" dirty="0" err="1"/>
              <a:t>proyek</a:t>
            </a:r>
            <a:r>
              <a:rPr lang="en-US" dirty="0"/>
              <a:t> </a:t>
            </a:r>
            <a:r>
              <a:rPr lang="en-US" dirty="0" err="1"/>
              <a:t>dapat</a:t>
            </a:r>
            <a:r>
              <a:rPr lang="en-US" dirty="0"/>
              <a:t> </a:t>
            </a:r>
            <a:r>
              <a:rPr lang="en-US" dirty="0" err="1"/>
              <a:t>mencakup</a:t>
            </a:r>
            <a:r>
              <a:rPr lang="en-US" dirty="0"/>
              <a:t> </a:t>
            </a:r>
            <a:r>
              <a:rPr lang="en-US" dirty="0" err="1"/>
              <a:t>manajemen</a:t>
            </a:r>
            <a:r>
              <a:rPr lang="en-US" dirty="0"/>
              <a:t> </a:t>
            </a:r>
            <a:r>
              <a:rPr lang="en-US" dirty="0" err="1"/>
              <a:t>sumber</a:t>
            </a:r>
            <a:r>
              <a:rPr lang="en-US" dirty="0"/>
              <a:t> </a:t>
            </a:r>
            <a:r>
              <a:rPr lang="en-US" dirty="0" err="1"/>
              <a:t>daya</a:t>
            </a:r>
            <a:r>
              <a:rPr lang="en-US" dirty="0"/>
              <a:t> </a:t>
            </a:r>
            <a:r>
              <a:rPr lang="en-US" dirty="0" err="1"/>
              <a:t>atau</a:t>
            </a:r>
            <a:r>
              <a:rPr lang="en-US" dirty="0"/>
              <a:t> Software </a:t>
            </a:r>
            <a:r>
              <a:rPr lang="en-US" dirty="0" err="1"/>
              <a:t>penjadwalan</a:t>
            </a:r>
            <a:r>
              <a:rPr lang="en-US" dirty="0"/>
              <a:t> yang </a:t>
            </a:r>
            <a:r>
              <a:rPr lang="en-US" dirty="0" err="1"/>
              <a:t>dapat</a:t>
            </a:r>
            <a:r>
              <a:rPr lang="en-US" dirty="0"/>
              <a:t> </a:t>
            </a:r>
            <a:r>
              <a:rPr lang="en-US" dirty="0" err="1"/>
              <a:t>digunakan</a:t>
            </a:r>
            <a:r>
              <a:rPr lang="en-US" dirty="0"/>
              <a:t> </a:t>
            </a:r>
            <a:r>
              <a:rPr lang="en-US" dirty="0" err="1"/>
              <a:t>untuk</a:t>
            </a:r>
            <a:r>
              <a:rPr lang="en-US" dirty="0"/>
              <a:t> </a:t>
            </a:r>
            <a:r>
              <a:rPr lang="en-US" dirty="0" err="1"/>
              <a:t>mengelola</a:t>
            </a:r>
            <a:r>
              <a:rPr lang="en-US" dirty="0"/>
              <a:t> </a:t>
            </a:r>
            <a:r>
              <a:rPr lang="en-US" dirty="0" err="1"/>
              <a:t>dan</a:t>
            </a:r>
            <a:r>
              <a:rPr lang="en-US" dirty="0"/>
              <a:t> </a:t>
            </a:r>
            <a:r>
              <a:rPr lang="en-US" dirty="0" err="1"/>
              <a:t>mengoordinasikan</a:t>
            </a:r>
            <a:r>
              <a:rPr lang="en-US" dirty="0"/>
              <a:t> </a:t>
            </a:r>
            <a:r>
              <a:rPr lang="en-US" dirty="0" err="1"/>
              <a:t>anggota</a:t>
            </a:r>
            <a:r>
              <a:rPr lang="en-US" dirty="0"/>
              <a:t> </a:t>
            </a:r>
            <a:r>
              <a:rPr lang="en-US" dirty="0" err="1"/>
              <a:t>tim</a:t>
            </a:r>
            <a:r>
              <a:rPr lang="en-US" dirty="0"/>
              <a:t> di </a:t>
            </a:r>
            <a:r>
              <a:rPr lang="en-US" dirty="0" err="1"/>
              <a:t>seluruh</a:t>
            </a:r>
            <a:r>
              <a:rPr lang="en-US" dirty="0"/>
              <a:t> </a:t>
            </a:r>
            <a:r>
              <a:rPr lang="en-US" dirty="0" err="1"/>
              <a:t>kegiatan</a:t>
            </a:r>
            <a:r>
              <a:rPr lang="en-US" dirty="0"/>
              <a:t> </a:t>
            </a:r>
            <a:r>
              <a:rPr lang="en-US" dirty="0" err="1"/>
              <a:t>proyek</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9960" y="2775565"/>
            <a:ext cx="8056930" cy="3673001"/>
          </a:xfrm>
          <a:prstGeom prst="rect">
            <a:avLst/>
          </a:prstGeom>
        </p:spPr>
      </p:pic>
    </p:spTree>
    <p:extLst>
      <p:ext uri="{BB962C8B-B14F-4D97-AF65-F5344CB8AC3E}">
        <p14:creationId xmlns:p14="http://schemas.microsoft.com/office/powerpoint/2010/main" val="24036458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Manage Team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OUTPUT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900751" cy="811543"/>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3361932698"/>
              </p:ext>
            </p:extLst>
          </p:nvPr>
        </p:nvGraphicFramePr>
        <p:xfrm>
          <a:off x="2405662" y="760138"/>
          <a:ext cx="8690159"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
          <p:cNvGrpSpPr/>
          <p:nvPr/>
        </p:nvGrpSpPr>
        <p:grpSpPr>
          <a:xfrm>
            <a:off x="58763" y="714789"/>
            <a:ext cx="2179471" cy="5736465"/>
            <a:chOff x="58763" y="714789"/>
            <a:chExt cx="2179471" cy="5736465"/>
          </a:xfrm>
        </p:grpSpPr>
        <p:sp>
          <p:nvSpPr>
            <p:cNvPr id="14" name="Freeform 13"/>
            <p:cNvSpPr/>
            <p:nvPr/>
          </p:nvSpPr>
          <p:spPr>
            <a:xfrm>
              <a:off x="58763" y="714789"/>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18" name="Freeform 17"/>
            <p:cNvSpPr/>
            <p:nvPr/>
          </p:nvSpPr>
          <p:spPr>
            <a:xfrm>
              <a:off x="62612" y="1257475"/>
              <a:ext cx="2175622" cy="5193779"/>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Change requests</a:t>
              </a:r>
            </a:p>
            <a:p>
              <a:r>
                <a:rPr lang="en-US" sz="1400" dirty="0"/>
                <a:t>2. Project management plan</a:t>
              </a:r>
            </a:p>
            <a:p>
              <a:r>
                <a:rPr lang="en-US" sz="1400" dirty="0"/>
                <a:t>updates</a:t>
              </a:r>
            </a:p>
            <a:p>
              <a:pPr lvl="1"/>
              <a:r>
                <a:rPr lang="en-US" sz="1400" dirty="0"/>
                <a:t>• Resource management plan</a:t>
              </a:r>
            </a:p>
            <a:p>
              <a:pPr lvl="1"/>
              <a:r>
                <a:rPr lang="en-US" sz="1400" dirty="0"/>
                <a:t>• Schedule baseline</a:t>
              </a:r>
            </a:p>
            <a:p>
              <a:pPr lvl="1"/>
              <a:r>
                <a:rPr lang="en-US" sz="1400" dirty="0"/>
                <a:t>• Cost baseline</a:t>
              </a:r>
            </a:p>
            <a:p>
              <a:r>
                <a:rPr lang="en-US" sz="1400" dirty="0"/>
                <a:t>3. Project documents updates</a:t>
              </a:r>
            </a:p>
            <a:p>
              <a:pPr lvl="1"/>
              <a:r>
                <a:rPr lang="en-US" sz="1400" dirty="0"/>
                <a:t>• Issue log</a:t>
              </a:r>
            </a:p>
            <a:p>
              <a:pPr lvl="1"/>
              <a:r>
                <a:rPr lang="en-US" sz="1400" dirty="0"/>
                <a:t>• Lessons learned register</a:t>
              </a:r>
            </a:p>
            <a:p>
              <a:pPr lvl="1"/>
              <a:r>
                <a:rPr lang="en-US" sz="1400" dirty="0"/>
                <a:t>• Project team assignments</a:t>
              </a:r>
            </a:p>
            <a:p>
              <a:r>
                <a:rPr lang="en-US" sz="1400" dirty="0"/>
                <a:t>4. Enterprise environmental</a:t>
              </a:r>
            </a:p>
            <a:p>
              <a:r>
                <a:rPr lang="en-US" sz="1400" dirty="0"/>
                <a:t>factors updates</a:t>
              </a:r>
              <a:endParaRPr lang="en-US" sz="1300" b="0" kern="1200" dirty="0"/>
            </a:p>
          </p:txBody>
        </p:sp>
      </p:grpSp>
    </p:spTree>
    <p:extLst>
      <p:ext uri="{BB962C8B-B14F-4D97-AF65-F5344CB8AC3E}">
        <p14:creationId xmlns:p14="http://schemas.microsoft.com/office/powerpoint/2010/main" val="2520987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577673"/>
          </a:xfrm>
          <a:prstGeom prst="rect">
            <a:avLst/>
          </a:prstGeom>
          <a:solidFill>
            <a:schemeClr val="accent1"/>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200" b="1" dirty="0">
                <a:cs typeface="Century Gothic" charset="0"/>
              </a:rPr>
              <a:t>RESOURCE MANAGEMENT</a:t>
            </a:r>
            <a:endParaRPr lang="id-ID" sz="3200" b="1" dirty="0">
              <a:cs typeface="Century Gothic" charset="0"/>
            </a:endParaRPr>
          </a:p>
        </p:txBody>
      </p:sp>
      <p:sp>
        <p:nvSpPr>
          <p:cNvPr id="21" name="Rounded Rectangle 20"/>
          <p:cNvSpPr/>
          <p:nvPr/>
        </p:nvSpPr>
        <p:spPr>
          <a:xfrm>
            <a:off x="374240" y="1585456"/>
            <a:ext cx="1778127" cy="1602720"/>
          </a:xfrm>
          <a:prstGeom prst="roundRect">
            <a:avLst>
              <a:gd name="adj" fmla="val 10000"/>
            </a:avLst>
          </a:prstGeom>
          <a:blipFill>
            <a:blip r:embed="rId2" cstate="print">
              <a:extLst>
                <a:ext uri="{28A0092B-C50C-407E-A947-70E740481C1C}">
                  <a14:useLocalDpi xmlns:a14="http://schemas.microsoft.com/office/drawing/2010/main" val="0"/>
                </a:ext>
              </a:extLst>
            </a:blip>
            <a:srcRect/>
            <a:stretch>
              <a:fillRect l="-26000" r="-26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2" name="Freeform 21"/>
          <p:cNvSpPr/>
          <p:nvPr/>
        </p:nvSpPr>
        <p:spPr>
          <a:xfrm>
            <a:off x="713327" y="2593939"/>
            <a:ext cx="1468237" cy="771374"/>
          </a:xfrm>
          <a:custGeom>
            <a:avLst/>
            <a:gdLst>
              <a:gd name="connsiteX0" fmla="*/ 0 w 1468237"/>
              <a:gd name="connsiteY0" fmla="*/ 88313 h 883125"/>
              <a:gd name="connsiteX1" fmla="*/ 88313 w 1468237"/>
              <a:gd name="connsiteY1" fmla="*/ 0 h 883125"/>
              <a:gd name="connsiteX2" fmla="*/ 1379925 w 1468237"/>
              <a:gd name="connsiteY2" fmla="*/ 0 h 883125"/>
              <a:gd name="connsiteX3" fmla="*/ 1468238 w 1468237"/>
              <a:gd name="connsiteY3" fmla="*/ 88313 h 883125"/>
              <a:gd name="connsiteX4" fmla="*/ 1468237 w 1468237"/>
              <a:gd name="connsiteY4" fmla="*/ 794813 h 883125"/>
              <a:gd name="connsiteX5" fmla="*/ 1379924 w 1468237"/>
              <a:gd name="connsiteY5" fmla="*/ 883126 h 883125"/>
              <a:gd name="connsiteX6" fmla="*/ 88313 w 1468237"/>
              <a:gd name="connsiteY6" fmla="*/ 883125 h 883125"/>
              <a:gd name="connsiteX7" fmla="*/ 0 w 1468237"/>
              <a:gd name="connsiteY7" fmla="*/ 794812 h 883125"/>
              <a:gd name="connsiteX8" fmla="*/ 0 w 1468237"/>
              <a:gd name="connsiteY8" fmla="*/ 88313 h 8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237" h="883125">
                <a:moveTo>
                  <a:pt x="0" y="88313"/>
                </a:moveTo>
                <a:cubicBezTo>
                  <a:pt x="0" y="39539"/>
                  <a:pt x="39539" y="0"/>
                  <a:pt x="88313" y="0"/>
                </a:cubicBezTo>
                <a:lnTo>
                  <a:pt x="1379925" y="0"/>
                </a:lnTo>
                <a:cubicBezTo>
                  <a:pt x="1428699" y="0"/>
                  <a:pt x="1468238" y="39539"/>
                  <a:pt x="1468238" y="88313"/>
                </a:cubicBezTo>
                <a:cubicBezTo>
                  <a:pt x="1468238" y="323813"/>
                  <a:pt x="1468237" y="559313"/>
                  <a:pt x="1468237" y="794813"/>
                </a:cubicBezTo>
                <a:cubicBezTo>
                  <a:pt x="1468237" y="843587"/>
                  <a:pt x="1428698" y="883126"/>
                  <a:pt x="1379924" y="883126"/>
                </a:cubicBezTo>
                <a:lnTo>
                  <a:pt x="88313" y="883125"/>
                </a:lnTo>
                <a:cubicBezTo>
                  <a:pt x="39539" y="883125"/>
                  <a:pt x="0" y="843586"/>
                  <a:pt x="0" y="794812"/>
                </a:cubicBezTo>
                <a:lnTo>
                  <a:pt x="0" y="88313"/>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2066" tIns="102066" rIns="102066" bIns="102066" numCol="1" spcCol="1270" anchor="ctr" anchorCtr="0">
            <a:noAutofit/>
          </a:bodyPr>
          <a:lstStyle/>
          <a:p>
            <a:pPr lvl="0" algn="ctr" defTabSz="889000">
              <a:lnSpc>
                <a:spcPct val="90000"/>
              </a:lnSpc>
              <a:spcBef>
                <a:spcPct val="0"/>
              </a:spcBef>
              <a:spcAft>
                <a:spcPct val="35000"/>
              </a:spcAft>
            </a:pPr>
            <a:r>
              <a:rPr lang="en-US" sz="2000" kern="1200" dirty="0"/>
              <a:t>Initiating</a:t>
            </a:r>
          </a:p>
        </p:txBody>
      </p:sp>
      <p:sp>
        <p:nvSpPr>
          <p:cNvPr id="23" name="Freeform 22"/>
          <p:cNvSpPr/>
          <p:nvPr/>
        </p:nvSpPr>
        <p:spPr>
          <a:xfrm rot="21596787">
            <a:off x="2316022" y="2267187"/>
            <a:ext cx="163654" cy="237406"/>
          </a:xfrm>
          <a:custGeom>
            <a:avLst/>
            <a:gdLst>
              <a:gd name="connsiteX0" fmla="*/ 0 w 163654"/>
              <a:gd name="connsiteY0" fmla="*/ 54360 h 271800"/>
              <a:gd name="connsiteX1" fmla="*/ 81827 w 163654"/>
              <a:gd name="connsiteY1" fmla="*/ 54360 h 271800"/>
              <a:gd name="connsiteX2" fmla="*/ 81827 w 163654"/>
              <a:gd name="connsiteY2" fmla="*/ 0 h 271800"/>
              <a:gd name="connsiteX3" fmla="*/ 163654 w 163654"/>
              <a:gd name="connsiteY3" fmla="*/ 135900 h 271800"/>
              <a:gd name="connsiteX4" fmla="*/ 81827 w 163654"/>
              <a:gd name="connsiteY4" fmla="*/ 271800 h 271800"/>
              <a:gd name="connsiteX5" fmla="*/ 81827 w 163654"/>
              <a:gd name="connsiteY5" fmla="*/ 217440 h 271800"/>
              <a:gd name="connsiteX6" fmla="*/ 0 w 163654"/>
              <a:gd name="connsiteY6" fmla="*/ 217440 h 271800"/>
              <a:gd name="connsiteX7" fmla="*/ 0 w 163654"/>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54" h="271800">
                <a:moveTo>
                  <a:pt x="0" y="54360"/>
                </a:moveTo>
                <a:lnTo>
                  <a:pt x="81827" y="54360"/>
                </a:lnTo>
                <a:lnTo>
                  <a:pt x="81827" y="0"/>
                </a:lnTo>
                <a:lnTo>
                  <a:pt x="163654" y="135900"/>
                </a:lnTo>
                <a:lnTo>
                  <a:pt x="81827" y="271800"/>
                </a:lnTo>
                <a:lnTo>
                  <a:pt x="81827"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49096"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24" name="Rounded Rectangle 23"/>
          <p:cNvSpPr/>
          <p:nvPr/>
        </p:nvSpPr>
        <p:spPr>
          <a:xfrm>
            <a:off x="2619952" y="1616801"/>
            <a:ext cx="1825670" cy="1536326"/>
          </a:xfrm>
          <a:prstGeom prst="roundRect">
            <a:avLst>
              <a:gd name="adj" fmla="val 10000"/>
            </a:avLst>
          </a:prstGeom>
          <a:blipFill>
            <a:blip r:embed="rId3">
              <a:extLst>
                <a:ext uri="{28A0092B-C50C-407E-A947-70E740481C1C}">
                  <a14:useLocalDpi xmlns:a14="http://schemas.microsoft.com/office/drawing/2010/main" val="0"/>
                </a:ext>
              </a:extLst>
            </a:blip>
            <a:srcRect/>
            <a:stretch>
              <a:fillRect l="-4000" r="-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5" name="Freeform 24"/>
          <p:cNvSpPr/>
          <p:nvPr/>
        </p:nvSpPr>
        <p:spPr>
          <a:xfrm>
            <a:off x="2793092" y="2630174"/>
            <a:ext cx="1827401" cy="712389"/>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2000" kern="1200" dirty="0"/>
              <a:t>Planning</a:t>
            </a:r>
          </a:p>
        </p:txBody>
      </p:sp>
      <p:sp>
        <p:nvSpPr>
          <p:cNvPr id="26" name="Freeform 25"/>
          <p:cNvSpPr/>
          <p:nvPr/>
        </p:nvSpPr>
        <p:spPr>
          <a:xfrm rot="28475">
            <a:off x="4663806" y="2275233"/>
            <a:ext cx="218195" cy="237406"/>
          </a:xfrm>
          <a:custGeom>
            <a:avLst/>
            <a:gdLst>
              <a:gd name="connsiteX0" fmla="*/ 0 w 218195"/>
              <a:gd name="connsiteY0" fmla="*/ 54360 h 271800"/>
              <a:gd name="connsiteX1" fmla="*/ 109098 w 218195"/>
              <a:gd name="connsiteY1" fmla="*/ 54360 h 271800"/>
              <a:gd name="connsiteX2" fmla="*/ 109098 w 218195"/>
              <a:gd name="connsiteY2" fmla="*/ 0 h 271800"/>
              <a:gd name="connsiteX3" fmla="*/ 218195 w 218195"/>
              <a:gd name="connsiteY3" fmla="*/ 135900 h 271800"/>
              <a:gd name="connsiteX4" fmla="*/ 109098 w 218195"/>
              <a:gd name="connsiteY4" fmla="*/ 271800 h 271800"/>
              <a:gd name="connsiteX5" fmla="*/ 109098 w 218195"/>
              <a:gd name="connsiteY5" fmla="*/ 217440 h 271800"/>
              <a:gd name="connsiteX6" fmla="*/ 0 w 218195"/>
              <a:gd name="connsiteY6" fmla="*/ 217440 h 271800"/>
              <a:gd name="connsiteX7" fmla="*/ 0 w 218195"/>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195" h="271800">
                <a:moveTo>
                  <a:pt x="0" y="54360"/>
                </a:moveTo>
                <a:lnTo>
                  <a:pt x="109098" y="54360"/>
                </a:lnTo>
                <a:lnTo>
                  <a:pt x="109098" y="0"/>
                </a:lnTo>
                <a:lnTo>
                  <a:pt x="218195" y="135900"/>
                </a:lnTo>
                <a:lnTo>
                  <a:pt x="109098" y="271800"/>
                </a:lnTo>
                <a:lnTo>
                  <a:pt x="109098"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65458"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27" name="Rounded Rectangle 26"/>
          <p:cNvSpPr/>
          <p:nvPr/>
        </p:nvSpPr>
        <p:spPr>
          <a:xfrm>
            <a:off x="5069016" y="1598123"/>
            <a:ext cx="1608873" cy="1607552"/>
          </a:xfrm>
          <a:prstGeom prst="roundRect">
            <a:avLst>
              <a:gd name="adj" fmla="val 10000"/>
            </a:avLst>
          </a:prstGeom>
          <a:blipFill>
            <a:blip r:embed="rId4">
              <a:extLst>
                <a:ext uri="{28A0092B-C50C-407E-A947-70E740481C1C}">
                  <a14:useLocalDpi xmlns:a14="http://schemas.microsoft.com/office/drawing/2010/main" val="0"/>
                </a:ext>
              </a:extLst>
            </a:blip>
            <a:srcRect/>
            <a:stretch>
              <a:fillRect l="-43000" r="-43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8" name="Freeform 27"/>
          <p:cNvSpPr/>
          <p:nvPr/>
        </p:nvSpPr>
        <p:spPr>
          <a:xfrm>
            <a:off x="5178258" y="2636770"/>
            <a:ext cx="1758672" cy="715877"/>
          </a:xfrm>
          <a:custGeom>
            <a:avLst/>
            <a:gdLst>
              <a:gd name="connsiteX0" fmla="*/ 0 w 1758672"/>
              <a:gd name="connsiteY0" fmla="*/ 81959 h 819588"/>
              <a:gd name="connsiteX1" fmla="*/ 81959 w 1758672"/>
              <a:gd name="connsiteY1" fmla="*/ 0 h 819588"/>
              <a:gd name="connsiteX2" fmla="*/ 1676713 w 1758672"/>
              <a:gd name="connsiteY2" fmla="*/ 0 h 819588"/>
              <a:gd name="connsiteX3" fmla="*/ 1758672 w 1758672"/>
              <a:gd name="connsiteY3" fmla="*/ 81959 h 819588"/>
              <a:gd name="connsiteX4" fmla="*/ 1758672 w 1758672"/>
              <a:gd name="connsiteY4" fmla="*/ 737629 h 819588"/>
              <a:gd name="connsiteX5" fmla="*/ 1676713 w 1758672"/>
              <a:gd name="connsiteY5" fmla="*/ 819588 h 819588"/>
              <a:gd name="connsiteX6" fmla="*/ 81959 w 1758672"/>
              <a:gd name="connsiteY6" fmla="*/ 819588 h 819588"/>
              <a:gd name="connsiteX7" fmla="*/ 0 w 1758672"/>
              <a:gd name="connsiteY7" fmla="*/ 737629 h 819588"/>
              <a:gd name="connsiteX8" fmla="*/ 0 w 1758672"/>
              <a:gd name="connsiteY8" fmla="*/ 81959 h 81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672" h="819588">
                <a:moveTo>
                  <a:pt x="0" y="81959"/>
                </a:moveTo>
                <a:cubicBezTo>
                  <a:pt x="0" y="36694"/>
                  <a:pt x="36694" y="0"/>
                  <a:pt x="81959" y="0"/>
                </a:cubicBezTo>
                <a:lnTo>
                  <a:pt x="1676713" y="0"/>
                </a:lnTo>
                <a:cubicBezTo>
                  <a:pt x="1721978" y="0"/>
                  <a:pt x="1758672" y="36694"/>
                  <a:pt x="1758672" y="81959"/>
                </a:cubicBezTo>
                <a:lnTo>
                  <a:pt x="1758672" y="737629"/>
                </a:lnTo>
                <a:cubicBezTo>
                  <a:pt x="1758672" y="782894"/>
                  <a:pt x="1721978" y="819588"/>
                  <a:pt x="1676713" y="819588"/>
                </a:cubicBezTo>
                <a:lnTo>
                  <a:pt x="81959" y="819588"/>
                </a:lnTo>
                <a:cubicBezTo>
                  <a:pt x="36694" y="819588"/>
                  <a:pt x="0" y="782894"/>
                  <a:pt x="0" y="737629"/>
                </a:cubicBezTo>
                <a:lnTo>
                  <a:pt x="0" y="81959"/>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6395" tIns="96395" rIns="96395" bIns="96395" numCol="1" spcCol="1270" anchor="ctr" anchorCtr="0">
            <a:noAutofit/>
          </a:bodyPr>
          <a:lstStyle/>
          <a:p>
            <a:pPr lvl="0" algn="ctr" defTabSz="844550">
              <a:lnSpc>
                <a:spcPct val="90000"/>
              </a:lnSpc>
              <a:spcBef>
                <a:spcPct val="0"/>
              </a:spcBef>
              <a:spcAft>
                <a:spcPct val="35000"/>
              </a:spcAft>
            </a:pPr>
            <a:r>
              <a:rPr lang="en-US" sz="1900" kern="1200" dirty="0"/>
              <a:t>Executing</a:t>
            </a:r>
          </a:p>
        </p:txBody>
      </p:sp>
      <p:sp>
        <p:nvSpPr>
          <p:cNvPr id="29" name="Freeform 28"/>
          <p:cNvSpPr/>
          <p:nvPr/>
        </p:nvSpPr>
        <p:spPr>
          <a:xfrm rot="21586502">
            <a:off x="6921989" y="2279181"/>
            <a:ext cx="244101" cy="237406"/>
          </a:xfrm>
          <a:custGeom>
            <a:avLst/>
            <a:gdLst>
              <a:gd name="connsiteX0" fmla="*/ 0 w 244101"/>
              <a:gd name="connsiteY0" fmla="*/ 54360 h 271800"/>
              <a:gd name="connsiteX1" fmla="*/ 122051 w 244101"/>
              <a:gd name="connsiteY1" fmla="*/ 54360 h 271800"/>
              <a:gd name="connsiteX2" fmla="*/ 122051 w 244101"/>
              <a:gd name="connsiteY2" fmla="*/ 0 h 271800"/>
              <a:gd name="connsiteX3" fmla="*/ 244101 w 244101"/>
              <a:gd name="connsiteY3" fmla="*/ 135900 h 271800"/>
              <a:gd name="connsiteX4" fmla="*/ 122051 w 244101"/>
              <a:gd name="connsiteY4" fmla="*/ 271800 h 271800"/>
              <a:gd name="connsiteX5" fmla="*/ 122051 w 244101"/>
              <a:gd name="connsiteY5" fmla="*/ 217440 h 271800"/>
              <a:gd name="connsiteX6" fmla="*/ 0 w 244101"/>
              <a:gd name="connsiteY6" fmla="*/ 217440 h 271800"/>
              <a:gd name="connsiteX7" fmla="*/ 0 w 244101"/>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101" h="271800">
                <a:moveTo>
                  <a:pt x="0" y="54360"/>
                </a:moveTo>
                <a:lnTo>
                  <a:pt x="122051" y="54360"/>
                </a:lnTo>
                <a:lnTo>
                  <a:pt x="122051" y="0"/>
                </a:lnTo>
                <a:lnTo>
                  <a:pt x="244101" y="135900"/>
                </a:lnTo>
                <a:lnTo>
                  <a:pt x="122051" y="271800"/>
                </a:lnTo>
                <a:lnTo>
                  <a:pt x="122051"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73230"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30" name="Rounded Rectangle 29"/>
          <p:cNvSpPr/>
          <p:nvPr/>
        </p:nvSpPr>
        <p:spPr>
          <a:xfrm>
            <a:off x="7375318" y="1621854"/>
            <a:ext cx="1859254" cy="1543410"/>
          </a:xfrm>
          <a:prstGeom prst="roundRect">
            <a:avLst>
              <a:gd name="adj" fmla="val 10000"/>
            </a:avLst>
          </a:prstGeom>
          <a:blipFill>
            <a:blip r:embed="rId5" cstate="print">
              <a:extLst>
                <a:ext uri="{28A0092B-C50C-407E-A947-70E740481C1C}">
                  <a14:useLocalDpi xmlns:a14="http://schemas.microsoft.com/office/drawing/2010/main" val="0"/>
                </a:ext>
              </a:extLst>
            </a:blip>
            <a:srcRect/>
            <a:stretch>
              <a:fillRect l="-50000" r="-50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1" name="Freeform 30"/>
          <p:cNvSpPr/>
          <p:nvPr/>
        </p:nvSpPr>
        <p:spPr>
          <a:xfrm>
            <a:off x="7494695" y="2643824"/>
            <a:ext cx="1988782" cy="685090"/>
          </a:xfrm>
          <a:custGeom>
            <a:avLst/>
            <a:gdLst>
              <a:gd name="connsiteX0" fmla="*/ 0 w 1988782"/>
              <a:gd name="connsiteY0" fmla="*/ 78434 h 784341"/>
              <a:gd name="connsiteX1" fmla="*/ 78434 w 1988782"/>
              <a:gd name="connsiteY1" fmla="*/ 0 h 784341"/>
              <a:gd name="connsiteX2" fmla="*/ 1910348 w 1988782"/>
              <a:gd name="connsiteY2" fmla="*/ 0 h 784341"/>
              <a:gd name="connsiteX3" fmla="*/ 1988782 w 1988782"/>
              <a:gd name="connsiteY3" fmla="*/ 78434 h 784341"/>
              <a:gd name="connsiteX4" fmla="*/ 1988782 w 1988782"/>
              <a:gd name="connsiteY4" fmla="*/ 705907 h 784341"/>
              <a:gd name="connsiteX5" fmla="*/ 1910348 w 1988782"/>
              <a:gd name="connsiteY5" fmla="*/ 784341 h 784341"/>
              <a:gd name="connsiteX6" fmla="*/ 78434 w 1988782"/>
              <a:gd name="connsiteY6" fmla="*/ 784341 h 784341"/>
              <a:gd name="connsiteX7" fmla="*/ 0 w 1988782"/>
              <a:gd name="connsiteY7" fmla="*/ 705907 h 784341"/>
              <a:gd name="connsiteX8" fmla="*/ 0 w 1988782"/>
              <a:gd name="connsiteY8" fmla="*/ 78434 h 78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8782" h="784341">
                <a:moveTo>
                  <a:pt x="0" y="78434"/>
                </a:moveTo>
                <a:cubicBezTo>
                  <a:pt x="0" y="35116"/>
                  <a:pt x="35116" y="0"/>
                  <a:pt x="78434" y="0"/>
                </a:cubicBezTo>
                <a:lnTo>
                  <a:pt x="1910348" y="0"/>
                </a:lnTo>
                <a:cubicBezTo>
                  <a:pt x="1953666" y="0"/>
                  <a:pt x="1988782" y="35116"/>
                  <a:pt x="1988782" y="78434"/>
                </a:cubicBezTo>
                <a:lnTo>
                  <a:pt x="1988782" y="705907"/>
                </a:lnTo>
                <a:cubicBezTo>
                  <a:pt x="1988782" y="749225"/>
                  <a:pt x="1953666" y="784341"/>
                  <a:pt x="1910348" y="784341"/>
                </a:cubicBezTo>
                <a:lnTo>
                  <a:pt x="78434" y="784341"/>
                </a:lnTo>
                <a:cubicBezTo>
                  <a:pt x="35116" y="784341"/>
                  <a:pt x="0" y="749225"/>
                  <a:pt x="0" y="705907"/>
                </a:cubicBezTo>
                <a:lnTo>
                  <a:pt x="0" y="78434"/>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1553" tIns="91553" rIns="91553" bIns="91553" numCol="1" spcCol="1270" anchor="ctr" anchorCtr="0">
            <a:noAutofit/>
          </a:bodyPr>
          <a:lstStyle/>
          <a:p>
            <a:pPr lvl="0" algn="ctr" defTabSz="800100">
              <a:lnSpc>
                <a:spcPct val="90000"/>
              </a:lnSpc>
              <a:spcBef>
                <a:spcPct val="0"/>
              </a:spcBef>
              <a:spcAft>
                <a:spcPct val="35000"/>
              </a:spcAft>
            </a:pPr>
            <a:r>
              <a:rPr lang="en-US" sz="1800" kern="1200" dirty="0"/>
              <a:t>Monitoring &amp; Controlling</a:t>
            </a:r>
          </a:p>
        </p:txBody>
      </p:sp>
      <p:sp>
        <p:nvSpPr>
          <p:cNvPr id="32" name="Freeform 31"/>
          <p:cNvSpPr/>
          <p:nvPr/>
        </p:nvSpPr>
        <p:spPr>
          <a:xfrm rot="83072">
            <a:off x="9475090" y="2302099"/>
            <a:ext cx="240622" cy="237406"/>
          </a:xfrm>
          <a:custGeom>
            <a:avLst/>
            <a:gdLst>
              <a:gd name="connsiteX0" fmla="*/ 0 w 240622"/>
              <a:gd name="connsiteY0" fmla="*/ 54360 h 271800"/>
              <a:gd name="connsiteX1" fmla="*/ 120311 w 240622"/>
              <a:gd name="connsiteY1" fmla="*/ 54360 h 271800"/>
              <a:gd name="connsiteX2" fmla="*/ 120311 w 240622"/>
              <a:gd name="connsiteY2" fmla="*/ 0 h 271800"/>
              <a:gd name="connsiteX3" fmla="*/ 240622 w 240622"/>
              <a:gd name="connsiteY3" fmla="*/ 135900 h 271800"/>
              <a:gd name="connsiteX4" fmla="*/ 120311 w 240622"/>
              <a:gd name="connsiteY4" fmla="*/ 271800 h 271800"/>
              <a:gd name="connsiteX5" fmla="*/ 120311 w 240622"/>
              <a:gd name="connsiteY5" fmla="*/ 217440 h 271800"/>
              <a:gd name="connsiteX6" fmla="*/ 0 w 240622"/>
              <a:gd name="connsiteY6" fmla="*/ 217440 h 271800"/>
              <a:gd name="connsiteX7" fmla="*/ 0 w 240622"/>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22" h="271800">
                <a:moveTo>
                  <a:pt x="0" y="54360"/>
                </a:moveTo>
                <a:lnTo>
                  <a:pt x="120311" y="54360"/>
                </a:lnTo>
                <a:lnTo>
                  <a:pt x="120311" y="0"/>
                </a:lnTo>
                <a:lnTo>
                  <a:pt x="240622" y="135900"/>
                </a:lnTo>
                <a:lnTo>
                  <a:pt x="120311" y="271800"/>
                </a:lnTo>
                <a:lnTo>
                  <a:pt x="120311"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0" tIns="54360" rIns="72186"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33" name="Rounded Rectangle 32"/>
          <p:cNvSpPr/>
          <p:nvPr/>
        </p:nvSpPr>
        <p:spPr>
          <a:xfrm>
            <a:off x="9921866" y="1583141"/>
            <a:ext cx="1757744" cy="1726213"/>
          </a:xfrm>
          <a:prstGeom prst="roundRect">
            <a:avLst>
              <a:gd name="adj" fmla="val 10000"/>
            </a:avLst>
          </a:prstGeom>
          <a:blipFill>
            <a:blip r:embed="rId6">
              <a:extLst>
                <a:ext uri="{28A0092B-C50C-407E-A947-70E740481C1C}">
                  <a14:useLocalDpi xmlns:a14="http://schemas.microsoft.com/office/drawing/2010/main" val="0"/>
                </a:ext>
              </a:extLst>
            </a:blip>
            <a:srcRect/>
            <a:stretch>
              <a:fillRect l="-54000" r="-5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4" name="Freeform 33"/>
          <p:cNvSpPr/>
          <p:nvPr/>
        </p:nvSpPr>
        <p:spPr>
          <a:xfrm>
            <a:off x="10147729" y="2710488"/>
            <a:ext cx="1674299" cy="657139"/>
          </a:xfrm>
          <a:custGeom>
            <a:avLst/>
            <a:gdLst>
              <a:gd name="connsiteX0" fmla="*/ 0 w 1674299"/>
              <a:gd name="connsiteY0" fmla="*/ 75234 h 752341"/>
              <a:gd name="connsiteX1" fmla="*/ 75234 w 1674299"/>
              <a:gd name="connsiteY1" fmla="*/ 0 h 752341"/>
              <a:gd name="connsiteX2" fmla="*/ 1599065 w 1674299"/>
              <a:gd name="connsiteY2" fmla="*/ 0 h 752341"/>
              <a:gd name="connsiteX3" fmla="*/ 1674299 w 1674299"/>
              <a:gd name="connsiteY3" fmla="*/ 75234 h 752341"/>
              <a:gd name="connsiteX4" fmla="*/ 1674299 w 1674299"/>
              <a:gd name="connsiteY4" fmla="*/ 677107 h 752341"/>
              <a:gd name="connsiteX5" fmla="*/ 1599065 w 1674299"/>
              <a:gd name="connsiteY5" fmla="*/ 752341 h 752341"/>
              <a:gd name="connsiteX6" fmla="*/ 75234 w 1674299"/>
              <a:gd name="connsiteY6" fmla="*/ 752341 h 752341"/>
              <a:gd name="connsiteX7" fmla="*/ 0 w 1674299"/>
              <a:gd name="connsiteY7" fmla="*/ 677107 h 752341"/>
              <a:gd name="connsiteX8" fmla="*/ 0 w 1674299"/>
              <a:gd name="connsiteY8" fmla="*/ 75234 h 75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299" h="752341">
                <a:moveTo>
                  <a:pt x="0" y="75234"/>
                </a:moveTo>
                <a:cubicBezTo>
                  <a:pt x="0" y="33683"/>
                  <a:pt x="33683" y="0"/>
                  <a:pt x="75234" y="0"/>
                </a:cubicBezTo>
                <a:lnTo>
                  <a:pt x="1599065" y="0"/>
                </a:lnTo>
                <a:cubicBezTo>
                  <a:pt x="1640616" y="0"/>
                  <a:pt x="1674299" y="33683"/>
                  <a:pt x="1674299" y="75234"/>
                </a:cubicBezTo>
                <a:lnTo>
                  <a:pt x="1674299" y="677107"/>
                </a:lnTo>
                <a:cubicBezTo>
                  <a:pt x="1674299" y="718658"/>
                  <a:pt x="1640616" y="752341"/>
                  <a:pt x="1599065" y="752341"/>
                </a:cubicBezTo>
                <a:lnTo>
                  <a:pt x="75234" y="752341"/>
                </a:lnTo>
                <a:cubicBezTo>
                  <a:pt x="33683" y="752341"/>
                  <a:pt x="0" y="718658"/>
                  <a:pt x="0" y="677107"/>
                </a:cubicBezTo>
                <a:lnTo>
                  <a:pt x="0" y="75234"/>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0615" tIns="90615" rIns="90615" bIns="90615" numCol="1" spcCol="1270" anchor="ctr" anchorCtr="0">
            <a:noAutofit/>
          </a:bodyPr>
          <a:lstStyle/>
          <a:p>
            <a:pPr lvl="0" algn="ctr" defTabSz="800100">
              <a:lnSpc>
                <a:spcPct val="90000"/>
              </a:lnSpc>
              <a:spcBef>
                <a:spcPct val="0"/>
              </a:spcBef>
              <a:spcAft>
                <a:spcPct val="35000"/>
              </a:spcAft>
            </a:pPr>
            <a:r>
              <a:rPr lang="en-US" sz="1800" kern="1200" dirty="0"/>
              <a:t>Closing</a:t>
            </a:r>
          </a:p>
        </p:txBody>
      </p:sp>
      <p:sp>
        <p:nvSpPr>
          <p:cNvPr id="35" name="Freeform 34"/>
          <p:cNvSpPr/>
          <p:nvPr/>
        </p:nvSpPr>
        <p:spPr>
          <a:xfrm>
            <a:off x="2793087" y="3430728"/>
            <a:ext cx="1827401" cy="925208"/>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b="1" dirty="0">
                <a:solidFill>
                  <a:schemeClr val="tx1"/>
                </a:solidFill>
              </a:rPr>
              <a:t>Plan Resource Management</a:t>
            </a:r>
            <a:endParaRPr lang="en-US" sz="1600" b="1" kern="1200" dirty="0">
              <a:solidFill>
                <a:schemeClr val="tx1"/>
              </a:solidFill>
            </a:endParaRPr>
          </a:p>
        </p:txBody>
      </p:sp>
      <p:sp>
        <p:nvSpPr>
          <p:cNvPr id="38" name="Freeform 37"/>
          <p:cNvSpPr/>
          <p:nvPr/>
        </p:nvSpPr>
        <p:spPr>
          <a:xfrm>
            <a:off x="5143891" y="3413024"/>
            <a:ext cx="1827401" cy="942912"/>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b="1" dirty="0">
                <a:solidFill>
                  <a:schemeClr val="tx1"/>
                </a:solidFill>
              </a:rPr>
              <a:t>Acquire Resource</a:t>
            </a:r>
            <a:endParaRPr lang="en-US" sz="1600" b="1" kern="1200" dirty="0">
              <a:solidFill>
                <a:schemeClr val="tx1"/>
              </a:solidFill>
            </a:endParaRPr>
          </a:p>
        </p:txBody>
      </p:sp>
      <p:sp>
        <p:nvSpPr>
          <p:cNvPr id="39" name="Freeform 38"/>
          <p:cNvSpPr/>
          <p:nvPr/>
        </p:nvSpPr>
        <p:spPr>
          <a:xfrm>
            <a:off x="5177774" y="5558878"/>
            <a:ext cx="1793518" cy="920156"/>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b="1" dirty="0">
                <a:solidFill>
                  <a:schemeClr val="tx1"/>
                </a:solidFill>
              </a:rPr>
              <a:t>Manage Team</a:t>
            </a:r>
            <a:endParaRPr lang="en-US" b="1" kern="1200" dirty="0">
              <a:solidFill>
                <a:schemeClr val="tx1"/>
              </a:solidFill>
            </a:endParaRPr>
          </a:p>
        </p:txBody>
      </p:sp>
      <p:sp>
        <p:nvSpPr>
          <p:cNvPr id="20" name="Freeform 19"/>
          <p:cNvSpPr/>
          <p:nvPr/>
        </p:nvSpPr>
        <p:spPr>
          <a:xfrm>
            <a:off x="5143891" y="4497329"/>
            <a:ext cx="1827401" cy="920156"/>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b="1" dirty="0">
                <a:solidFill>
                  <a:schemeClr val="tx1"/>
                </a:solidFill>
              </a:rPr>
              <a:t>Develop Team</a:t>
            </a:r>
          </a:p>
        </p:txBody>
      </p:sp>
      <p:sp>
        <p:nvSpPr>
          <p:cNvPr id="36" name="Freeform 35"/>
          <p:cNvSpPr/>
          <p:nvPr/>
        </p:nvSpPr>
        <p:spPr>
          <a:xfrm>
            <a:off x="2835425" y="4497329"/>
            <a:ext cx="1827401" cy="920156"/>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b="1" dirty="0">
                <a:solidFill>
                  <a:schemeClr val="tx1"/>
                </a:solidFill>
              </a:rPr>
              <a:t>Estimate Activity Resource</a:t>
            </a:r>
          </a:p>
        </p:txBody>
      </p:sp>
      <p:sp>
        <p:nvSpPr>
          <p:cNvPr id="37" name="Freeform 36"/>
          <p:cNvSpPr/>
          <p:nvPr/>
        </p:nvSpPr>
        <p:spPr>
          <a:xfrm>
            <a:off x="7494695" y="3433254"/>
            <a:ext cx="1827401" cy="920156"/>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b="1" dirty="0">
                <a:solidFill>
                  <a:schemeClr val="tx1"/>
                </a:solidFill>
              </a:rPr>
              <a:t>Control Resource</a:t>
            </a:r>
          </a:p>
        </p:txBody>
      </p:sp>
    </p:spTree>
    <p:extLst>
      <p:ext uri="{BB962C8B-B14F-4D97-AF65-F5344CB8AC3E}">
        <p14:creationId xmlns:p14="http://schemas.microsoft.com/office/powerpoint/2010/main" val="347584372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Manage Team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OUTPUT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900751" cy="811543"/>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1090111180"/>
              </p:ext>
            </p:extLst>
          </p:nvPr>
        </p:nvGraphicFramePr>
        <p:xfrm>
          <a:off x="2965028" y="1050878"/>
          <a:ext cx="8690159"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9" name="Group 18"/>
          <p:cNvGrpSpPr/>
          <p:nvPr/>
        </p:nvGrpSpPr>
        <p:grpSpPr>
          <a:xfrm>
            <a:off x="58763" y="714789"/>
            <a:ext cx="2179471" cy="5736465"/>
            <a:chOff x="58763" y="714789"/>
            <a:chExt cx="2179471" cy="5736465"/>
          </a:xfrm>
        </p:grpSpPr>
        <p:sp>
          <p:nvSpPr>
            <p:cNvPr id="20" name="Freeform 19"/>
            <p:cNvSpPr/>
            <p:nvPr/>
          </p:nvSpPr>
          <p:spPr>
            <a:xfrm>
              <a:off x="58763" y="714789"/>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21" name="Freeform 20"/>
            <p:cNvSpPr/>
            <p:nvPr/>
          </p:nvSpPr>
          <p:spPr>
            <a:xfrm>
              <a:off x="62612" y="1257475"/>
              <a:ext cx="2175622" cy="5193779"/>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Change requests</a:t>
              </a:r>
            </a:p>
            <a:p>
              <a:r>
                <a:rPr lang="en-US" sz="1400" dirty="0"/>
                <a:t>2. Project management plan</a:t>
              </a:r>
            </a:p>
            <a:p>
              <a:r>
                <a:rPr lang="en-US" sz="1400" dirty="0"/>
                <a:t>updates</a:t>
              </a:r>
            </a:p>
            <a:p>
              <a:pPr lvl="1"/>
              <a:r>
                <a:rPr lang="en-US" sz="1400" dirty="0"/>
                <a:t>• Resource management plan</a:t>
              </a:r>
            </a:p>
            <a:p>
              <a:pPr lvl="1"/>
              <a:r>
                <a:rPr lang="en-US" sz="1400" dirty="0"/>
                <a:t>• Schedule baseline</a:t>
              </a:r>
            </a:p>
            <a:p>
              <a:pPr lvl="1"/>
              <a:r>
                <a:rPr lang="en-US" sz="1400" dirty="0"/>
                <a:t>• Cost baseline</a:t>
              </a:r>
            </a:p>
            <a:p>
              <a:r>
                <a:rPr lang="en-US" sz="1400" dirty="0"/>
                <a:t>3. Project documents updates</a:t>
              </a:r>
            </a:p>
            <a:p>
              <a:pPr lvl="1"/>
              <a:r>
                <a:rPr lang="en-US" sz="1400" dirty="0"/>
                <a:t>• Issue log</a:t>
              </a:r>
            </a:p>
            <a:p>
              <a:pPr lvl="1"/>
              <a:r>
                <a:rPr lang="en-US" sz="1400" dirty="0"/>
                <a:t>• Lessons learned register</a:t>
              </a:r>
            </a:p>
            <a:p>
              <a:pPr lvl="1"/>
              <a:r>
                <a:rPr lang="en-US" sz="1400" dirty="0"/>
                <a:t>• Project team assignments</a:t>
              </a:r>
            </a:p>
            <a:p>
              <a:r>
                <a:rPr lang="en-US" sz="1400" dirty="0"/>
                <a:t>4. Enterprise environmental</a:t>
              </a:r>
            </a:p>
            <a:p>
              <a:r>
                <a:rPr lang="en-US" sz="1400" dirty="0"/>
                <a:t>factors updates</a:t>
              </a:r>
              <a:endParaRPr lang="en-US" sz="1300" b="0" kern="1200" dirty="0"/>
            </a:p>
          </p:txBody>
        </p:sp>
      </p:grpSp>
    </p:spTree>
    <p:extLst>
      <p:ext uri="{BB962C8B-B14F-4D97-AF65-F5344CB8AC3E}">
        <p14:creationId xmlns:p14="http://schemas.microsoft.com/office/powerpoint/2010/main" val="33716667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Manage Team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OUTPUT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900751" cy="811543"/>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3528821473"/>
              </p:ext>
            </p:extLst>
          </p:nvPr>
        </p:nvGraphicFramePr>
        <p:xfrm>
          <a:off x="2965028" y="1050878"/>
          <a:ext cx="8690159"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4" name="Group 13"/>
          <p:cNvGrpSpPr/>
          <p:nvPr/>
        </p:nvGrpSpPr>
        <p:grpSpPr>
          <a:xfrm>
            <a:off x="58763" y="714789"/>
            <a:ext cx="2179471" cy="5736465"/>
            <a:chOff x="58763" y="714789"/>
            <a:chExt cx="2179471" cy="5736465"/>
          </a:xfrm>
        </p:grpSpPr>
        <p:sp>
          <p:nvSpPr>
            <p:cNvPr id="18" name="Freeform 17"/>
            <p:cNvSpPr/>
            <p:nvPr/>
          </p:nvSpPr>
          <p:spPr>
            <a:xfrm>
              <a:off x="58763" y="714789"/>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19" name="Freeform 18"/>
            <p:cNvSpPr/>
            <p:nvPr/>
          </p:nvSpPr>
          <p:spPr>
            <a:xfrm>
              <a:off x="62612" y="1257475"/>
              <a:ext cx="2175622" cy="5193779"/>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Change requests</a:t>
              </a:r>
            </a:p>
            <a:p>
              <a:r>
                <a:rPr lang="en-US" sz="1400" dirty="0"/>
                <a:t>2. Project management plan</a:t>
              </a:r>
            </a:p>
            <a:p>
              <a:r>
                <a:rPr lang="en-US" sz="1400" dirty="0"/>
                <a:t>updates</a:t>
              </a:r>
            </a:p>
            <a:p>
              <a:pPr lvl="1"/>
              <a:r>
                <a:rPr lang="en-US" sz="1400" dirty="0"/>
                <a:t>• Resource management plan</a:t>
              </a:r>
            </a:p>
            <a:p>
              <a:pPr lvl="1"/>
              <a:r>
                <a:rPr lang="en-US" sz="1400" dirty="0"/>
                <a:t>• Schedule baseline</a:t>
              </a:r>
            </a:p>
            <a:p>
              <a:pPr lvl="1"/>
              <a:r>
                <a:rPr lang="en-US" sz="1400" dirty="0"/>
                <a:t>• Cost baseline</a:t>
              </a:r>
            </a:p>
            <a:p>
              <a:r>
                <a:rPr lang="en-US" sz="1400" dirty="0"/>
                <a:t>3. Project documents updates</a:t>
              </a:r>
            </a:p>
            <a:p>
              <a:pPr lvl="1"/>
              <a:r>
                <a:rPr lang="en-US" sz="1400" dirty="0"/>
                <a:t>• Issue log</a:t>
              </a:r>
            </a:p>
            <a:p>
              <a:pPr lvl="1"/>
              <a:r>
                <a:rPr lang="en-US" sz="1400" dirty="0"/>
                <a:t>• Lessons learned register</a:t>
              </a:r>
            </a:p>
            <a:p>
              <a:pPr lvl="1"/>
              <a:r>
                <a:rPr lang="en-US" sz="1400" dirty="0"/>
                <a:t>• Project team assignments</a:t>
              </a:r>
            </a:p>
            <a:p>
              <a:r>
                <a:rPr lang="en-US" sz="1400" dirty="0"/>
                <a:t>4. Enterprise environmental</a:t>
              </a:r>
            </a:p>
            <a:p>
              <a:r>
                <a:rPr lang="en-US" sz="1400" dirty="0"/>
                <a:t>factors updates</a:t>
              </a:r>
              <a:endParaRPr lang="en-US" sz="1300" b="0" kern="1200" dirty="0"/>
            </a:p>
          </p:txBody>
        </p:sp>
      </p:grpSp>
    </p:spTree>
    <p:extLst>
      <p:ext uri="{BB962C8B-B14F-4D97-AF65-F5344CB8AC3E}">
        <p14:creationId xmlns:p14="http://schemas.microsoft.com/office/powerpoint/2010/main" val="18631080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528429"/>
          </a:xfrm>
          <a:prstGeom prst="rect">
            <a:avLst/>
          </a:prstGeom>
          <a:solidFill>
            <a:schemeClr val="accent1"/>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defTabSz="889000">
              <a:lnSpc>
                <a:spcPct val="90000"/>
              </a:lnSpc>
              <a:spcAft>
                <a:spcPct val="35000"/>
              </a:spcAft>
            </a:pPr>
            <a:r>
              <a:rPr lang="en-US" sz="3200" b="1" dirty="0"/>
              <a:t>Control Resource</a:t>
            </a:r>
          </a:p>
        </p:txBody>
      </p:sp>
      <p:sp>
        <p:nvSpPr>
          <p:cNvPr id="21" name="Rounded Rectangle 20"/>
          <p:cNvSpPr/>
          <p:nvPr/>
        </p:nvSpPr>
        <p:spPr>
          <a:xfrm>
            <a:off x="374240" y="1585456"/>
            <a:ext cx="1778127" cy="1602720"/>
          </a:xfrm>
          <a:prstGeom prst="roundRect">
            <a:avLst>
              <a:gd name="adj" fmla="val 10000"/>
            </a:avLst>
          </a:prstGeom>
          <a:blipFill>
            <a:blip r:embed="rId2" cstate="print">
              <a:extLst>
                <a:ext uri="{28A0092B-C50C-407E-A947-70E740481C1C}">
                  <a14:useLocalDpi xmlns:a14="http://schemas.microsoft.com/office/drawing/2010/main" val="0"/>
                </a:ext>
              </a:extLst>
            </a:blip>
            <a:srcRect/>
            <a:stretch>
              <a:fillRect l="-26000" r="-26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2" name="Freeform 21"/>
          <p:cNvSpPr/>
          <p:nvPr/>
        </p:nvSpPr>
        <p:spPr>
          <a:xfrm>
            <a:off x="713327" y="2593939"/>
            <a:ext cx="1468237" cy="771374"/>
          </a:xfrm>
          <a:custGeom>
            <a:avLst/>
            <a:gdLst>
              <a:gd name="connsiteX0" fmla="*/ 0 w 1468237"/>
              <a:gd name="connsiteY0" fmla="*/ 88313 h 883125"/>
              <a:gd name="connsiteX1" fmla="*/ 88313 w 1468237"/>
              <a:gd name="connsiteY1" fmla="*/ 0 h 883125"/>
              <a:gd name="connsiteX2" fmla="*/ 1379925 w 1468237"/>
              <a:gd name="connsiteY2" fmla="*/ 0 h 883125"/>
              <a:gd name="connsiteX3" fmla="*/ 1468238 w 1468237"/>
              <a:gd name="connsiteY3" fmla="*/ 88313 h 883125"/>
              <a:gd name="connsiteX4" fmla="*/ 1468237 w 1468237"/>
              <a:gd name="connsiteY4" fmla="*/ 794813 h 883125"/>
              <a:gd name="connsiteX5" fmla="*/ 1379924 w 1468237"/>
              <a:gd name="connsiteY5" fmla="*/ 883126 h 883125"/>
              <a:gd name="connsiteX6" fmla="*/ 88313 w 1468237"/>
              <a:gd name="connsiteY6" fmla="*/ 883125 h 883125"/>
              <a:gd name="connsiteX7" fmla="*/ 0 w 1468237"/>
              <a:gd name="connsiteY7" fmla="*/ 794812 h 883125"/>
              <a:gd name="connsiteX8" fmla="*/ 0 w 1468237"/>
              <a:gd name="connsiteY8" fmla="*/ 88313 h 8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237" h="883125">
                <a:moveTo>
                  <a:pt x="0" y="88313"/>
                </a:moveTo>
                <a:cubicBezTo>
                  <a:pt x="0" y="39539"/>
                  <a:pt x="39539" y="0"/>
                  <a:pt x="88313" y="0"/>
                </a:cubicBezTo>
                <a:lnTo>
                  <a:pt x="1379925" y="0"/>
                </a:lnTo>
                <a:cubicBezTo>
                  <a:pt x="1428699" y="0"/>
                  <a:pt x="1468238" y="39539"/>
                  <a:pt x="1468238" y="88313"/>
                </a:cubicBezTo>
                <a:cubicBezTo>
                  <a:pt x="1468238" y="323813"/>
                  <a:pt x="1468237" y="559313"/>
                  <a:pt x="1468237" y="794813"/>
                </a:cubicBezTo>
                <a:cubicBezTo>
                  <a:pt x="1468237" y="843587"/>
                  <a:pt x="1428698" y="883126"/>
                  <a:pt x="1379924" y="883126"/>
                </a:cubicBezTo>
                <a:lnTo>
                  <a:pt x="88313" y="883125"/>
                </a:lnTo>
                <a:cubicBezTo>
                  <a:pt x="39539" y="883125"/>
                  <a:pt x="0" y="843586"/>
                  <a:pt x="0" y="794812"/>
                </a:cubicBezTo>
                <a:lnTo>
                  <a:pt x="0" y="88313"/>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2066" tIns="102066" rIns="102066" bIns="102066" numCol="1" spcCol="1270" anchor="ctr" anchorCtr="0">
            <a:noAutofit/>
          </a:bodyPr>
          <a:lstStyle/>
          <a:p>
            <a:pPr lvl="0" algn="ctr" defTabSz="889000">
              <a:lnSpc>
                <a:spcPct val="90000"/>
              </a:lnSpc>
              <a:spcBef>
                <a:spcPct val="0"/>
              </a:spcBef>
              <a:spcAft>
                <a:spcPct val="35000"/>
              </a:spcAft>
            </a:pPr>
            <a:r>
              <a:rPr lang="en-US" sz="2000" kern="1200" dirty="0"/>
              <a:t>Initiating</a:t>
            </a:r>
          </a:p>
        </p:txBody>
      </p:sp>
      <p:sp>
        <p:nvSpPr>
          <p:cNvPr id="23" name="Freeform 22"/>
          <p:cNvSpPr/>
          <p:nvPr/>
        </p:nvSpPr>
        <p:spPr>
          <a:xfrm rot="21596787">
            <a:off x="2316022" y="2267187"/>
            <a:ext cx="163654" cy="237406"/>
          </a:xfrm>
          <a:custGeom>
            <a:avLst/>
            <a:gdLst>
              <a:gd name="connsiteX0" fmla="*/ 0 w 163654"/>
              <a:gd name="connsiteY0" fmla="*/ 54360 h 271800"/>
              <a:gd name="connsiteX1" fmla="*/ 81827 w 163654"/>
              <a:gd name="connsiteY1" fmla="*/ 54360 h 271800"/>
              <a:gd name="connsiteX2" fmla="*/ 81827 w 163654"/>
              <a:gd name="connsiteY2" fmla="*/ 0 h 271800"/>
              <a:gd name="connsiteX3" fmla="*/ 163654 w 163654"/>
              <a:gd name="connsiteY3" fmla="*/ 135900 h 271800"/>
              <a:gd name="connsiteX4" fmla="*/ 81827 w 163654"/>
              <a:gd name="connsiteY4" fmla="*/ 271800 h 271800"/>
              <a:gd name="connsiteX5" fmla="*/ 81827 w 163654"/>
              <a:gd name="connsiteY5" fmla="*/ 217440 h 271800"/>
              <a:gd name="connsiteX6" fmla="*/ 0 w 163654"/>
              <a:gd name="connsiteY6" fmla="*/ 217440 h 271800"/>
              <a:gd name="connsiteX7" fmla="*/ 0 w 163654"/>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54" h="271800">
                <a:moveTo>
                  <a:pt x="0" y="54360"/>
                </a:moveTo>
                <a:lnTo>
                  <a:pt x="81827" y="54360"/>
                </a:lnTo>
                <a:lnTo>
                  <a:pt x="81827" y="0"/>
                </a:lnTo>
                <a:lnTo>
                  <a:pt x="163654" y="135900"/>
                </a:lnTo>
                <a:lnTo>
                  <a:pt x="81827" y="271800"/>
                </a:lnTo>
                <a:lnTo>
                  <a:pt x="81827"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49096"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24" name="Rounded Rectangle 23"/>
          <p:cNvSpPr/>
          <p:nvPr/>
        </p:nvSpPr>
        <p:spPr>
          <a:xfrm>
            <a:off x="2619952" y="1616801"/>
            <a:ext cx="1825670" cy="1536326"/>
          </a:xfrm>
          <a:prstGeom prst="roundRect">
            <a:avLst>
              <a:gd name="adj" fmla="val 10000"/>
            </a:avLst>
          </a:prstGeom>
          <a:blipFill>
            <a:blip r:embed="rId3">
              <a:extLst>
                <a:ext uri="{28A0092B-C50C-407E-A947-70E740481C1C}">
                  <a14:useLocalDpi xmlns:a14="http://schemas.microsoft.com/office/drawing/2010/main" val="0"/>
                </a:ext>
              </a:extLst>
            </a:blip>
            <a:srcRect/>
            <a:stretch>
              <a:fillRect l="-4000" r="-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5" name="Freeform 24"/>
          <p:cNvSpPr/>
          <p:nvPr/>
        </p:nvSpPr>
        <p:spPr>
          <a:xfrm>
            <a:off x="2793092" y="2630174"/>
            <a:ext cx="1827401" cy="712389"/>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2000" kern="1200" dirty="0"/>
              <a:t>Planning</a:t>
            </a:r>
          </a:p>
        </p:txBody>
      </p:sp>
      <p:sp>
        <p:nvSpPr>
          <p:cNvPr id="26" name="Freeform 25"/>
          <p:cNvSpPr/>
          <p:nvPr/>
        </p:nvSpPr>
        <p:spPr>
          <a:xfrm rot="28475">
            <a:off x="4663806" y="2275233"/>
            <a:ext cx="218195" cy="237406"/>
          </a:xfrm>
          <a:custGeom>
            <a:avLst/>
            <a:gdLst>
              <a:gd name="connsiteX0" fmla="*/ 0 w 218195"/>
              <a:gd name="connsiteY0" fmla="*/ 54360 h 271800"/>
              <a:gd name="connsiteX1" fmla="*/ 109098 w 218195"/>
              <a:gd name="connsiteY1" fmla="*/ 54360 h 271800"/>
              <a:gd name="connsiteX2" fmla="*/ 109098 w 218195"/>
              <a:gd name="connsiteY2" fmla="*/ 0 h 271800"/>
              <a:gd name="connsiteX3" fmla="*/ 218195 w 218195"/>
              <a:gd name="connsiteY3" fmla="*/ 135900 h 271800"/>
              <a:gd name="connsiteX4" fmla="*/ 109098 w 218195"/>
              <a:gd name="connsiteY4" fmla="*/ 271800 h 271800"/>
              <a:gd name="connsiteX5" fmla="*/ 109098 w 218195"/>
              <a:gd name="connsiteY5" fmla="*/ 217440 h 271800"/>
              <a:gd name="connsiteX6" fmla="*/ 0 w 218195"/>
              <a:gd name="connsiteY6" fmla="*/ 217440 h 271800"/>
              <a:gd name="connsiteX7" fmla="*/ 0 w 218195"/>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195" h="271800">
                <a:moveTo>
                  <a:pt x="0" y="54360"/>
                </a:moveTo>
                <a:lnTo>
                  <a:pt x="109098" y="54360"/>
                </a:lnTo>
                <a:lnTo>
                  <a:pt x="109098" y="0"/>
                </a:lnTo>
                <a:lnTo>
                  <a:pt x="218195" y="135900"/>
                </a:lnTo>
                <a:lnTo>
                  <a:pt x="109098" y="271800"/>
                </a:lnTo>
                <a:lnTo>
                  <a:pt x="109098"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65458"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27" name="Rounded Rectangle 26"/>
          <p:cNvSpPr/>
          <p:nvPr/>
        </p:nvSpPr>
        <p:spPr>
          <a:xfrm>
            <a:off x="5069016" y="1598123"/>
            <a:ext cx="1608873" cy="1607552"/>
          </a:xfrm>
          <a:prstGeom prst="roundRect">
            <a:avLst>
              <a:gd name="adj" fmla="val 10000"/>
            </a:avLst>
          </a:prstGeom>
          <a:blipFill>
            <a:blip r:embed="rId4">
              <a:extLst>
                <a:ext uri="{28A0092B-C50C-407E-A947-70E740481C1C}">
                  <a14:useLocalDpi xmlns:a14="http://schemas.microsoft.com/office/drawing/2010/main" val="0"/>
                </a:ext>
              </a:extLst>
            </a:blip>
            <a:srcRect/>
            <a:stretch>
              <a:fillRect l="-43000" r="-43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8" name="Freeform 27"/>
          <p:cNvSpPr/>
          <p:nvPr/>
        </p:nvSpPr>
        <p:spPr>
          <a:xfrm>
            <a:off x="5178258" y="2636770"/>
            <a:ext cx="1758672" cy="715877"/>
          </a:xfrm>
          <a:custGeom>
            <a:avLst/>
            <a:gdLst>
              <a:gd name="connsiteX0" fmla="*/ 0 w 1758672"/>
              <a:gd name="connsiteY0" fmla="*/ 81959 h 819588"/>
              <a:gd name="connsiteX1" fmla="*/ 81959 w 1758672"/>
              <a:gd name="connsiteY1" fmla="*/ 0 h 819588"/>
              <a:gd name="connsiteX2" fmla="*/ 1676713 w 1758672"/>
              <a:gd name="connsiteY2" fmla="*/ 0 h 819588"/>
              <a:gd name="connsiteX3" fmla="*/ 1758672 w 1758672"/>
              <a:gd name="connsiteY3" fmla="*/ 81959 h 819588"/>
              <a:gd name="connsiteX4" fmla="*/ 1758672 w 1758672"/>
              <a:gd name="connsiteY4" fmla="*/ 737629 h 819588"/>
              <a:gd name="connsiteX5" fmla="*/ 1676713 w 1758672"/>
              <a:gd name="connsiteY5" fmla="*/ 819588 h 819588"/>
              <a:gd name="connsiteX6" fmla="*/ 81959 w 1758672"/>
              <a:gd name="connsiteY6" fmla="*/ 819588 h 819588"/>
              <a:gd name="connsiteX7" fmla="*/ 0 w 1758672"/>
              <a:gd name="connsiteY7" fmla="*/ 737629 h 819588"/>
              <a:gd name="connsiteX8" fmla="*/ 0 w 1758672"/>
              <a:gd name="connsiteY8" fmla="*/ 81959 h 81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672" h="819588">
                <a:moveTo>
                  <a:pt x="0" y="81959"/>
                </a:moveTo>
                <a:cubicBezTo>
                  <a:pt x="0" y="36694"/>
                  <a:pt x="36694" y="0"/>
                  <a:pt x="81959" y="0"/>
                </a:cubicBezTo>
                <a:lnTo>
                  <a:pt x="1676713" y="0"/>
                </a:lnTo>
                <a:cubicBezTo>
                  <a:pt x="1721978" y="0"/>
                  <a:pt x="1758672" y="36694"/>
                  <a:pt x="1758672" y="81959"/>
                </a:cubicBezTo>
                <a:lnTo>
                  <a:pt x="1758672" y="737629"/>
                </a:lnTo>
                <a:cubicBezTo>
                  <a:pt x="1758672" y="782894"/>
                  <a:pt x="1721978" y="819588"/>
                  <a:pt x="1676713" y="819588"/>
                </a:cubicBezTo>
                <a:lnTo>
                  <a:pt x="81959" y="819588"/>
                </a:lnTo>
                <a:cubicBezTo>
                  <a:pt x="36694" y="819588"/>
                  <a:pt x="0" y="782894"/>
                  <a:pt x="0" y="737629"/>
                </a:cubicBezTo>
                <a:lnTo>
                  <a:pt x="0" y="81959"/>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6395" tIns="96395" rIns="96395" bIns="96395" numCol="1" spcCol="1270" anchor="ctr" anchorCtr="0">
            <a:noAutofit/>
          </a:bodyPr>
          <a:lstStyle/>
          <a:p>
            <a:pPr lvl="0" algn="ctr" defTabSz="844550">
              <a:lnSpc>
                <a:spcPct val="90000"/>
              </a:lnSpc>
              <a:spcBef>
                <a:spcPct val="0"/>
              </a:spcBef>
              <a:spcAft>
                <a:spcPct val="35000"/>
              </a:spcAft>
            </a:pPr>
            <a:r>
              <a:rPr lang="en-US" sz="1900" kern="1200" dirty="0"/>
              <a:t>Executing</a:t>
            </a:r>
          </a:p>
        </p:txBody>
      </p:sp>
      <p:sp>
        <p:nvSpPr>
          <p:cNvPr id="29" name="Freeform 28"/>
          <p:cNvSpPr/>
          <p:nvPr/>
        </p:nvSpPr>
        <p:spPr>
          <a:xfrm rot="21586502">
            <a:off x="6921989" y="2279181"/>
            <a:ext cx="244101" cy="237406"/>
          </a:xfrm>
          <a:custGeom>
            <a:avLst/>
            <a:gdLst>
              <a:gd name="connsiteX0" fmla="*/ 0 w 244101"/>
              <a:gd name="connsiteY0" fmla="*/ 54360 h 271800"/>
              <a:gd name="connsiteX1" fmla="*/ 122051 w 244101"/>
              <a:gd name="connsiteY1" fmla="*/ 54360 h 271800"/>
              <a:gd name="connsiteX2" fmla="*/ 122051 w 244101"/>
              <a:gd name="connsiteY2" fmla="*/ 0 h 271800"/>
              <a:gd name="connsiteX3" fmla="*/ 244101 w 244101"/>
              <a:gd name="connsiteY3" fmla="*/ 135900 h 271800"/>
              <a:gd name="connsiteX4" fmla="*/ 122051 w 244101"/>
              <a:gd name="connsiteY4" fmla="*/ 271800 h 271800"/>
              <a:gd name="connsiteX5" fmla="*/ 122051 w 244101"/>
              <a:gd name="connsiteY5" fmla="*/ 217440 h 271800"/>
              <a:gd name="connsiteX6" fmla="*/ 0 w 244101"/>
              <a:gd name="connsiteY6" fmla="*/ 217440 h 271800"/>
              <a:gd name="connsiteX7" fmla="*/ 0 w 244101"/>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101" h="271800">
                <a:moveTo>
                  <a:pt x="0" y="54360"/>
                </a:moveTo>
                <a:lnTo>
                  <a:pt x="122051" y="54360"/>
                </a:lnTo>
                <a:lnTo>
                  <a:pt x="122051" y="0"/>
                </a:lnTo>
                <a:lnTo>
                  <a:pt x="244101" y="135900"/>
                </a:lnTo>
                <a:lnTo>
                  <a:pt x="122051" y="271800"/>
                </a:lnTo>
                <a:lnTo>
                  <a:pt x="122051"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73230"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30" name="Rounded Rectangle 29"/>
          <p:cNvSpPr/>
          <p:nvPr/>
        </p:nvSpPr>
        <p:spPr>
          <a:xfrm>
            <a:off x="7375318" y="1621854"/>
            <a:ext cx="1859254" cy="1543410"/>
          </a:xfrm>
          <a:prstGeom prst="roundRect">
            <a:avLst>
              <a:gd name="adj" fmla="val 10000"/>
            </a:avLst>
          </a:prstGeom>
          <a:blipFill>
            <a:blip r:embed="rId5" cstate="print">
              <a:extLst>
                <a:ext uri="{28A0092B-C50C-407E-A947-70E740481C1C}">
                  <a14:useLocalDpi xmlns:a14="http://schemas.microsoft.com/office/drawing/2010/main" val="0"/>
                </a:ext>
              </a:extLst>
            </a:blip>
            <a:srcRect/>
            <a:stretch>
              <a:fillRect l="-50000" r="-50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1" name="Freeform 30"/>
          <p:cNvSpPr/>
          <p:nvPr/>
        </p:nvSpPr>
        <p:spPr>
          <a:xfrm>
            <a:off x="7494695" y="2643824"/>
            <a:ext cx="1988782" cy="685090"/>
          </a:xfrm>
          <a:custGeom>
            <a:avLst/>
            <a:gdLst>
              <a:gd name="connsiteX0" fmla="*/ 0 w 1988782"/>
              <a:gd name="connsiteY0" fmla="*/ 78434 h 784341"/>
              <a:gd name="connsiteX1" fmla="*/ 78434 w 1988782"/>
              <a:gd name="connsiteY1" fmla="*/ 0 h 784341"/>
              <a:gd name="connsiteX2" fmla="*/ 1910348 w 1988782"/>
              <a:gd name="connsiteY2" fmla="*/ 0 h 784341"/>
              <a:gd name="connsiteX3" fmla="*/ 1988782 w 1988782"/>
              <a:gd name="connsiteY3" fmla="*/ 78434 h 784341"/>
              <a:gd name="connsiteX4" fmla="*/ 1988782 w 1988782"/>
              <a:gd name="connsiteY4" fmla="*/ 705907 h 784341"/>
              <a:gd name="connsiteX5" fmla="*/ 1910348 w 1988782"/>
              <a:gd name="connsiteY5" fmla="*/ 784341 h 784341"/>
              <a:gd name="connsiteX6" fmla="*/ 78434 w 1988782"/>
              <a:gd name="connsiteY6" fmla="*/ 784341 h 784341"/>
              <a:gd name="connsiteX7" fmla="*/ 0 w 1988782"/>
              <a:gd name="connsiteY7" fmla="*/ 705907 h 784341"/>
              <a:gd name="connsiteX8" fmla="*/ 0 w 1988782"/>
              <a:gd name="connsiteY8" fmla="*/ 78434 h 78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8782" h="784341">
                <a:moveTo>
                  <a:pt x="0" y="78434"/>
                </a:moveTo>
                <a:cubicBezTo>
                  <a:pt x="0" y="35116"/>
                  <a:pt x="35116" y="0"/>
                  <a:pt x="78434" y="0"/>
                </a:cubicBezTo>
                <a:lnTo>
                  <a:pt x="1910348" y="0"/>
                </a:lnTo>
                <a:cubicBezTo>
                  <a:pt x="1953666" y="0"/>
                  <a:pt x="1988782" y="35116"/>
                  <a:pt x="1988782" y="78434"/>
                </a:cubicBezTo>
                <a:lnTo>
                  <a:pt x="1988782" y="705907"/>
                </a:lnTo>
                <a:cubicBezTo>
                  <a:pt x="1988782" y="749225"/>
                  <a:pt x="1953666" y="784341"/>
                  <a:pt x="1910348" y="784341"/>
                </a:cubicBezTo>
                <a:lnTo>
                  <a:pt x="78434" y="784341"/>
                </a:lnTo>
                <a:cubicBezTo>
                  <a:pt x="35116" y="784341"/>
                  <a:pt x="0" y="749225"/>
                  <a:pt x="0" y="705907"/>
                </a:cubicBezTo>
                <a:lnTo>
                  <a:pt x="0" y="78434"/>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1553" tIns="91553" rIns="91553" bIns="91553" numCol="1" spcCol="1270" anchor="ctr" anchorCtr="0">
            <a:noAutofit/>
          </a:bodyPr>
          <a:lstStyle/>
          <a:p>
            <a:pPr lvl="0" algn="ctr" defTabSz="800100">
              <a:lnSpc>
                <a:spcPct val="90000"/>
              </a:lnSpc>
              <a:spcBef>
                <a:spcPct val="0"/>
              </a:spcBef>
              <a:spcAft>
                <a:spcPct val="35000"/>
              </a:spcAft>
            </a:pPr>
            <a:r>
              <a:rPr lang="en-US" sz="1800" kern="1200" dirty="0"/>
              <a:t>Monitoring &amp; Controlling</a:t>
            </a:r>
          </a:p>
        </p:txBody>
      </p:sp>
      <p:sp>
        <p:nvSpPr>
          <p:cNvPr id="32" name="Freeform 31"/>
          <p:cNvSpPr/>
          <p:nvPr/>
        </p:nvSpPr>
        <p:spPr>
          <a:xfrm rot="83072">
            <a:off x="9475090" y="2302099"/>
            <a:ext cx="240622" cy="237406"/>
          </a:xfrm>
          <a:custGeom>
            <a:avLst/>
            <a:gdLst>
              <a:gd name="connsiteX0" fmla="*/ 0 w 240622"/>
              <a:gd name="connsiteY0" fmla="*/ 54360 h 271800"/>
              <a:gd name="connsiteX1" fmla="*/ 120311 w 240622"/>
              <a:gd name="connsiteY1" fmla="*/ 54360 h 271800"/>
              <a:gd name="connsiteX2" fmla="*/ 120311 w 240622"/>
              <a:gd name="connsiteY2" fmla="*/ 0 h 271800"/>
              <a:gd name="connsiteX3" fmla="*/ 240622 w 240622"/>
              <a:gd name="connsiteY3" fmla="*/ 135900 h 271800"/>
              <a:gd name="connsiteX4" fmla="*/ 120311 w 240622"/>
              <a:gd name="connsiteY4" fmla="*/ 271800 h 271800"/>
              <a:gd name="connsiteX5" fmla="*/ 120311 w 240622"/>
              <a:gd name="connsiteY5" fmla="*/ 217440 h 271800"/>
              <a:gd name="connsiteX6" fmla="*/ 0 w 240622"/>
              <a:gd name="connsiteY6" fmla="*/ 217440 h 271800"/>
              <a:gd name="connsiteX7" fmla="*/ 0 w 240622"/>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22" h="271800">
                <a:moveTo>
                  <a:pt x="0" y="54360"/>
                </a:moveTo>
                <a:lnTo>
                  <a:pt x="120311" y="54360"/>
                </a:lnTo>
                <a:lnTo>
                  <a:pt x="120311" y="0"/>
                </a:lnTo>
                <a:lnTo>
                  <a:pt x="240622" y="135900"/>
                </a:lnTo>
                <a:lnTo>
                  <a:pt x="120311" y="271800"/>
                </a:lnTo>
                <a:lnTo>
                  <a:pt x="120311"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0" tIns="54360" rIns="72186"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33" name="Rounded Rectangle 32"/>
          <p:cNvSpPr/>
          <p:nvPr/>
        </p:nvSpPr>
        <p:spPr>
          <a:xfrm>
            <a:off x="9921866" y="1583141"/>
            <a:ext cx="1757744" cy="1726213"/>
          </a:xfrm>
          <a:prstGeom prst="roundRect">
            <a:avLst>
              <a:gd name="adj" fmla="val 10000"/>
            </a:avLst>
          </a:prstGeom>
          <a:blipFill>
            <a:blip r:embed="rId6">
              <a:extLst>
                <a:ext uri="{28A0092B-C50C-407E-A947-70E740481C1C}">
                  <a14:useLocalDpi xmlns:a14="http://schemas.microsoft.com/office/drawing/2010/main" val="0"/>
                </a:ext>
              </a:extLst>
            </a:blip>
            <a:srcRect/>
            <a:stretch>
              <a:fillRect l="-54000" r="-5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4" name="Freeform 33"/>
          <p:cNvSpPr/>
          <p:nvPr/>
        </p:nvSpPr>
        <p:spPr>
          <a:xfrm>
            <a:off x="10147729" y="2710488"/>
            <a:ext cx="1674299" cy="657139"/>
          </a:xfrm>
          <a:custGeom>
            <a:avLst/>
            <a:gdLst>
              <a:gd name="connsiteX0" fmla="*/ 0 w 1674299"/>
              <a:gd name="connsiteY0" fmla="*/ 75234 h 752341"/>
              <a:gd name="connsiteX1" fmla="*/ 75234 w 1674299"/>
              <a:gd name="connsiteY1" fmla="*/ 0 h 752341"/>
              <a:gd name="connsiteX2" fmla="*/ 1599065 w 1674299"/>
              <a:gd name="connsiteY2" fmla="*/ 0 h 752341"/>
              <a:gd name="connsiteX3" fmla="*/ 1674299 w 1674299"/>
              <a:gd name="connsiteY3" fmla="*/ 75234 h 752341"/>
              <a:gd name="connsiteX4" fmla="*/ 1674299 w 1674299"/>
              <a:gd name="connsiteY4" fmla="*/ 677107 h 752341"/>
              <a:gd name="connsiteX5" fmla="*/ 1599065 w 1674299"/>
              <a:gd name="connsiteY5" fmla="*/ 752341 h 752341"/>
              <a:gd name="connsiteX6" fmla="*/ 75234 w 1674299"/>
              <a:gd name="connsiteY6" fmla="*/ 752341 h 752341"/>
              <a:gd name="connsiteX7" fmla="*/ 0 w 1674299"/>
              <a:gd name="connsiteY7" fmla="*/ 677107 h 752341"/>
              <a:gd name="connsiteX8" fmla="*/ 0 w 1674299"/>
              <a:gd name="connsiteY8" fmla="*/ 75234 h 75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299" h="752341">
                <a:moveTo>
                  <a:pt x="0" y="75234"/>
                </a:moveTo>
                <a:cubicBezTo>
                  <a:pt x="0" y="33683"/>
                  <a:pt x="33683" y="0"/>
                  <a:pt x="75234" y="0"/>
                </a:cubicBezTo>
                <a:lnTo>
                  <a:pt x="1599065" y="0"/>
                </a:lnTo>
                <a:cubicBezTo>
                  <a:pt x="1640616" y="0"/>
                  <a:pt x="1674299" y="33683"/>
                  <a:pt x="1674299" y="75234"/>
                </a:cubicBezTo>
                <a:lnTo>
                  <a:pt x="1674299" y="677107"/>
                </a:lnTo>
                <a:cubicBezTo>
                  <a:pt x="1674299" y="718658"/>
                  <a:pt x="1640616" y="752341"/>
                  <a:pt x="1599065" y="752341"/>
                </a:cubicBezTo>
                <a:lnTo>
                  <a:pt x="75234" y="752341"/>
                </a:lnTo>
                <a:cubicBezTo>
                  <a:pt x="33683" y="752341"/>
                  <a:pt x="0" y="718658"/>
                  <a:pt x="0" y="677107"/>
                </a:cubicBezTo>
                <a:lnTo>
                  <a:pt x="0" y="75234"/>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0615" tIns="90615" rIns="90615" bIns="90615" numCol="1" spcCol="1270" anchor="ctr" anchorCtr="0">
            <a:noAutofit/>
          </a:bodyPr>
          <a:lstStyle/>
          <a:p>
            <a:pPr lvl="0" algn="ctr" defTabSz="800100">
              <a:lnSpc>
                <a:spcPct val="90000"/>
              </a:lnSpc>
              <a:spcBef>
                <a:spcPct val="0"/>
              </a:spcBef>
              <a:spcAft>
                <a:spcPct val="35000"/>
              </a:spcAft>
            </a:pPr>
            <a:r>
              <a:rPr lang="en-US" sz="1800" kern="1200" dirty="0"/>
              <a:t>Closing</a:t>
            </a:r>
          </a:p>
        </p:txBody>
      </p:sp>
      <p:sp>
        <p:nvSpPr>
          <p:cNvPr id="35" name="Freeform 34"/>
          <p:cNvSpPr/>
          <p:nvPr/>
        </p:nvSpPr>
        <p:spPr>
          <a:xfrm>
            <a:off x="2793087" y="3430728"/>
            <a:ext cx="1827401" cy="925208"/>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b="1" dirty="0">
                <a:solidFill>
                  <a:schemeClr val="tx1"/>
                </a:solidFill>
              </a:rPr>
              <a:t>Plan Resource Management</a:t>
            </a:r>
            <a:endParaRPr lang="en-US" sz="1600" b="1" kern="1200" dirty="0">
              <a:solidFill>
                <a:schemeClr val="tx1"/>
              </a:solidFill>
            </a:endParaRPr>
          </a:p>
        </p:txBody>
      </p:sp>
      <p:sp>
        <p:nvSpPr>
          <p:cNvPr id="38" name="Freeform 37"/>
          <p:cNvSpPr/>
          <p:nvPr/>
        </p:nvSpPr>
        <p:spPr>
          <a:xfrm>
            <a:off x="5143891" y="3413024"/>
            <a:ext cx="1827401" cy="942912"/>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b="1" dirty="0">
                <a:solidFill>
                  <a:schemeClr val="tx1"/>
                </a:solidFill>
              </a:rPr>
              <a:t>Acquire Resource</a:t>
            </a:r>
            <a:endParaRPr lang="en-US" sz="1600" b="1" kern="1200" dirty="0">
              <a:solidFill>
                <a:schemeClr val="tx1"/>
              </a:solidFill>
            </a:endParaRPr>
          </a:p>
        </p:txBody>
      </p:sp>
      <p:sp>
        <p:nvSpPr>
          <p:cNvPr id="39" name="Freeform 38"/>
          <p:cNvSpPr/>
          <p:nvPr/>
        </p:nvSpPr>
        <p:spPr>
          <a:xfrm>
            <a:off x="5177774" y="5558878"/>
            <a:ext cx="1793518" cy="920156"/>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b="1" dirty="0">
                <a:solidFill>
                  <a:schemeClr val="tx1"/>
                </a:solidFill>
              </a:rPr>
              <a:t>Manage Team</a:t>
            </a:r>
            <a:endParaRPr lang="en-US" b="1" kern="1200" dirty="0">
              <a:solidFill>
                <a:schemeClr val="tx1"/>
              </a:solidFill>
            </a:endParaRPr>
          </a:p>
        </p:txBody>
      </p:sp>
      <p:sp>
        <p:nvSpPr>
          <p:cNvPr id="20" name="Freeform 19"/>
          <p:cNvSpPr/>
          <p:nvPr/>
        </p:nvSpPr>
        <p:spPr>
          <a:xfrm>
            <a:off x="5143891" y="4497329"/>
            <a:ext cx="1827401" cy="920156"/>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b="1" dirty="0">
                <a:solidFill>
                  <a:schemeClr val="tx1"/>
                </a:solidFill>
              </a:rPr>
              <a:t>Develop Team</a:t>
            </a:r>
          </a:p>
        </p:txBody>
      </p:sp>
      <p:sp>
        <p:nvSpPr>
          <p:cNvPr id="36" name="Freeform 35"/>
          <p:cNvSpPr/>
          <p:nvPr/>
        </p:nvSpPr>
        <p:spPr>
          <a:xfrm>
            <a:off x="2835425" y="4497329"/>
            <a:ext cx="1827401" cy="920156"/>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b="1" dirty="0">
                <a:solidFill>
                  <a:schemeClr val="tx1"/>
                </a:solidFill>
              </a:rPr>
              <a:t>Estimate Activity Resource</a:t>
            </a:r>
          </a:p>
        </p:txBody>
      </p:sp>
      <p:sp>
        <p:nvSpPr>
          <p:cNvPr id="37" name="Freeform 36"/>
          <p:cNvSpPr/>
          <p:nvPr/>
        </p:nvSpPr>
        <p:spPr>
          <a:xfrm>
            <a:off x="7494695" y="3433254"/>
            <a:ext cx="1827401" cy="920156"/>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F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b="1" dirty="0">
                <a:solidFill>
                  <a:schemeClr val="tx1"/>
                </a:solidFill>
              </a:rPr>
              <a:t>Control Resource</a:t>
            </a:r>
          </a:p>
        </p:txBody>
      </p:sp>
    </p:spTree>
    <p:extLst>
      <p:ext uri="{BB962C8B-B14F-4D97-AF65-F5344CB8AC3E}">
        <p14:creationId xmlns:p14="http://schemas.microsoft.com/office/powerpoint/2010/main" val="25428772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Control Resource</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14" name="Content Placeholder 2"/>
          <p:cNvSpPr txBox="1">
            <a:spLocks/>
          </p:cNvSpPr>
          <p:nvPr/>
        </p:nvSpPr>
        <p:spPr>
          <a:xfrm>
            <a:off x="655092" y="857660"/>
            <a:ext cx="9799093" cy="1721767"/>
          </a:xfrm>
          <a:prstGeom prst="rect">
            <a:avLst/>
          </a:prstGeom>
          <a:solidFill>
            <a:schemeClr val="bg2"/>
          </a:solidFill>
          <a:ln>
            <a:noFill/>
          </a:ln>
        </p:spPr>
        <p:txBody>
          <a:bodyPr lIns="91425" tIns="91425" rIns="91425" bIns="91425"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1pPr>
            <a:lvl2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2pPr>
            <a:lvl3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3pPr>
            <a:lvl4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4pPr>
            <a:lvl5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5pPr>
            <a:lvl6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6pPr>
            <a:lvl7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7pPr>
            <a:lvl8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8pPr>
            <a:lvl9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9pPr>
          </a:lstStyle>
          <a:p>
            <a:pPr algn="just">
              <a:lnSpc>
                <a:spcPct val="150000"/>
              </a:lnSpc>
              <a:buNone/>
            </a:pPr>
            <a:r>
              <a:rPr lang="en-US" sz="1600" dirty="0">
                <a:solidFill>
                  <a:srgbClr val="2F2B20"/>
                </a:solidFill>
                <a:latin typeface="Trebuchet MS" pitchFamily="34" charset="0"/>
              </a:rPr>
              <a:t>Control Resource </a:t>
            </a:r>
            <a:r>
              <a:rPr lang="en-US" sz="1600" dirty="0" err="1">
                <a:solidFill>
                  <a:srgbClr val="2F2B20"/>
                </a:solidFill>
                <a:latin typeface="Trebuchet MS" pitchFamily="34" charset="0"/>
              </a:rPr>
              <a:t>adalah</a:t>
            </a:r>
            <a:r>
              <a:rPr lang="en-US" sz="1600" dirty="0">
                <a:solidFill>
                  <a:srgbClr val="2F2B20"/>
                </a:solidFill>
                <a:latin typeface="Trebuchet MS" pitchFamily="34" charset="0"/>
              </a:rPr>
              <a:t> proses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memastikan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bahwa</a:t>
            </a:r>
            <a:r>
              <a:rPr lang="en-US" sz="1600" dirty="0">
                <a:solidFill>
                  <a:srgbClr val="2F2B20"/>
                </a:solidFill>
                <a:latin typeface="Trebuchet MS" pitchFamily="34" charset="0"/>
              </a:rPr>
              <a:t> </a:t>
            </a:r>
            <a:r>
              <a:rPr lang="en-US" sz="1600" dirty="0" err="1">
                <a:solidFill>
                  <a:srgbClr val="2F2B20"/>
                </a:solidFill>
                <a:latin typeface="Trebuchet MS" pitchFamily="34" charset="0"/>
              </a:rPr>
              <a:t>sumber</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daya</a:t>
            </a:r>
            <a:r>
              <a:rPr lang="en-US" sz="1600" dirty="0">
                <a:solidFill>
                  <a:srgbClr val="2F2B20"/>
                </a:solidFill>
                <a:latin typeface="Trebuchet MS" pitchFamily="34" charset="0"/>
              </a:rPr>
              <a:t> </a:t>
            </a:r>
            <a:r>
              <a:rPr lang="en-US" sz="1600" dirty="0" err="1">
                <a:solidFill>
                  <a:srgbClr val="2F2B20"/>
                </a:solidFill>
                <a:latin typeface="Trebuchet MS" pitchFamily="34" charset="0"/>
              </a:rPr>
              <a:t>fisik</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ditugaskan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dialokasikan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a:t>
            </a:r>
            <a:r>
              <a:rPr lang="en-US" sz="1600" dirty="0" err="1">
                <a:solidFill>
                  <a:srgbClr val="2F2B20"/>
                </a:solidFill>
                <a:latin typeface="Trebuchet MS" pitchFamily="34" charset="0"/>
              </a:rPr>
              <a:t>tersedia</a:t>
            </a:r>
            <a:r>
              <a:rPr lang="en-US" sz="1600" dirty="0">
                <a:solidFill>
                  <a:srgbClr val="2F2B20"/>
                </a:solidFill>
                <a:latin typeface="Trebuchet MS" pitchFamily="34" charset="0"/>
              </a:rPr>
              <a:t> </a:t>
            </a:r>
            <a:r>
              <a:rPr lang="en-US" sz="1600" dirty="0" err="1">
                <a:solidFill>
                  <a:srgbClr val="2F2B20"/>
                </a:solidFill>
                <a:latin typeface="Trebuchet MS" pitchFamily="34" charset="0"/>
              </a:rPr>
              <a:t>sesuai</a:t>
            </a:r>
            <a:r>
              <a:rPr lang="en-US" sz="1600" dirty="0">
                <a:solidFill>
                  <a:srgbClr val="2F2B20"/>
                </a:solidFill>
                <a:latin typeface="Trebuchet MS" pitchFamily="34" charset="0"/>
              </a:rPr>
              <a:t> </a:t>
            </a:r>
            <a:r>
              <a:rPr lang="en-US" sz="1600" dirty="0" err="1">
                <a:solidFill>
                  <a:srgbClr val="2F2B20"/>
                </a:solidFill>
                <a:latin typeface="Trebuchet MS" pitchFamily="34" charset="0"/>
              </a:rPr>
              <a:t>rencana</a:t>
            </a:r>
            <a:r>
              <a:rPr lang="en-US" sz="1600" dirty="0">
                <a:solidFill>
                  <a:srgbClr val="2F2B20"/>
                </a:solidFill>
                <a:latin typeface="Trebuchet MS" pitchFamily="34" charset="0"/>
              </a:rPr>
              <a:t>, </a:t>
            </a:r>
            <a:r>
              <a:rPr lang="en-US" sz="1600" dirty="0" err="1">
                <a:solidFill>
                  <a:srgbClr val="2F2B20"/>
                </a:solidFill>
                <a:latin typeface="Trebuchet MS" pitchFamily="34" charset="0"/>
              </a:rPr>
              <a:t>serta</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memantau</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pemanfaatan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sumber</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daya</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direncanakan</a:t>
            </a:r>
            <a:r>
              <a:rPr lang="en-US" sz="1600" dirty="0">
                <a:solidFill>
                  <a:srgbClr val="2F2B20"/>
                </a:solidFill>
                <a:latin typeface="Trebuchet MS" pitchFamily="34" charset="0"/>
              </a:rPr>
              <a:t> versus </a:t>
            </a:r>
            <a:r>
              <a:rPr lang="en-US" sz="1600" dirty="0" err="1">
                <a:solidFill>
                  <a:srgbClr val="2F2B20"/>
                </a:solidFill>
                <a:latin typeface="Trebuchet MS" pitchFamily="34" charset="0"/>
              </a:rPr>
              <a:t>aktual</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mengambil</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tindakan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korektif</a:t>
            </a:r>
            <a:r>
              <a:rPr lang="en-US" sz="1600" dirty="0">
                <a:solidFill>
                  <a:srgbClr val="2F2B20"/>
                </a:solidFill>
                <a:latin typeface="Trebuchet MS" pitchFamily="34" charset="0"/>
              </a:rPr>
              <a:t> </a:t>
            </a:r>
            <a:r>
              <a:rPr lang="en-US" sz="1600" dirty="0" err="1">
                <a:solidFill>
                  <a:srgbClr val="2F2B20"/>
                </a:solidFill>
                <a:latin typeface="Trebuchet MS" pitchFamily="34" charset="0"/>
              </a:rPr>
              <a:t>seperlunya</a:t>
            </a:r>
            <a:r>
              <a:rPr lang="en-US" sz="1600" dirty="0">
                <a:solidFill>
                  <a:srgbClr val="2F2B20"/>
                </a:solidFill>
                <a:latin typeface="Trebuchet MS" pitchFamily="34" charset="0"/>
              </a:rPr>
              <a:t>.</a:t>
            </a:r>
          </a:p>
        </p:txBody>
      </p:sp>
      <p:sp>
        <p:nvSpPr>
          <p:cNvPr id="2" name="Rectangle 1"/>
          <p:cNvSpPr/>
          <p:nvPr/>
        </p:nvSpPr>
        <p:spPr>
          <a:xfrm>
            <a:off x="655091" y="2923485"/>
            <a:ext cx="11068335" cy="1015663"/>
          </a:xfrm>
          <a:prstGeom prst="rect">
            <a:avLst/>
          </a:prstGeom>
          <a:solidFill>
            <a:schemeClr val="accent2">
              <a:lumMod val="40000"/>
              <a:lumOff val="60000"/>
            </a:schemeClr>
          </a:solidFill>
        </p:spPr>
        <p:txBody>
          <a:bodyPr wrap="square">
            <a:spAutoFit/>
          </a:bodyPr>
          <a:lstStyle/>
          <a:p>
            <a:pPr marL="285750" indent="-285750" algn="just">
              <a:buFont typeface="Arial" panose="020B0604020202020204" pitchFamily="34" charset="0"/>
              <a:buChar char="•"/>
            </a:pPr>
            <a:r>
              <a:rPr lang="en-US" sz="2000" dirty="0" err="1"/>
              <a:t>Manfaat</a:t>
            </a:r>
            <a:r>
              <a:rPr lang="en-US" sz="2000" dirty="0"/>
              <a:t> </a:t>
            </a:r>
            <a:r>
              <a:rPr lang="en-US" sz="2000" dirty="0" err="1"/>
              <a:t>utama</a:t>
            </a:r>
            <a:r>
              <a:rPr lang="en-US" sz="2000" dirty="0"/>
              <a:t> </a:t>
            </a:r>
            <a:r>
              <a:rPr lang="en-US" sz="2000" dirty="0" err="1"/>
              <a:t>dari</a:t>
            </a:r>
            <a:r>
              <a:rPr lang="en-US" sz="2000" dirty="0"/>
              <a:t> proses </a:t>
            </a:r>
            <a:r>
              <a:rPr lang="en-US" sz="2000" dirty="0" err="1"/>
              <a:t>ini</a:t>
            </a:r>
            <a:r>
              <a:rPr lang="en-US" sz="2000" dirty="0"/>
              <a:t> </a:t>
            </a:r>
            <a:r>
              <a:rPr lang="en-US" sz="2000" dirty="0" err="1"/>
              <a:t>adalah</a:t>
            </a:r>
            <a:r>
              <a:rPr lang="en-US" sz="2000" dirty="0"/>
              <a:t> </a:t>
            </a:r>
            <a:r>
              <a:rPr lang="en-US" sz="2000" dirty="0" err="1"/>
              <a:t>memastikan</a:t>
            </a:r>
            <a:r>
              <a:rPr lang="en-US" sz="2000" dirty="0"/>
              <a:t> </a:t>
            </a:r>
            <a:r>
              <a:rPr lang="en-US" sz="2000" dirty="0" err="1"/>
              <a:t>bahwa</a:t>
            </a:r>
            <a:r>
              <a:rPr lang="en-US" sz="2000" dirty="0"/>
              <a:t> </a:t>
            </a:r>
            <a:r>
              <a:rPr lang="en-US" sz="2000" dirty="0" err="1"/>
              <a:t>sumber</a:t>
            </a:r>
            <a:r>
              <a:rPr lang="en-US" sz="2000" dirty="0"/>
              <a:t> </a:t>
            </a:r>
            <a:r>
              <a:rPr lang="en-US" sz="2000" dirty="0" err="1"/>
              <a:t>daya</a:t>
            </a:r>
            <a:r>
              <a:rPr lang="en-US" sz="2000" dirty="0"/>
              <a:t> yang </a:t>
            </a:r>
            <a:r>
              <a:rPr lang="en-US" sz="2000" dirty="0" err="1"/>
              <a:t>diberikan</a:t>
            </a:r>
            <a:r>
              <a:rPr lang="en-US" sz="2000" dirty="0"/>
              <a:t> </a:t>
            </a:r>
            <a:r>
              <a:rPr lang="en-US" sz="2000" dirty="0" err="1"/>
              <a:t>tersedia</a:t>
            </a:r>
            <a:r>
              <a:rPr lang="en-US" sz="2000" dirty="0"/>
              <a:t> </a:t>
            </a:r>
            <a:r>
              <a:rPr lang="en-US" sz="2000" dirty="0" err="1"/>
              <a:t>untuk</a:t>
            </a:r>
            <a:r>
              <a:rPr lang="en-US" sz="2000" dirty="0"/>
              <a:t> </a:t>
            </a:r>
            <a:r>
              <a:rPr lang="en-US" sz="2000" dirty="0" err="1"/>
              <a:t>proyek</a:t>
            </a:r>
            <a:r>
              <a:rPr lang="en-US" sz="2000" dirty="0"/>
              <a:t> </a:t>
            </a:r>
            <a:r>
              <a:rPr lang="en-US" sz="2000" dirty="0" err="1"/>
              <a:t>pada</a:t>
            </a:r>
            <a:r>
              <a:rPr lang="en-US" sz="2000" dirty="0"/>
              <a:t> </a:t>
            </a:r>
            <a:r>
              <a:rPr lang="en-US" sz="2000" dirty="0" err="1"/>
              <a:t>waktu</a:t>
            </a:r>
            <a:r>
              <a:rPr lang="en-US" sz="2000" dirty="0"/>
              <a:t> yang </a:t>
            </a:r>
            <a:r>
              <a:rPr lang="en-US" sz="2000" dirty="0" err="1"/>
              <a:t>tepat</a:t>
            </a:r>
            <a:r>
              <a:rPr lang="en-US" sz="2000" dirty="0"/>
              <a:t> </a:t>
            </a:r>
            <a:r>
              <a:rPr lang="en-US" sz="2000" dirty="0" err="1"/>
              <a:t>dan</a:t>
            </a:r>
            <a:r>
              <a:rPr lang="en-US" sz="2000" dirty="0"/>
              <a:t> di </a:t>
            </a:r>
            <a:r>
              <a:rPr lang="en-US" sz="2000" dirty="0" err="1"/>
              <a:t>tempat</a:t>
            </a:r>
            <a:r>
              <a:rPr lang="en-US" sz="2000" dirty="0"/>
              <a:t> yang </a:t>
            </a:r>
            <a:r>
              <a:rPr lang="en-US" sz="2000" dirty="0" err="1"/>
              <a:t>tepat</a:t>
            </a:r>
            <a:r>
              <a:rPr lang="en-US" sz="2000" dirty="0"/>
              <a:t> </a:t>
            </a:r>
            <a:r>
              <a:rPr lang="en-US" sz="2000" dirty="0" err="1"/>
              <a:t>dan</a:t>
            </a:r>
            <a:r>
              <a:rPr lang="en-US" sz="2000" dirty="0"/>
              <a:t> </a:t>
            </a:r>
            <a:r>
              <a:rPr lang="en-US" sz="2000" dirty="0" err="1"/>
              <a:t>dilepaskan</a:t>
            </a:r>
            <a:r>
              <a:rPr lang="en-US" sz="2000" dirty="0"/>
              <a:t>/release </a:t>
            </a:r>
            <a:r>
              <a:rPr lang="en-US" sz="2000" dirty="0" err="1"/>
              <a:t>ketika</a:t>
            </a:r>
            <a:r>
              <a:rPr lang="en-US" sz="2000" dirty="0"/>
              <a:t> </a:t>
            </a:r>
            <a:r>
              <a:rPr lang="en-US" sz="2000" dirty="0" err="1"/>
              <a:t>tidak</a:t>
            </a:r>
            <a:r>
              <a:rPr lang="en-US" sz="2000" dirty="0"/>
              <a:t> </a:t>
            </a:r>
            <a:r>
              <a:rPr lang="en-US" sz="2000" dirty="0" err="1"/>
              <a:t>lagi</a:t>
            </a:r>
            <a:r>
              <a:rPr lang="en-US" sz="2000" dirty="0"/>
              <a:t> </a:t>
            </a:r>
            <a:r>
              <a:rPr lang="en-US" sz="2000" dirty="0" err="1"/>
              <a:t>diperlukan</a:t>
            </a:r>
            <a:r>
              <a:rPr lang="en-US" sz="2000" dirty="0"/>
              <a:t>. Proses </a:t>
            </a:r>
            <a:r>
              <a:rPr lang="en-US" sz="2000" dirty="0" err="1"/>
              <a:t>ini</a:t>
            </a:r>
            <a:r>
              <a:rPr lang="en-US" sz="2000" dirty="0"/>
              <a:t> </a:t>
            </a:r>
            <a:r>
              <a:rPr lang="en-US" sz="2000" dirty="0" err="1"/>
              <a:t>dilakukan</a:t>
            </a:r>
            <a:r>
              <a:rPr lang="en-US" sz="2000" dirty="0"/>
              <a:t> di </a:t>
            </a:r>
            <a:r>
              <a:rPr lang="en-US" sz="2000" dirty="0" err="1"/>
              <a:t>seluruh</a:t>
            </a:r>
            <a:r>
              <a:rPr lang="en-US" sz="2000" dirty="0"/>
              <a:t> </a:t>
            </a:r>
            <a:r>
              <a:rPr lang="en-US" sz="2000" dirty="0" err="1"/>
              <a:t>proyek</a:t>
            </a:r>
            <a:r>
              <a:rPr lang="en-US" sz="2000" dirty="0"/>
              <a:t>.</a:t>
            </a:r>
          </a:p>
        </p:txBody>
      </p:sp>
      <p:sp>
        <p:nvSpPr>
          <p:cNvPr id="3" name="Rectangle 2"/>
          <p:cNvSpPr/>
          <p:nvPr/>
        </p:nvSpPr>
        <p:spPr>
          <a:xfrm>
            <a:off x="585697" y="4312357"/>
            <a:ext cx="9937881" cy="646331"/>
          </a:xfrm>
          <a:prstGeom prst="rect">
            <a:avLst/>
          </a:prstGeom>
          <a:solidFill>
            <a:srgbClr val="00B0F0"/>
          </a:solidFill>
        </p:spPr>
        <p:txBody>
          <a:bodyPr wrap="square">
            <a:spAutoFit/>
          </a:bodyPr>
          <a:lstStyle/>
          <a:p>
            <a:r>
              <a:rPr lang="en-US" dirty="0"/>
              <a:t>Proses </a:t>
            </a:r>
            <a:r>
              <a:rPr lang="en-US" dirty="0" err="1"/>
              <a:t>Sumber</a:t>
            </a:r>
            <a:r>
              <a:rPr lang="en-US" dirty="0"/>
              <a:t> </a:t>
            </a:r>
            <a:r>
              <a:rPr lang="en-US" dirty="0" err="1"/>
              <a:t>Daya</a:t>
            </a:r>
            <a:r>
              <a:rPr lang="en-US" dirty="0"/>
              <a:t> </a:t>
            </a:r>
            <a:r>
              <a:rPr lang="en-US" dirty="0" err="1"/>
              <a:t>Kontrol</a:t>
            </a:r>
            <a:r>
              <a:rPr lang="en-US" dirty="0"/>
              <a:t> </a:t>
            </a:r>
            <a:r>
              <a:rPr lang="en-US" dirty="0" err="1"/>
              <a:t>berkaitan</a:t>
            </a:r>
            <a:r>
              <a:rPr lang="en-US" dirty="0"/>
              <a:t> </a:t>
            </a:r>
            <a:r>
              <a:rPr lang="en-US" dirty="0" err="1"/>
              <a:t>dengan</a:t>
            </a:r>
            <a:r>
              <a:rPr lang="en-US" dirty="0"/>
              <a:t> </a:t>
            </a:r>
            <a:r>
              <a:rPr lang="en-US" dirty="0" err="1"/>
              <a:t>sumber</a:t>
            </a:r>
            <a:r>
              <a:rPr lang="en-US" dirty="0"/>
              <a:t> </a:t>
            </a:r>
            <a:r>
              <a:rPr lang="en-US" dirty="0" err="1"/>
              <a:t>daya</a:t>
            </a:r>
            <a:r>
              <a:rPr lang="en-US" dirty="0"/>
              <a:t> </a:t>
            </a:r>
            <a:r>
              <a:rPr lang="en-US" dirty="0" err="1"/>
              <a:t>fisik</a:t>
            </a:r>
            <a:r>
              <a:rPr lang="en-US" dirty="0"/>
              <a:t> </a:t>
            </a:r>
            <a:r>
              <a:rPr lang="en-US" dirty="0" err="1"/>
              <a:t>seperti</a:t>
            </a:r>
            <a:r>
              <a:rPr lang="en-US" dirty="0"/>
              <a:t> </a:t>
            </a:r>
            <a:r>
              <a:rPr lang="en-US" dirty="0" err="1"/>
              <a:t>peralatan</a:t>
            </a:r>
            <a:r>
              <a:rPr lang="en-US" dirty="0"/>
              <a:t>, </a:t>
            </a:r>
            <a:r>
              <a:rPr lang="en-US" dirty="0" err="1"/>
              <a:t>bahan</a:t>
            </a:r>
            <a:r>
              <a:rPr lang="en-US" dirty="0"/>
              <a:t>, </a:t>
            </a:r>
            <a:r>
              <a:rPr lang="en-US" dirty="0" err="1"/>
              <a:t>fasilitas</a:t>
            </a:r>
            <a:r>
              <a:rPr lang="en-US" dirty="0"/>
              <a:t>, </a:t>
            </a:r>
            <a:r>
              <a:rPr lang="en-US" dirty="0" err="1"/>
              <a:t>dan</a:t>
            </a:r>
            <a:r>
              <a:rPr lang="en-US" dirty="0"/>
              <a:t> </a:t>
            </a:r>
            <a:r>
              <a:rPr lang="en-US" dirty="0" err="1"/>
              <a:t>infrastruktur</a:t>
            </a:r>
            <a:r>
              <a:rPr lang="en-US" dirty="0"/>
              <a:t>. </a:t>
            </a:r>
          </a:p>
        </p:txBody>
      </p:sp>
      <p:sp>
        <p:nvSpPr>
          <p:cNvPr id="4" name="Rectangle 3"/>
          <p:cNvSpPr/>
          <p:nvPr/>
        </p:nvSpPr>
        <p:spPr>
          <a:xfrm>
            <a:off x="585697" y="5299211"/>
            <a:ext cx="9868488" cy="923330"/>
          </a:xfrm>
          <a:prstGeom prst="rect">
            <a:avLst/>
          </a:prstGeom>
          <a:solidFill>
            <a:schemeClr val="bg2"/>
          </a:solidFill>
        </p:spPr>
        <p:txBody>
          <a:bodyPr wrap="square">
            <a:spAutoFit/>
          </a:bodyPr>
          <a:lstStyle/>
          <a:p>
            <a:r>
              <a:rPr lang="en-US" dirty="0" err="1"/>
              <a:t>Memperbarui</a:t>
            </a:r>
            <a:r>
              <a:rPr lang="en-US" dirty="0"/>
              <a:t> </a:t>
            </a:r>
            <a:r>
              <a:rPr lang="en-US" dirty="0" err="1"/>
              <a:t>alokasi</a:t>
            </a:r>
            <a:r>
              <a:rPr lang="en-US" dirty="0"/>
              <a:t> </a:t>
            </a:r>
            <a:r>
              <a:rPr lang="en-US" dirty="0" err="1"/>
              <a:t>sumber</a:t>
            </a:r>
            <a:r>
              <a:rPr lang="en-US" dirty="0"/>
              <a:t> </a:t>
            </a:r>
            <a:r>
              <a:rPr lang="en-US" dirty="0" err="1"/>
              <a:t>daya</a:t>
            </a:r>
            <a:r>
              <a:rPr lang="en-US" dirty="0"/>
              <a:t> </a:t>
            </a:r>
            <a:r>
              <a:rPr lang="en-US" dirty="0" err="1"/>
              <a:t>membutuhkan</a:t>
            </a:r>
            <a:r>
              <a:rPr lang="en-US" dirty="0"/>
              <a:t> </a:t>
            </a:r>
            <a:r>
              <a:rPr lang="en-US" dirty="0" err="1"/>
              <a:t>informasi</a:t>
            </a:r>
            <a:r>
              <a:rPr lang="en-US" dirty="0"/>
              <a:t> </a:t>
            </a:r>
            <a:r>
              <a:rPr lang="en-US" dirty="0" err="1"/>
              <a:t>sumber</a:t>
            </a:r>
            <a:r>
              <a:rPr lang="en-US" dirty="0"/>
              <a:t> </a:t>
            </a:r>
            <a:r>
              <a:rPr lang="en-US" dirty="0" err="1"/>
              <a:t>daya</a:t>
            </a:r>
            <a:r>
              <a:rPr lang="en-US" dirty="0"/>
              <a:t> </a:t>
            </a:r>
            <a:r>
              <a:rPr lang="en-US" dirty="0" err="1"/>
              <a:t>aktual</a:t>
            </a:r>
            <a:r>
              <a:rPr lang="en-US" dirty="0"/>
              <a:t> </a:t>
            </a:r>
            <a:r>
              <a:rPr lang="en-US" dirty="0" err="1"/>
              <a:t>apa</a:t>
            </a:r>
            <a:r>
              <a:rPr lang="en-US" dirty="0"/>
              <a:t> yang </a:t>
            </a:r>
            <a:r>
              <a:rPr lang="en-US" dirty="0" err="1"/>
              <a:t>telah</a:t>
            </a:r>
            <a:r>
              <a:rPr lang="en-US" dirty="0"/>
              <a:t> </a:t>
            </a:r>
            <a:r>
              <a:rPr lang="en-US" dirty="0" err="1"/>
              <a:t>digunakan</a:t>
            </a:r>
            <a:r>
              <a:rPr lang="en-US" dirty="0"/>
              <a:t> </a:t>
            </a:r>
            <a:r>
              <a:rPr lang="en-US" dirty="0" err="1"/>
              <a:t>hingga</a:t>
            </a:r>
            <a:r>
              <a:rPr lang="en-US" dirty="0"/>
              <a:t> </a:t>
            </a:r>
            <a:r>
              <a:rPr lang="en-US" dirty="0" err="1"/>
              <a:t>saat</a:t>
            </a:r>
            <a:r>
              <a:rPr lang="en-US" dirty="0"/>
              <a:t> </a:t>
            </a:r>
            <a:r>
              <a:rPr lang="en-US" dirty="0" err="1"/>
              <a:t>ini</a:t>
            </a:r>
            <a:r>
              <a:rPr lang="en-US" dirty="0"/>
              <a:t> </a:t>
            </a:r>
            <a:r>
              <a:rPr lang="en-US" dirty="0" err="1"/>
              <a:t>dan</a:t>
            </a:r>
            <a:r>
              <a:rPr lang="en-US" dirty="0"/>
              <a:t> </a:t>
            </a:r>
            <a:r>
              <a:rPr lang="en-US" dirty="0" err="1"/>
              <a:t>apa</a:t>
            </a:r>
            <a:r>
              <a:rPr lang="en-US" dirty="0"/>
              <a:t> yang </a:t>
            </a:r>
            <a:r>
              <a:rPr lang="en-US" dirty="0" err="1"/>
              <a:t>masih</a:t>
            </a:r>
            <a:r>
              <a:rPr lang="en-US" dirty="0"/>
              <a:t> </a:t>
            </a:r>
            <a:r>
              <a:rPr lang="en-US" dirty="0" err="1"/>
              <a:t>dibutuhkan</a:t>
            </a:r>
            <a:r>
              <a:rPr lang="en-US" dirty="0"/>
              <a:t>. </a:t>
            </a:r>
            <a:r>
              <a:rPr lang="en-US" dirty="0" err="1"/>
              <a:t>Ini</a:t>
            </a:r>
            <a:r>
              <a:rPr lang="en-US" dirty="0"/>
              <a:t> </a:t>
            </a:r>
            <a:r>
              <a:rPr lang="en-US" dirty="0" err="1"/>
              <a:t>dilakukan</a:t>
            </a:r>
            <a:r>
              <a:rPr lang="en-US" dirty="0"/>
              <a:t> </a:t>
            </a:r>
            <a:r>
              <a:rPr lang="en-US" dirty="0" err="1"/>
              <a:t>terutama</a:t>
            </a:r>
            <a:r>
              <a:rPr lang="en-US" dirty="0"/>
              <a:t> </a:t>
            </a:r>
            <a:r>
              <a:rPr lang="en-US" dirty="0" err="1"/>
              <a:t>dengan</a:t>
            </a:r>
            <a:r>
              <a:rPr lang="en-US" dirty="0"/>
              <a:t> </a:t>
            </a:r>
            <a:r>
              <a:rPr lang="en-US" dirty="0" err="1"/>
              <a:t>meninjau</a:t>
            </a:r>
            <a:r>
              <a:rPr lang="en-US" dirty="0"/>
              <a:t> </a:t>
            </a:r>
            <a:r>
              <a:rPr lang="en-US" dirty="0" err="1"/>
              <a:t>penggunaan</a:t>
            </a:r>
            <a:r>
              <a:rPr lang="en-US" dirty="0"/>
              <a:t> </a:t>
            </a:r>
            <a:r>
              <a:rPr lang="en-US" dirty="0" err="1"/>
              <a:t>kinerja</a:t>
            </a:r>
            <a:r>
              <a:rPr lang="en-US" dirty="0"/>
              <a:t> </a:t>
            </a:r>
            <a:r>
              <a:rPr lang="en-US" dirty="0" err="1"/>
              <a:t>hingga</a:t>
            </a:r>
            <a:r>
              <a:rPr lang="en-US" dirty="0"/>
              <a:t> </a:t>
            </a:r>
            <a:r>
              <a:rPr lang="en-US" dirty="0" err="1"/>
              <a:t>saat</a:t>
            </a:r>
            <a:r>
              <a:rPr lang="en-US" dirty="0"/>
              <a:t> </a:t>
            </a:r>
            <a:r>
              <a:rPr lang="en-US" dirty="0" err="1"/>
              <a:t>ini</a:t>
            </a:r>
            <a:endParaRPr lang="en-US" dirty="0"/>
          </a:p>
        </p:txBody>
      </p:sp>
    </p:spTree>
    <p:extLst>
      <p:ext uri="{BB962C8B-B14F-4D97-AF65-F5344CB8AC3E}">
        <p14:creationId xmlns:p14="http://schemas.microsoft.com/office/powerpoint/2010/main" val="2029726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Control Resource</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14" name="Content Placeholder 2"/>
          <p:cNvSpPr txBox="1">
            <a:spLocks/>
          </p:cNvSpPr>
          <p:nvPr/>
        </p:nvSpPr>
        <p:spPr>
          <a:xfrm>
            <a:off x="532262" y="1282890"/>
            <a:ext cx="9799093" cy="4421874"/>
          </a:xfrm>
          <a:prstGeom prst="rect">
            <a:avLst/>
          </a:prstGeom>
          <a:solidFill>
            <a:schemeClr val="bg2"/>
          </a:solidFill>
          <a:ln>
            <a:noFill/>
          </a:ln>
        </p:spPr>
        <p:txBody>
          <a:bodyPr lIns="91425" tIns="91425" rIns="91425" bIns="91425"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1pPr>
            <a:lvl2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2pPr>
            <a:lvl3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3pPr>
            <a:lvl4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4pPr>
            <a:lvl5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5pPr>
            <a:lvl6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6pPr>
            <a:lvl7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7pPr>
            <a:lvl8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8pPr>
            <a:lvl9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9pPr>
          </a:lstStyle>
          <a:p>
            <a:pPr algn="just">
              <a:lnSpc>
                <a:spcPct val="150000"/>
              </a:lnSpc>
              <a:buNone/>
            </a:pPr>
            <a:r>
              <a:rPr lang="en-US" dirty="0">
                <a:solidFill>
                  <a:srgbClr val="2F2B20"/>
                </a:solidFill>
                <a:latin typeface="Trebuchet MS" pitchFamily="34" charset="0"/>
              </a:rPr>
              <a:t>Control resource </a:t>
            </a:r>
            <a:r>
              <a:rPr lang="en-US" dirty="0" err="1">
                <a:solidFill>
                  <a:srgbClr val="2F2B20"/>
                </a:solidFill>
                <a:latin typeface="Trebuchet MS" pitchFamily="34" charset="0"/>
              </a:rPr>
              <a:t>berkaitan</a:t>
            </a:r>
            <a:r>
              <a:rPr lang="en-US" dirty="0">
                <a:solidFill>
                  <a:srgbClr val="2F2B20"/>
                </a:solidFill>
                <a:latin typeface="Trebuchet MS" pitchFamily="34" charset="0"/>
              </a:rPr>
              <a:t> </a:t>
            </a:r>
            <a:r>
              <a:rPr lang="en-US" dirty="0" err="1">
                <a:solidFill>
                  <a:srgbClr val="2F2B20"/>
                </a:solidFill>
                <a:latin typeface="Trebuchet MS" pitchFamily="34" charset="0"/>
              </a:rPr>
              <a:t>dengan</a:t>
            </a:r>
            <a:r>
              <a:rPr lang="en-US" dirty="0">
                <a:solidFill>
                  <a:srgbClr val="2F2B20"/>
                </a:solidFill>
                <a:latin typeface="Trebuchet MS" pitchFamily="34" charset="0"/>
              </a:rPr>
              <a:t>:</a:t>
            </a:r>
          </a:p>
          <a:p>
            <a:pPr marL="285750" indent="-285750" algn="just">
              <a:lnSpc>
                <a:spcPct val="150000"/>
              </a:lnSpc>
              <a:buFont typeface="Wingdings" panose="05000000000000000000" pitchFamily="2" charset="2"/>
              <a:buChar char="q"/>
            </a:pPr>
            <a:r>
              <a:rPr lang="en-US" dirty="0" err="1">
                <a:solidFill>
                  <a:srgbClr val="2F2B20"/>
                </a:solidFill>
                <a:latin typeface="Trebuchet MS" pitchFamily="34" charset="0"/>
              </a:rPr>
              <a:t>Memantau</a:t>
            </a:r>
            <a:r>
              <a:rPr lang="en-US" dirty="0">
                <a:solidFill>
                  <a:srgbClr val="2F2B20"/>
                </a:solidFill>
                <a:latin typeface="Trebuchet MS" pitchFamily="34" charset="0"/>
              </a:rPr>
              <a:t> </a:t>
            </a:r>
            <a:r>
              <a:rPr lang="en-US" dirty="0" err="1">
                <a:solidFill>
                  <a:srgbClr val="2F2B20"/>
                </a:solidFill>
                <a:latin typeface="Trebuchet MS" pitchFamily="34" charset="0"/>
              </a:rPr>
              <a:t>pengeluaran</a:t>
            </a:r>
            <a:r>
              <a:rPr lang="en-US" dirty="0">
                <a:solidFill>
                  <a:srgbClr val="2F2B20"/>
                </a:solidFill>
                <a:latin typeface="Trebuchet MS" pitchFamily="34" charset="0"/>
              </a:rPr>
              <a:t> </a:t>
            </a: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a:t>
            </a:r>
          </a:p>
          <a:p>
            <a:pPr marL="285750" indent="-285750" algn="just">
              <a:lnSpc>
                <a:spcPct val="150000"/>
              </a:lnSpc>
              <a:buFont typeface="Wingdings" panose="05000000000000000000" pitchFamily="2" charset="2"/>
              <a:buChar char="q"/>
            </a:pPr>
            <a:r>
              <a:rPr lang="en-US" dirty="0" err="1">
                <a:solidFill>
                  <a:srgbClr val="2F2B20"/>
                </a:solidFill>
                <a:latin typeface="Trebuchet MS" pitchFamily="34" charset="0"/>
              </a:rPr>
              <a:t>Mengidentifikasi</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menangani</a:t>
            </a:r>
            <a:r>
              <a:rPr lang="en-US" dirty="0">
                <a:solidFill>
                  <a:srgbClr val="2F2B20"/>
                </a:solidFill>
                <a:latin typeface="Trebuchet MS" pitchFamily="34" charset="0"/>
              </a:rPr>
              <a:t> </a:t>
            </a:r>
            <a:r>
              <a:rPr lang="en-US" dirty="0" err="1">
                <a:solidFill>
                  <a:srgbClr val="2F2B20"/>
                </a:solidFill>
                <a:latin typeface="Trebuchet MS" pitchFamily="34" charset="0"/>
              </a:rPr>
              <a:t>kekurangan</a:t>
            </a:r>
            <a:r>
              <a:rPr lang="en-US" dirty="0">
                <a:solidFill>
                  <a:srgbClr val="2F2B20"/>
                </a:solidFill>
                <a:latin typeface="Trebuchet MS" pitchFamily="34" charset="0"/>
              </a:rPr>
              <a:t> / surplus </a:t>
            </a: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 </a:t>
            </a:r>
            <a:r>
              <a:rPr lang="en-US" dirty="0" err="1">
                <a:solidFill>
                  <a:srgbClr val="2F2B20"/>
                </a:solidFill>
                <a:latin typeface="Trebuchet MS" pitchFamily="34" charset="0"/>
              </a:rPr>
              <a:t>secara</a:t>
            </a:r>
            <a:r>
              <a:rPr lang="en-US" dirty="0">
                <a:solidFill>
                  <a:srgbClr val="2F2B20"/>
                </a:solidFill>
                <a:latin typeface="Trebuchet MS" pitchFamily="34" charset="0"/>
              </a:rPr>
              <a:t> </a:t>
            </a:r>
            <a:r>
              <a:rPr lang="en-US" dirty="0" err="1">
                <a:solidFill>
                  <a:srgbClr val="2F2B20"/>
                </a:solidFill>
                <a:latin typeface="Trebuchet MS" pitchFamily="34" charset="0"/>
              </a:rPr>
              <a:t>tepat</a:t>
            </a:r>
            <a:r>
              <a:rPr lang="en-US" dirty="0">
                <a:solidFill>
                  <a:srgbClr val="2F2B20"/>
                </a:solidFill>
                <a:latin typeface="Trebuchet MS" pitchFamily="34" charset="0"/>
              </a:rPr>
              <a:t> </a:t>
            </a:r>
            <a:r>
              <a:rPr lang="en-US" dirty="0" err="1">
                <a:solidFill>
                  <a:srgbClr val="2F2B20"/>
                </a:solidFill>
                <a:latin typeface="Trebuchet MS" pitchFamily="34" charset="0"/>
              </a:rPr>
              <a:t>waktu</a:t>
            </a:r>
            <a:r>
              <a:rPr lang="en-US" dirty="0">
                <a:solidFill>
                  <a:srgbClr val="2F2B20"/>
                </a:solidFill>
                <a:latin typeface="Trebuchet MS" pitchFamily="34" charset="0"/>
              </a:rPr>
              <a:t>,</a:t>
            </a:r>
          </a:p>
          <a:p>
            <a:pPr marL="285750" indent="-285750" algn="just">
              <a:lnSpc>
                <a:spcPct val="150000"/>
              </a:lnSpc>
              <a:buFont typeface="Wingdings" panose="05000000000000000000" pitchFamily="2" charset="2"/>
              <a:buChar char="q"/>
            </a:pPr>
            <a:r>
              <a:rPr lang="en-US" dirty="0" err="1">
                <a:solidFill>
                  <a:srgbClr val="2F2B20"/>
                </a:solidFill>
                <a:latin typeface="Trebuchet MS" pitchFamily="34" charset="0"/>
              </a:rPr>
              <a:t>Memastikan</a:t>
            </a:r>
            <a:r>
              <a:rPr lang="en-US" dirty="0">
                <a:solidFill>
                  <a:srgbClr val="2F2B20"/>
                </a:solidFill>
                <a:latin typeface="Trebuchet MS" pitchFamily="34" charset="0"/>
              </a:rPr>
              <a:t> </a:t>
            </a:r>
            <a:r>
              <a:rPr lang="en-US" dirty="0" err="1">
                <a:solidFill>
                  <a:srgbClr val="2F2B20"/>
                </a:solidFill>
                <a:latin typeface="Trebuchet MS" pitchFamily="34" charset="0"/>
              </a:rPr>
              <a:t>bahwa</a:t>
            </a:r>
            <a:r>
              <a:rPr lang="en-US" dirty="0">
                <a:solidFill>
                  <a:srgbClr val="2F2B20"/>
                </a:solidFill>
                <a:latin typeface="Trebuchet MS" pitchFamily="34" charset="0"/>
              </a:rPr>
              <a:t> </a:t>
            </a: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 </a:t>
            </a:r>
            <a:r>
              <a:rPr lang="en-US" dirty="0" err="1">
                <a:solidFill>
                  <a:srgbClr val="2F2B20"/>
                </a:solidFill>
                <a:latin typeface="Trebuchet MS" pitchFamily="34" charset="0"/>
              </a:rPr>
              <a:t>digunakan</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dirilis</a:t>
            </a:r>
            <a:r>
              <a:rPr lang="en-US" dirty="0">
                <a:solidFill>
                  <a:srgbClr val="2F2B20"/>
                </a:solidFill>
                <a:latin typeface="Trebuchet MS" pitchFamily="34" charset="0"/>
              </a:rPr>
              <a:t> </a:t>
            </a:r>
            <a:r>
              <a:rPr lang="en-US" dirty="0" err="1">
                <a:solidFill>
                  <a:srgbClr val="2F2B20"/>
                </a:solidFill>
                <a:latin typeface="Trebuchet MS" pitchFamily="34" charset="0"/>
              </a:rPr>
              <a:t>sesuai</a:t>
            </a:r>
            <a:r>
              <a:rPr lang="en-US" dirty="0">
                <a:solidFill>
                  <a:srgbClr val="2F2B20"/>
                </a:solidFill>
                <a:latin typeface="Trebuchet MS" pitchFamily="34" charset="0"/>
              </a:rPr>
              <a:t> </a:t>
            </a:r>
            <a:r>
              <a:rPr lang="en-US" dirty="0" err="1">
                <a:solidFill>
                  <a:srgbClr val="2F2B20"/>
                </a:solidFill>
                <a:latin typeface="Trebuchet MS" pitchFamily="34" charset="0"/>
              </a:rPr>
              <a:t>dengan</a:t>
            </a:r>
            <a:r>
              <a:rPr lang="en-US" dirty="0">
                <a:solidFill>
                  <a:srgbClr val="2F2B20"/>
                </a:solidFill>
                <a:latin typeface="Trebuchet MS" pitchFamily="34" charset="0"/>
              </a:rPr>
              <a:t> </a:t>
            </a:r>
            <a:r>
              <a:rPr lang="en-US" dirty="0" err="1">
                <a:solidFill>
                  <a:srgbClr val="2F2B20"/>
                </a:solidFill>
                <a:latin typeface="Trebuchet MS" pitchFamily="34" charset="0"/>
              </a:rPr>
              <a:t>rencana</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kebutuhan</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a:t>
            </a:r>
          </a:p>
          <a:p>
            <a:pPr marL="285750" indent="-285750" algn="just">
              <a:lnSpc>
                <a:spcPct val="150000"/>
              </a:lnSpc>
              <a:buFont typeface="Wingdings" panose="05000000000000000000" pitchFamily="2" charset="2"/>
              <a:buChar char="q"/>
            </a:pPr>
            <a:r>
              <a:rPr lang="en-US" dirty="0" err="1">
                <a:solidFill>
                  <a:srgbClr val="2F2B20"/>
                </a:solidFill>
                <a:latin typeface="Trebuchet MS" pitchFamily="34" charset="0"/>
              </a:rPr>
              <a:t>Menginformasikan</a:t>
            </a:r>
            <a:r>
              <a:rPr lang="en-US" dirty="0">
                <a:solidFill>
                  <a:srgbClr val="2F2B20"/>
                </a:solidFill>
                <a:latin typeface="Trebuchet MS" pitchFamily="34" charset="0"/>
              </a:rPr>
              <a:t> stakeholder yang </a:t>
            </a:r>
            <a:r>
              <a:rPr lang="en-US" dirty="0" err="1">
                <a:solidFill>
                  <a:srgbClr val="2F2B20"/>
                </a:solidFill>
                <a:latin typeface="Trebuchet MS" pitchFamily="34" charset="0"/>
              </a:rPr>
              <a:t>tepat</a:t>
            </a:r>
            <a:r>
              <a:rPr lang="en-US" dirty="0">
                <a:solidFill>
                  <a:srgbClr val="2F2B20"/>
                </a:solidFill>
                <a:latin typeface="Trebuchet MS" pitchFamily="34" charset="0"/>
              </a:rPr>
              <a:t> </a:t>
            </a:r>
            <a:r>
              <a:rPr lang="en-US" dirty="0" err="1">
                <a:solidFill>
                  <a:srgbClr val="2F2B20"/>
                </a:solidFill>
                <a:latin typeface="Trebuchet MS" pitchFamily="34" charset="0"/>
              </a:rPr>
              <a:t>jika</a:t>
            </a:r>
            <a:r>
              <a:rPr lang="en-US" dirty="0">
                <a:solidFill>
                  <a:srgbClr val="2F2B20"/>
                </a:solidFill>
                <a:latin typeface="Trebuchet MS" pitchFamily="34" charset="0"/>
              </a:rPr>
              <a:t> </a:t>
            </a:r>
            <a:r>
              <a:rPr lang="en-US" dirty="0" err="1">
                <a:solidFill>
                  <a:srgbClr val="2F2B20"/>
                </a:solidFill>
                <a:latin typeface="Trebuchet MS" pitchFamily="34" charset="0"/>
              </a:rPr>
              <a:t>ada</a:t>
            </a:r>
            <a:r>
              <a:rPr lang="en-US" dirty="0">
                <a:solidFill>
                  <a:srgbClr val="2F2B20"/>
                </a:solidFill>
                <a:latin typeface="Trebuchet MS" pitchFamily="34" charset="0"/>
              </a:rPr>
              <a:t> </a:t>
            </a:r>
            <a:r>
              <a:rPr lang="en-US" dirty="0" err="1">
                <a:solidFill>
                  <a:srgbClr val="2F2B20"/>
                </a:solidFill>
                <a:latin typeface="Trebuchet MS" pitchFamily="34" charset="0"/>
              </a:rPr>
              <a:t>masalah</a:t>
            </a:r>
            <a:r>
              <a:rPr lang="en-US" dirty="0">
                <a:solidFill>
                  <a:srgbClr val="2F2B20"/>
                </a:solidFill>
                <a:latin typeface="Trebuchet MS" pitchFamily="34" charset="0"/>
              </a:rPr>
              <a:t> </a:t>
            </a:r>
            <a:r>
              <a:rPr lang="en-US" dirty="0" err="1">
                <a:solidFill>
                  <a:srgbClr val="2F2B20"/>
                </a:solidFill>
                <a:latin typeface="Trebuchet MS" pitchFamily="34" charset="0"/>
              </a:rPr>
              <a:t>dengan</a:t>
            </a:r>
            <a:r>
              <a:rPr lang="en-US" dirty="0">
                <a:solidFill>
                  <a:srgbClr val="2F2B20"/>
                </a:solidFill>
                <a:latin typeface="Trebuchet MS" pitchFamily="34" charset="0"/>
              </a:rPr>
              <a:t> </a:t>
            </a: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 yang </a:t>
            </a:r>
            <a:r>
              <a:rPr lang="en-US" dirty="0" err="1">
                <a:solidFill>
                  <a:srgbClr val="2F2B20"/>
                </a:solidFill>
                <a:latin typeface="Trebuchet MS" pitchFamily="34" charset="0"/>
              </a:rPr>
              <a:t>relevan</a:t>
            </a:r>
            <a:r>
              <a:rPr lang="en-US" dirty="0">
                <a:solidFill>
                  <a:srgbClr val="2F2B20"/>
                </a:solidFill>
                <a:latin typeface="Trebuchet MS" pitchFamily="34" charset="0"/>
              </a:rPr>
              <a:t>,</a:t>
            </a:r>
          </a:p>
          <a:p>
            <a:pPr marL="285750" indent="-285750" algn="just">
              <a:lnSpc>
                <a:spcPct val="150000"/>
              </a:lnSpc>
              <a:buFont typeface="Wingdings" panose="05000000000000000000" pitchFamily="2" charset="2"/>
              <a:buChar char="q"/>
            </a:pPr>
            <a:r>
              <a:rPr lang="en-US" dirty="0" err="1">
                <a:solidFill>
                  <a:srgbClr val="2F2B20"/>
                </a:solidFill>
                <a:latin typeface="Trebuchet MS" pitchFamily="34" charset="0"/>
              </a:rPr>
              <a:t>Mempengaruhi</a:t>
            </a:r>
            <a:r>
              <a:rPr lang="en-US" dirty="0">
                <a:solidFill>
                  <a:srgbClr val="2F2B20"/>
                </a:solidFill>
                <a:latin typeface="Trebuchet MS" pitchFamily="34" charset="0"/>
              </a:rPr>
              <a:t> </a:t>
            </a:r>
            <a:r>
              <a:rPr lang="en-US" dirty="0" err="1">
                <a:solidFill>
                  <a:srgbClr val="2F2B20"/>
                </a:solidFill>
                <a:latin typeface="Trebuchet MS" pitchFamily="34" charset="0"/>
              </a:rPr>
              <a:t>faktor-faktor</a:t>
            </a:r>
            <a:r>
              <a:rPr lang="en-US" dirty="0">
                <a:solidFill>
                  <a:srgbClr val="2F2B20"/>
                </a:solidFill>
                <a:latin typeface="Trebuchet MS" pitchFamily="34" charset="0"/>
              </a:rPr>
              <a:t> yang </a:t>
            </a:r>
            <a:r>
              <a:rPr lang="en-US" dirty="0" err="1">
                <a:solidFill>
                  <a:srgbClr val="2F2B20"/>
                </a:solidFill>
                <a:latin typeface="Trebuchet MS" pitchFamily="34" charset="0"/>
              </a:rPr>
              <a:t>dapat</a:t>
            </a:r>
            <a:r>
              <a:rPr lang="en-US" dirty="0">
                <a:solidFill>
                  <a:srgbClr val="2F2B20"/>
                </a:solidFill>
                <a:latin typeface="Trebuchet MS" pitchFamily="34" charset="0"/>
              </a:rPr>
              <a:t> </a:t>
            </a:r>
            <a:r>
              <a:rPr lang="en-US" dirty="0" err="1">
                <a:solidFill>
                  <a:srgbClr val="2F2B20"/>
                </a:solidFill>
                <a:latin typeface="Trebuchet MS" pitchFamily="34" charset="0"/>
              </a:rPr>
              <a:t>membuat</a:t>
            </a:r>
            <a:r>
              <a:rPr lang="en-US" dirty="0">
                <a:solidFill>
                  <a:srgbClr val="2F2B20"/>
                </a:solidFill>
                <a:latin typeface="Trebuchet MS" pitchFamily="34" charset="0"/>
              </a:rPr>
              <a:t> </a:t>
            </a:r>
            <a:r>
              <a:rPr lang="en-US" dirty="0" err="1">
                <a:solidFill>
                  <a:srgbClr val="2F2B20"/>
                </a:solidFill>
                <a:latin typeface="Trebuchet MS" pitchFamily="34" charset="0"/>
              </a:rPr>
              <a:t>perubahan</a:t>
            </a:r>
            <a:r>
              <a:rPr lang="en-US" dirty="0">
                <a:solidFill>
                  <a:srgbClr val="2F2B20"/>
                </a:solidFill>
                <a:latin typeface="Trebuchet MS" pitchFamily="34" charset="0"/>
              </a:rPr>
              <a:t> </a:t>
            </a:r>
            <a:r>
              <a:rPr lang="en-US" dirty="0" err="1">
                <a:solidFill>
                  <a:srgbClr val="2F2B20"/>
                </a:solidFill>
                <a:latin typeface="Trebuchet MS" pitchFamily="34" charset="0"/>
              </a:rPr>
              <a:t>pemanfaatan</a:t>
            </a:r>
            <a:r>
              <a:rPr lang="en-US" dirty="0">
                <a:solidFill>
                  <a:srgbClr val="2F2B20"/>
                </a:solidFill>
                <a:latin typeface="Trebuchet MS" pitchFamily="34" charset="0"/>
              </a:rPr>
              <a:t> </a:t>
            </a: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 </a:t>
            </a:r>
            <a:r>
              <a:rPr lang="en-US" dirty="0" err="1">
                <a:solidFill>
                  <a:srgbClr val="2F2B20"/>
                </a:solidFill>
                <a:latin typeface="Trebuchet MS" pitchFamily="34" charset="0"/>
              </a:rPr>
              <a:t>dan</a:t>
            </a:r>
            <a:endParaRPr lang="en-US" dirty="0">
              <a:solidFill>
                <a:srgbClr val="2F2B20"/>
              </a:solidFill>
              <a:latin typeface="Trebuchet MS" pitchFamily="34" charset="0"/>
            </a:endParaRPr>
          </a:p>
          <a:p>
            <a:pPr marL="285750" indent="-285750" algn="just">
              <a:lnSpc>
                <a:spcPct val="150000"/>
              </a:lnSpc>
              <a:buFont typeface="Wingdings" panose="05000000000000000000" pitchFamily="2" charset="2"/>
              <a:buChar char="q"/>
            </a:pPr>
            <a:r>
              <a:rPr lang="en-US" dirty="0" err="1">
                <a:solidFill>
                  <a:srgbClr val="2F2B20"/>
                </a:solidFill>
                <a:latin typeface="Trebuchet MS" pitchFamily="34" charset="0"/>
              </a:rPr>
              <a:t>Mengelola</a:t>
            </a:r>
            <a:r>
              <a:rPr lang="en-US" dirty="0">
                <a:solidFill>
                  <a:srgbClr val="2F2B20"/>
                </a:solidFill>
                <a:latin typeface="Trebuchet MS" pitchFamily="34" charset="0"/>
              </a:rPr>
              <a:t> </a:t>
            </a:r>
            <a:r>
              <a:rPr lang="en-US" dirty="0" err="1">
                <a:solidFill>
                  <a:srgbClr val="2F2B20"/>
                </a:solidFill>
                <a:latin typeface="Trebuchet MS" pitchFamily="34" charset="0"/>
              </a:rPr>
              <a:t>perubahan</a:t>
            </a:r>
            <a:r>
              <a:rPr lang="en-US" dirty="0">
                <a:solidFill>
                  <a:srgbClr val="2F2B20"/>
                </a:solidFill>
                <a:latin typeface="Trebuchet MS" pitchFamily="34" charset="0"/>
              </a:rPr>
              <a:t> </a:t>
            </a:r>
            <a:r>
              <a:rPr lang="en-US" dirty="0" err="1">
                <a:solidFill>
                  <a:srgbClr val="2F2B20"/>
                </a:solidFill>
                <a:latin typeface="Trebuchet MS" pitchFamily="34" charset="0"/>
              </a:rPr>
              <a:t>aktual</a:t>
            </a:r>
            <a:r>
              <a:rPr lang="en-US" dirty="0">
                <a:solidFill>
                  <a:srgbClr val="2F2B20"/>
                </a:solidFill>
                <a:latin typeface="Trebuchet MS" pitchFamily="34" charset="0"/>
              </a:rPr>
              <a:t> </a:t>
            </a:r>
            <a:r>
              <a:rPr lang="en-US" dirty="0" err="1">
                <a:solidFill>
                  <a:srgbClr val="2F2B20"/>
                </a:solidFill>
                <a:latin typeface="Trebuchet MS" pitchFamily="34" charset="0"/>
              </a:rPr>
              <a:t>saat</a:t>
            </a:r>
            <a:r>
              <a:rPr lang="en-US" dirty="0">
                <a:solidFill>
                  <a:srgbClr val="2F2B20"/>
                </a:solidFill>
                <a:latin typeface="Trebuchet MS" pitchFamily="34" charset="0"/>
              </a:rPr>
              <a:t> </a:t>
            </a:r>
            <a:r>
              <a:rPr lang="en-US" dirty="0" err="1">
                <a:solidFill>
                  <a:srgbClr val="2F2B20"/>
                </a:solidFill>
                <a:latin typeface="Trebuchet MS" pitchFamily="34" charset="0"/>
              </a:rPr>
              <a:t>terjadi</a:t>
            </a:r>
            <a:r>
              <a:rPr lang="en-US" dirty="0">
                <a:solidFill>
                  <a:srgbClr val="2F2B20"/>
                </a:solidFill>
                <a:latin typeface="Trebuchet MS" pitchFamily="34" charset="0"/>
              </a:rPr>
              <a:t>.</a:t>
            </a:r>
          </a:p>
        </p:txBody>
      </p:sp>
    </p:spTree>
    <p:extLst>
      <p:ext uri="{BB962C8B-B14F-4D97-AF65-F5344CB8AC3E}">
        <p14:creationId xmlns:p14="http://schemas.microsoft.com/office/powerpoint/2010/main" val="21947377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Control Resource</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Freeform 6"/>
          <p:cNvSpPr/>
          <p:nvPr/>
        </p:nvSpPr>
        <p:spPr>
          <a:xfrm>
            <a:off x="752018"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8" name="Freeform 7"/>
          <p:cNvSpPr/>
          <p:nvPr/>
        </p:nvSpPr>
        <p:spPr>
          <a:xfrm>
            <a:off x="1128384" y="1384439"/>
            <a:ext cx="2478482" cy="4415859"/>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Resource management plan</a:t>
            </a:r>
          </a:p>
          <a:p>
            <a:r>
              <a:rPr lang="en-US" sz="1400" dirty="0"/>
              <a:t>2. Project documents</a:t>
            </a:r>
          </a:p>
          <a:p>
            <a:pPr lvl="1"/>
            <a:r>
              <a:rPr lang="en-US" sz="1400" dirty="0"/>
              <a:t>• Issue log</a:t>
            </a:r>
          </a:p>
          <a:p>
            <a:pPr lvl="1"/>
            <a:r>
              <a:rPr lang="en-US" sz="1400" dirty="0"/>
              <a:t>• Lessons learned register</a:t>
            </a:r>
          </a:p>
          <a:p>
            <a:pPr lvl="1"/>
            <a:r>
              <a:rPr lang="en-US" sz="1400" dirty="0"/>
              <a:t>• Physical resource</a:t>
            </a:r>
          </a:p>
          <a:p>
            <a:pPr lvl="1"/>
            <a:r>
              <a:rPr lang="en-US" sz="1400" dirty="0"/>
              <a:t>assignments</a:t>
            </a:r>
          </a:p>
          <a:p>
            <a:pPr lvl="1"/>
            <a:r>
              <a:rPr lang="en-US" sz="1400" dirty="0"/>
              <a:t>• Project schedule</a:t>
            </a:r>
          </a:p>
          <a:p>
            <a:pPr lvl="1"/>
            <a:r>
              <a:rPr lang="en-US" sz="1400" dirty="0"/>
              <a:t>• Resource breakdown</a:t>
            </a:r>
          </a:p>
          <a:p>
            <a:pPr lvl="1"/>
            <a:r>
              <a:rPr lang="en-US" sz="1400" dirty="0"/>
              <a:t>structure</a:t>
            </a:r>
          </a:p>
          <a:p>
            <a:pPr lvl="1"/>
            <a:r>
              <a:rPr lang="en-US" sz="1400" dirty="0"/>
              <a:t>• Resource requirements</a:t>
            </a:r>
          </a:p>
          <a:p>
            <a:pPr lvl="1"/>
            <a:r>
              <a:rPr lang="en-US" sz="1400" dirty="0"/>
              <a:t>• Risk register</a:t>
            </a:r>
          </a:p>
          <a:p>
            <a:r>
              <a:rPr lang="en-US" sz="1400" dirty="0"/>
              <a:t>3. Work performance data</a:t>
            </a:r>
          </a:p>
          <a:p>
            <a:r>
              <a:rPr lang="en-US" sz="1400" dirty="0"/>
              <a:t>4. Agreements</a:t>
            </a:r>
          </a:p>
          <a:p>
            <a:r>
              <a:rPr lang="en-US" sz="1400" dirty="0"/>
              <a:t>5. Organizational process assets</a:t>
            </a:r>
            <a:endParaRPr lang="en-US" sz="3600" b="0" kern="1200" dirty="0">
              <a:latin typeface="+mn-lt"/>
            </a:endParaRPr>
          </a:p>
        </p:txBody>
      </p:sp>
      <p:sp>
        <p:nvSpPr>
          <p:cNvPr id="9" name="Freeform 8"/>
          <p:cNvSpPr/>
          <p:nvPr/>
        </p:nvSpPr>
        <p:spPr>
          <a:xfrm>
            <a:off x="3362690" y="923642"/>
            <a:ext cx="590732" cy="457630"/>
          </a:xfrm>
          <a:custGeom>
            <a:avLst/>
            <a:gdLst>
              <a:gd name="connsiteX0" fmla="*/ 0 w 590732"/>
              <a:gd name="connsiteY0" fmla="*/ 91526 h 457630"/>
              <a:gd name="connsiteX1" fmla="*/ 361917 w 590732"/>
              <a:gd name="connsiteY1" fmla="*/ 91526 h 457630"/>
              <a:gd name="connsiteX2" fmla="*/ 361917 w 590732"/>
              <a:gd name="connsiteY2" fmla="*/ 0 h 457630"/>
              <a:gd name="connsiteX3" fmla="*/ 590732 w 590732"/>
              <a:gd name="connsiteY3" fmla="*/ 228815 h 457630"/>
              <a:gd name="connsiteX4" fmla="*/ 361917 w 590732"/>
              <a:gd name="connsiteY4" fmla="*/ 457630 h 457630"/>
              <a:gd name="connsiteX5" fmla="*/ 361917 w 590732"/>
              <a:gd name="connsiteY5" fmla="*/ 366104 h 457630"/>
              <a:gd name="connsiteX6" fmla="*/ 0 w 590732"/>
              <a:gd name="connsiteY6" fmla="*/ 366104 h 457630"/>
              <a:gd name="connsiteX7" fmla="*/ 0 w 590732"/>
              <a:gd name="connsiteY7" fmla="*/ 91526 h 4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732" h="457630">
                <a:moveTo>
                  <a:pt x="0" y="91526"/>
                </a:moveTo>
                <a:lnTo>
                  <a:pt x="361917" y="91526"/>
                </a:lnTo>
                <a:lnTo>
                  <a:pt x="361917" y="0"/>
                </a:lnTo>
                <a:lnTo>
                  <a:pt x="590732" y="228815"/>
                </a:lnTo>
                <a:lnTo>
                  <a:pt x="361917" y="457630"/>
                </a:lnTo>
                <a:lnTo>
                  <a:pt x="361917" y="366104"/>
                </a:lnTo>
                <a:lnTo>
                  <a:pt x="0" y="366104"/>
                </a:lnTo>
                <a:lnTo>
                  <a:pt x="0" y="91526"/>
                </a:lnTo>
                <a:close/>
              </a:path>
            </a:pathLst>
          </a:custGeom>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91526" rIns="137289" bIns="91526" numCol="1" spcCol="1270" anchor="ctr" anchorCtr="0">
            <a:noAutofit/>
          </a:bodyPr>
          <a:lstStyle/>
          <a:p>
            <a:pPr lvl="0" algn="ctr" defTabSz="577850">
              <a:lnSpc>
                <a:spcPct val="90000"/>
              </a:lnSpc>
              <a:spcBef>
                <a:spcPct val="0"/>
              </a:spcBef>
              <a:spcAft>
                <a:spcPct val="35000"/>
              </a:spcAft>
            </a:pPr>
            <a:endParaRPr lang="en-US" sz="1300" kern="1200"/>
          </a:p>
        </p:txBody>
      </p:sp>
      <p:sp>
        <p:nvSpPr>
          <p:cNvPr id="10" name="Freeform 9"/>
          <p:cNvSpPr/>
          <p:nvPr/>
        </p:nvSpPr>
        <p:spPr>
          <a:xfrm>
            <a:off x="4247574" y="920719"/>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1" name="Freeform 10"/>
          <p:cNvSpPr/>
          <p:nvPr/>
        </p:nvSpPr>
        <p:spPr>
          <a:xfrm>
            <a:off x="4572000" y="1384440"/>
            <a:ext cx="2402006" cy="3992777"/>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Data analysis</a:t>
            </a:r>
          </a:p>
          <a:p>
            <a:pPr lvl="1"/>
            <a:r>
              <a:rPr lang="en-US" sz="1400" dirty="0"/>
              <a:t>• Alternatives analysis</a:t>
            </a:r>
          </a:p>
          <a:p>
            <a:pPr lvl="1"/>
            <a:r>
              <a:rPr lang="en-US" sz="1400" dirty="0"/>
              <a:t>• Cost-benefit analysis</a:t>
            </a:r>
          </a:p>
          <a:p>
            <a:pPr lvl="1"/>
            <a:r>
              <a:rPr lang="en-US" sz="1400" dirty="0"/>
              <a:t>• Performance reviews</a:t>
            </a:r>
          </a:p>
          <a:p>
            <a:pPr lvl="1"/>
            <a:r>
              <a:rPr lang="en-US" sz="1400" dirty="0"/>
              <a:t>• Trend analysis</a:t>
            </a:r>
          </a:p>
          <a:p>
            <a:r>
              <a:rPr lang="en-US" sz="1400" dirty="0"/>
              <a:t>2. Problem solving</a:t>
            </a:r>
          </a:p>
          <a:p>
            <a:r>
              <a:rPr lang="en-US" sz="1400" dirty="0"/>
              <a:t>3. Interpersonal and team skills</a:t>
            </a:r>
          </a:p>
          <a:p>
            <a:pPr lvl="1"/>
            <a:r>
              <a:rPr lang="en-US" sz="1400" dirty="0"/>
              <a:t>• Negotiation</a:t>
            </a:r>
          </a:p>
          <a:p>
            <a:pPr lvl="1"/>
            <a:r>
              <a:rPr lang="en-US" sz="1400" dirty="0"/>
              <a:t>• Influencing</a:t>
            </a:r>
          </a:p>
          <a:p>
            <a:r>
              <a:rPr lang="en-US" sz="1400" dirty="0"/>
              <a:t>4. Project management</a:t>
            </a:r>
          </a:p>
          <a:p>
            <a:r>
              <a:rPr lang="en-US" sz="1400" dirty="0"/>
              <a:t>information system</a:t>
            </a:r>
            <a:endParaRPr lang="en-US" sz="3600" b="0" kern="1200" dirty="0">
              <a:latin typeface="+mn-lt"/>
            </a:endParaRPr>
          </a:p>
        </p:txBody>
      </p:sp>
      <p:sp>
        <p:nvSpPr>
          <p:cNvPr id="15" name="Freeform 14"/>
          <p:cNvSpPr/>
          <p:nvPr/>
        </p:nvSpPr>
        <p:spPr>
          <a:xfrm>
            <a:off x="6559542" y="925227"/>
            <a:ext cx="590732" cy="457630"/>
          </a:xfrm>
          <a:custGeom>
            <a:avLst/>
            <a:gdLst>
              <a:gd name="connsiteX0" fmla="*/ 0 w 590732"/>
              <a:gd name="connsiteY0" fmla="*/ 91526 h 457630"/>
              <a:gd name="connsiteX1" fmla="*/ 361917 w 590732"/>
              <a:gd name="connsiteY1" fmla="*/ 91526 h 457630"/>
              <a:gd name="connsiteX2" fmla="*/ 361917 w 590732"/>
              <a:gd name="connsiteY2" fmla="*/ 0 h 457630"/>
              <a:gd name="connsiteX3" fmla="*/ 590732 w 590732"/>
              <a:gd name="connsiteY3" fmla="*/ 228815 h 457630"/>
              <a:gd name="connsiteX4" fmla="*/ 361917 w 590732"/>
              <a:gd name="connsiteY4" fmla="*/ 457630 h 457630"/>
              <a:gd name="connsiteX5" fmla="*/ 361917 w 590732"/>
              <a:gd name="connsiteY5" fmla="*/ 366104 h 457630"/>
              <a:gd name="connsiteX6" fmla="*/ 0 w 590732"/>
              <a:gd name="connsiteY6" fmla="*/ 366104 h 457630"/>
              <a:gd name="connsiteX7" fmla="*/ 0 w 590732"/>
              <a:gd name="connsiteY7" fmla="*/ 91526 h 4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732" h="457630">
                <a:moveTo>
                  <a:pt x="0" y="91526"/>
                </a:moveTo>
                <a:lnTo>
                  <a:pt x="361917" y="91526"/>
                </a:lnTo>
                <a:lnTo>
                  <a:pt x="361917" y="0"/>
                </a:lnTo>
                <a:lnTo>
                  <a:pt x="590732" y="228815"/>
                </a:lnTo>
                <a:lnTo>
                  <a:pt x="361917" y="457630"/>
                </a:lnTo>
                <a:lnTo>
                  <a:pt x="361917" y="366104"/>
                </a:lnTo>
                <a:lnTo>
                  <a:pt x="0" y="366104"/>
                </a:lnTo>
                <a:lnTo>
                  <a:pt x="0" y="91526"/>
                </a:lnTo>
                <a:close/>
              </a:path>
            </a:pathLst>
          </a:custGeom>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0" tIns="91526" rIns="137289" bIns="91526" numCol="1" spcCol="1270" anchor="ctr" anchorCtr="0">
            <a:noAutofit/>
          </a:bodyPr>
          <a:lstStyle/>
          <a:p>
            <a:pPr lvl="0" algn="ctr" defTabSz="577850">
              <a:lnSpc>
                <a:spcPct val="90000"/>
              </a:lnSpc>
              <a:spcBef>
                <a:spcPct val="0"/>
              </a:spcBef>
              <a:spcAft>
                <a:spcPct val="35000"/>
              </a:spcAft>
            </a:pPr>
            <a:endParaRPr lang="en-US" sz="1300" kern="1200"/>
          </a:p>
        </p:txBody>
      </p:sp>
      <p:sp>
        <p:nvSpPr>
          <p:cNvPr id="16" name="Freeform 15"/>
          <p:cNvSpPr/>
          <p:nvPr/>
        </p:nvSpPr>
        <p:spPr>
          <a:xfrm>
            <a:off x="7395484"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17" name="Freeform 16"/>
          <p:cNvSpPr/>
          <p:nvPr/>
        </p:nvSpPr>
        <p:spPr>
          <a:xfrm>
            <a:off x="7771959" y="1384441"/>
            <a:ext cx="2368327" cy="5193779"/>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Work performance</a:t>
            </a:r>
          </a:p>
          <a:p>
            <a:r>
              <a:rPr lang="en-US" sz="1400" dirty="0"/>
              <a:t>information</a:t>
            </a:r>
          </a:p>
          <a:p>
            <a:r>
              <a:rPr lang="en-US" sz="1400" dirty="0"/>
              <a:t>2. Change requests</a:t>
            </a:r>
          </a:p>
          <a:p>
            <a:r>
              <a:rPr lang="en-US" sz="1400" dirty="0"/>
              <a:t>3. Project management plan</a:t>
            </a:r>
          </a:p>
          <a:p>
            <a:r>
              <a:rPr lang="en-US" sz="1400" dirty="0"/>
              <a:t>updates</a:t>
            </a:r>
          </a:p>
          <a:p>
            <a:pPr lvl="1"/>
            <a:r>
              <a:rPr lang="en-US" sz="1400" dirty="0"/>
              <a:t>• Resource management plan</a:t>
            </a:r>
          </a:p>
          <a:p>
            <a:pPr lvl="1"/>
            <a:r>
              <a:rPr lang="en-US" sz="1400" dirty="0"/>
              <a:t>• Schedule baseline</a:t>
            </a:r>
          </a:p>
          <a:p>
            <a:pPr lvl="1"/>
            <a:r>
              <a:rPr lang="en-US" sz="1400" dirty="0"/>
              <a:t>• Cost baseline</a:t>
            </a:r>
          </a:p>
          <a:p>
            <a:r>
              <a:rPr lang="en-US" sz="1400" dirty="0"/>
              <a:t>4. Project documents updates</a:t>
            </a:r>
          </a:p>
          <a:p>
            <a:pPr lvl="1"/>
            <a:r>
              <a:rPr lang="en-US" sz="1400" dirty="0"/>
              <a:t>• Assumption log</a:t>
            </a:r>
          </a:p>
          <a:p>
            <a:pPr lvl="1"/>
            <a:r>
              <a:rPr lang="en-US" sz="1400" dirty="0"/>
              <a:t>• Issue log</a:t>
            </a:r>
          </a:p>
          <a:p>
            <a:pPr lvl="1"/>
            <a:r>
              <a:rPr lang="en-US" sz="1400" dirty="0"/>
              <a:t>• Lessons learned register</a:t>
            </a:r>
          </a:p>
          <a:p>
            <a:pPr lvl="1"/>
            <a:r>
              <a:rPr lang="en-US" sz="1400" dirty="0"/>
              <a:t>• Physical resource</a:t>
            </a:r>
          </a:p>
          <a:p>
            <a:pPr lvl="1"/>
            <a:r>
              <a:rPr lang="en-US" sz="1400" dirty="0"/>
              <a:t>assignments</a:t>
            </a:r>
          </a:p>
          <a:p>
            <a:pPr lvl="1"/>
            <a:r>
              <a:rPr lang="en-US" sz="1400" dirty="0"/>
              <a:t>• Resource breakdown</a:t>
            </a:r>
          </a:p>
          <a:p>
            <a:pPr lvl="1"/>
            <a:r>
              <a:rPr lang="en-US" sz="1400" dirty="0"/>
              <a:t>structure</a:t>
            </a:r>
          </a:p>
          <a:p>
            <a:pPr lvl="1"/>
            <a:r>
              <a:rPr lang="en-US" sz="1400" dirty="0"/>
              <a:t>• Risk register</a:t>
            </a:r>
            <a:endParaRPr lang="en-US" sz="1300" b="0" kern="1200" dirty="0"/>
          </a:p>
        </p:txBody>
      </p:sp>
    </p:spTree>
    <p:extLst>
      <p:ext uri="{BB962C8B-B14F-4D97-AF65-F5344CB8AC3E}">
        <p14:creationId xmlns:p14="http://schemas.microsoft.com/office/powerpoint/2010/main" val="3194204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Control Resource</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4" name="Picture 3"/>
          <p:cNvPicPr>
            <a:picLocks noChangeAspect="1"/>
          </p:cNvPicPr>
          <p:nvPr/>
        </p:nvPicPr>
        <p:blipFill>
          <a:blip r:embed="rId3"/>
          <a:stretch>
            <a:fillRect/>
          </a:stretch>
        </p:blipFill>
        <p:spPr>
          <a:xfrm>
            <a:off x="2519809" y="914400"/>
            <a:ext cx="7152381" cy="5828885"/>
          </a:xfrm>
          <a:prstGeom prst="rect">
            <a:avLst/>
          </a:prstGeom>
        </p:spPr>
      </p:pic>
    </p:spTree>
    <p:extLst>
      <p:ext uri="{BB962C8B-B14F-4D97-AF65-F5344CB8AC3E}">
        <p14:creationId xmlns:p14="http://schemas.microsoft.com/office/powerpoint/2010/main" val="11827177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Control Resource : </a:t>
            </a:r>
            <a:r>
              <a:rPr lang="en-US" sz="3600" b="1" dirty="0">
                <a:solidFill>
                  <a:srgbClr val="FF0000"/>
                </a:solidFill>
              </a:rPr>
              <a:t>INPUT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15" name="Shape 454"/>
          <p:cNvSpPr txBox="1">
            <a:spLocks noGrp="1"/>
          </p:cNvSpPr>
          <p:nvPr>
            <p:ph type="title"/>
          </p:nvPr>
        </p:nvSpPr>
        <p:spPr>
          <a:xfrm>
            <a:off x="2495230" y="771322"/>
            <a:ext cx="5760640" cy="672075"/>
          </a:xfrm>
          <a:prstGeom prst="rect">
            <a:avLst/>
          </a:prstGeom>
          <a:ln w="19050">
            <a:prstDash val="sysDash"/>
          </a:ln>
        </p:spPr>
        <p:txBody>
          <a:bodyPr lIns="91425" tIns="91425" rIns="91425" bIns="91425" anchor="b" anchorCtr="0">
            <a:noAutofit/>
          </a:bodyPr>
          <a:lstStyle/>
          <a:p>
            <a:r>
              <a:rPr lang="en" sz="2800" b="1" dirty="0">
                <a:solidFill>
                  <a:schemeClr val="tx1"/>
                </a:solidFill>
              </a:rPr>
              <a:t>1 </a:t>
            </a:r>
            <a:r>
              <a:rPr lang="en-US" sz="2800" b="1" dirty="0">
                <a:solidFill>
                  <a:schemeClr val="tx1"/>
                </a:solidFill>
              </a:rPr>
              <a:t>Resource Management</a:t>
            </a:r>
            <a:r>
              <a:rPr lang="en" sz="2800" b="1" dirty="0">
                <a:solidFill>
                  <a:schemeClr val="tx1"/>
                </a:solidFill>
              </a:rPr>
              <a:t>Plan</a:t>
            </a:r>
          </a:p>
        </p:txBody>
      </p:sp>
      <p:sp>
        <p:nvSpPr>
          <p:cNvPr id="16" name="Rectangle 15"/>
          <p:cNvSpPr/>
          <p:nvPr/>
        </p:nvSpPr>
        <p:spPr>
          <a:xfrm>
            <a:off x="2495230" y="1368889"/>
            <a:ext cx="7768133" cy="699102"/>
          </a:xfrm>
          <a:prstGeom prst="rect">
            <a:avLst/>
          </a:prstGeom>
        </p:spPr>
        <p:txBody>
          <a:bodyPr wrap="square">
            <a:spAutoFit/>
          </a:bodyPr>
          <a:lstStyle/>
          <a:p>
            <a:pPr algn="just">
              <a:lnSpc>
                <a:spcPct val="150000"/>
              </a:lnSpc>
            </a:pPr>
            <a:r>
              <a:rPr lang="en-US" sz="1400" dirty="0" err="1">
                <a:solidFill>
                  <a:srgbClr val="2F2B20"/>
                </a:solidFill>
                <a:latin typeface="Trebuchet MS" pitchFamily="34" charset="0"/>
              </a:rPr>
              <a:t>rencana</a:t>
            </a:r>
            <a:r>
              <a:rPr lang="en-US" sz="1400" dirty="0">
                <a:solidFill>
                  <a:srgbClr val="2F2B20"/>
                </a:solidFill>
                <a:latin typeface="Trebuchet MS" pitchFamily="34" charset="0"/>
              </a:rPr>
              <a:t> </a:t>
            </a:r>
            <a:r>
              <a:rPr lang="en-US" sz="1400" dirty="0" err="1">
                <a:solidFill>
                  <a:srgbClr val="2F2B20"/>
                </a:solidFill>
                <a:latin typeface="Trebuchet MS" pitchFamily="34" charset="0"/>
              </a:rPr>
              <a:t>manajemen</a:t>
            </a:r>
            <a:r>
              <a:rPr lang="en-US" sz="1400" dirty="0">
                <a:solidFill>
                  <a:srgbClr val="2F2B20"/>
                </a:solidFill>
                <a:latin typeface="Trebuchet MS" pitchFamily="34" charset="0"/>
              </a:rPr>
              <a:t> </a:t>
            </a:r>
            <a:r>
              <a:rPr lang="en-US" sz="1400" dirty="0" err="1">
                <a:solidFill>
                  <a:srgbClr val="2F2B20"/>
                </a:solidFill>
                <a:latin typeface="Trebuchet MS" pitchFamily="34" charset="0"/>
              </a:rPr>
              <a:t>sumber</a:t>
            </a:r>
            <a:r>
              <a:rPr lang="en-US" sz="1400" dirty="0">
                <a:solidFill>
                  <a:srgbClr val="2F2B20"/>
                </a:solidFill>
                <a:latin typeface="Trebuchet MS" pitchFamily="34" charset="0"/>
              </a:rPr>
              <a:t> </a:t>
            </a:r>
            <a:r>
              <a:rPr lang="en-US" sz="1400" dirty="0" err="1">
                <a:solidFill>
                  <a:srgbClr val="2F2B20"/>
                </a:solidFill>
                <a:latin typeface="Trebuchet MS" pitchFamily="34" charset="0"/>
              </a:rPr>
              <a:t>daya</a:t>
            </a:r>
            <a:r>
              <a:rPr lang="en-US" sz="1400" dirty="0">
                <a:solidFill>
                  <a:srgbClr val="2F2B20"/>
                </a:solidFill>
                <a:latin typeface="Trebuchet MS" pitchFamily="34" charset="0"/>
              </a:rPr>
              <a:t> </a:t>
            </a:r>
            <a:r>
              <a:rPr lang="en-US" sz="1400" dirty="0" err="1">
                <a:solidFill>
                  <a:srgbClr val="2F2B20"/>
                </a:solidFill>
                <a:latin typeface="Trebuchet MS" pitchFamily="34" charset="0"/>
              </a:rPr>
              <a:t>memberikan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panduan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tentang</a:t>
            </a:r>
            <a:r>
              <a:rPr lang="en-US" sz="1400" dirty="0">
                <a:solidFill>
                  <a:srgbClr val="2F2B20"/>
                </a:solidFill>
                <a:latin typeface="Trebuchet MS" pitchFamily="34" charset="0"/>
              </a:rPr>
              <a:t> </a:t>
            </a:r>
            <a:r>
              <a:rPr lang="en-US" sz="1400" dirty="0" err="1">
                <a:solidFill>
                  <a:srgbClr val="2F2B20"/>
                </a:solidFill>
                <a:latin typeface="Trebuchet MS" pitchFamily="34" charset="0"/>
              </a:rPr>
              <a:t>bagaimana</a:t>
            </a:r>
            <a:r>
              <a:rPr lang="en-US" sz="1400" dirty="0">
                <a:solidFill>
                  <a:srgbClr val="2F2B20"/>
                </a:solidFill>
                <a:latin typeface="Trebuchet MS" pitchFamily="34" charset="0"/>
              </a:rPr>
              <a:t> </a:t>
            </a:r>
            <a:r>
              <a:rPr lang="en-US" sz="1400" dirty="0" err="1">
                <a:solidFill>
                  <a:srgbClr val="2F2B20"/>
                </a:solidFill>
                <a:latin typeface="Trebuchet MS" pitchFamily="34" charset="0"/>
              </a:rPr>
              <a:t>sumber</a:t>
            </a:r>
            <a:r>
              <a:rPr lang="en-US" sz="1400" dirty="0">
                <a:solidFill>
                  <a:srgbClr val="2F2B20"/>
                </a:solidFill>
                <a:latin typeface="Trebuchet MS" pitchFamily="34" charset="0"/>
              </a:rPr>
              <a:t> </a:t>
            </a:r>
            <a:r>
              <a:rPr lang="en-US" sz="1400" dirty="0" err="1">
                <a:solidFill>
                  <a:srgbClr val="2F2B20"/>
                </a:solidFill>
                <a:latin typeface="Trebuchet MS" pitchFamily="34" charset="0"/>
              </a:rPr>
              <a:t>daya</a:t>
            </a:r>
            <a:r>
              <a:rPr lang="en-US" sz="1400" dirty="0">
                <a:solidFill>
                  <a:srgbClr val="2F2B20"/>
                </a:solidFill>
                <a:latin typeface="Trebuchet MS" pitchFamily="34" charset="0"/>
              </a:rPr>
              <a:t> </a:t>
            </a:r>
            <a:r>
              <a:rPr lang="en-US" sz="1400" dirty="0" err="1">
                <a:solidFill>
                  <a:srgbClr val="2F2B20"/>
                </a:solidFill>
                <a:latin typeface="Trebuchet MS" pitchFamily="34" charset="0"/>
              </a:rPr>
              <a:t>fisik</a:t>
            </a:r>
            <a:r>
              <a:rPr lang="en-US" sz="1400" dirty="0">
                <a:solidFill>
                  <a:srgbClr val="2F2B20"/>
                </a:solidFill>
                <a:latin typeface="Trebuchet MS" pitchFamily="34" charset="0"/>
              </a:rPr>
              <a:t> </a:t>
            </a:r>
            <a:r>
              <a:rPr lang="en-US" sz="1400" dirty="0" err="1">
                <a:solidFill>
                  <a:srgbClr val="2F2B20"/>
                </a:solidFill>
                <a:latin typeface="Trebuchet MS" pitchFamily="34" charset="0"/>
              </a:rPr>
              <a:t>harus</a:t>
            </a:r>
            <a:r>
              <a:rPr lang="en-US" sz="1400" dirty="0">
                <a:solidFill>
                  <a:srgbClr val="2F2B20"/>
                </a:solidFill>
                <a:latin typeface="Trebuchet MS" pitchFamily="34" charset="0"/>
              </a:rPr>
              <a:t> </a:t>
            </a:r>
            <a:r>
              <a:rPr lang="en-US" sz="1400" dirty="0" err="1">
                <a:solidFill>
                  <a:srgbClr val="2F2B20"/>
                </a:solidFill>
                <a:latin typeface="Trebuchet MS" pitchFamily="34" charset="0"/>
              </a:rPr>
              <a:t>digunakan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dikendalikan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dan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akhirnya</a:t>
            </a:r>
            <a:r>
              <a:rPr lang="en-US" sz="1400" dirty="0">
                <a:solidFill>
                  <a:srgbClr val="2F2B20"/>
                </a:solidFill>
                <a:latin typeface="Trebuchet MS" pitchFamily="34" charset="0"/>
              </a:rPr>
              <a:t> </a:t>
            </a:r>
            <a:r>
              <a:rPr lang="en-US" sz="1400" dirty="0" err="1">
                <a:solidFill>
                  <a:srgbClr val="2F2B20"/>
                </a:solidFill>
                <a:latin typeface="Trebuchet MS" pitchFamily="34" charset="0"/>
              </a:rPr>
              <a:t>dirilis</a:t>
            </a:r>
            <a:endParaRPr lang="en-US" sz="1400" dirty="0">
              <a:solidFill>
                <a:srgbClr val="2F2B20"/>
              </a:solidFill>
              <a:latin typeface="Trebuchet MS" pitchFamily="34" charset="0"/>
            </a:endParaRPr>
          </a:p>
        </p:txBody>
      </p:sp>
      <p:sp>
        <p:nvSpPr>
          <p:cNvPr id="17" name="Shape 454"/>
          <p:cNvSpPr txBox="1">
            <a:spLocks/>
          </p:cNvSpPr>
          <p:nvPr/>
        </p:nvSpPr>
        <p:spPr>
          <a:xfrm>
            <a:off x="2495230" y="2097497"/>
            <a:ext cx="5760640" cy="672075"/>
          </a:xfrm>
          <a:prstGeom prst="rect">
            <a:avLst/>
          </a:prstGeom>
          <a:noFill/>
          <a:ln w="19050">
            <a:noFill/>
            <a:prstDash val="sysDash"/>
          </a:ln>
        </p:spPr>
        <p:txBody>
          <a:bodyPr lIns="91425" tIns="91425" rIns="91425" bIns="91425" anchor="b"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rgbClr val="00CEF6"/>
              </a:buClr>
              <a:buSzPct val="100000"/>
              <a:buFont typeface="Oswald"/>
              <a:buNone/>
              <a:defRPr sz="2000" b="1" i="0" u="none" strike="noStrike" cap="none" baseline="0">
                <a:solidFill>
                  <a:srgbClr val="00CEF6"/>
                </a:solidFill>
                <a:latin typeface="Oswald"/>
                <a:ea typeface="Oswald"/>
                <a:cs typeface="Oswald"/>
                <a:sym typeface="Oswald"/>
                <a:rtl val="0"/>
              </a:defRPr>
            </a:lvl1pPr>
            <a:lvl2pPr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pPr algn="l"/>
            <a:r>
              <a:rPr lang="en" dirty="0">
                <a:solidFill>
                  <a:srgbClr val="2F2B20"/>
                </a:solidFill>
              </a:rPr>
              <a:t>2 Project Documents</a:t>
            </a:r>
          </a:p>
        </p:txBody>
      </p:sp>
      <p:sp>
        <p:nvSpPr>
          <p:cNvPr id="18" name="Rectangle 17"/>
          <p:cNvSpPr/>
          <p:nvPr/>
        </p:nvSpPr>
        <p:spPr>
          <a:xfrm>
            <a:off x="2495230" y="2837352"/>
            <a:ext cx="9446561" cy="1154162"/>
          </a:xfrm>
          <a:prstGeom prst="rect">
            <a:avLst/>
          </a:prstGeom>
        </p:spPr>
        <p:txBody>
          <a:bodyPr wrap="square">
            <a:spAutoFit/>
          </a:bodyPr>
          <a:lstStyle/>
          <a:p>
            <a:pPr algn="just">
              <a:lnSpc>
                <a:spcPct val="150000"/>
              </a:lnSpc>
            </a:pPr>
            <a:r>
              <a:rPr lang="en-US" b="1" dirty="0">
                <a:solidFill>
                  <a:srgbClr val="2F2B20"/>
                </a:solidFill>
              </a:rPr>
              <a:t>Issue Log</a:t>
            </a:r>
          </a:p>
          <a:p>
            <a:pPr algn="just">
              <a:lnSpc>
                <a:spcPct val="150000"/>
              </a:lnSpc>
            </a:pPr>
            <a:r>
              <a:rPr lang="id-ID" sz="1400" dirty="0">
                <a:solidFill>
                  <a:srgbClr val="2F2B20"/>
                </a:solidFill>
                <a:latin typeface="Trebuchet MS" pitchFamily="34" charset="0"/>
              </a:rPr>
              <a:t>Log masalah digunakan untuk mengidentifikasi masalah seperti kurangnya sumber daya, keterlambatan pasokan bahan baku, atau rendahnya kualitas bahan baku</a:t>
            </a:r>
            <a:endParaRPr lang="en-US" sz="1400" dirty="0">
              <a:solidFill>
                <a:srgbClr val="2F2B20"/>
              </a:solidFill>
              <a:latin typeface="Trebuchet MS" pitchFamily="34" charset="0"/>
            </a:endParaRPr>
          </a:p>
        </p:txBody>
      </p:sp>
      <p:sp>
        <p:nvSpPr>
          <p:cNvPr id="21" name="Rectangle 20"/>
          <p:cNvSpPr/>
          <p:nvPr/>
        </p:nvSpPr>
        <p:spPr>
          <a:xfrm>
            <a:off x="2495230" y="4013819"/>
            <a:ext cx="9464250" cy="1107996"/>
          </a:xfrm>
          <a:prstGeom prst="rect">
            <a:avLst/>
          </a:prstGeom>
        </p:spPr>
        <p:txBody>
          <a:bodyPr wrap="square">
            <a:spAutoFit/>
          </a:bodyPr>
          <a:lstStyle/>
          <a:p>
            <a:r>
              <a:rPr lang="en-US" b="1" dirty="0"/>
              <a:t>Lessons learned register</a:t>
            </a:r>
          </a:p>
          <a:p>
            <a:pPr algn="just">
              <a:lnSpc>
                <a:spcPct val="150000"/>
              </a:lnSpc>
            </a:pPr>
            <a:r>
              <a:rPr lang="en-US" sz="1600" dirty="0" err="1">
                <a:solidFill>
                  <a:srgbClr val="2F2B20"/>
                </a:solidFill>
                <a:latin typeface="Trebuchet MS" pitchFamily="34" charset="0"/>
              </a:rPr>
              <a:t>Pelajaran</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dipelajari</a:t>
            </a:r>
            <a:r>
              <a:rPr lang="en-US" sz="1600" dirty="0">
                <a:solidFill>
                  <a:srgbClr val="2F2B20"/>
                </a:solidFill>
                <a:latin typeface="Trebuchet MS" pitchFamily="34" charset="0"/>
              </a:rPr>
              <a:t> </a:t>
            </a:r>
            <a:r>
              <a:rPr lang="en-US" sz="1600" dirty="0" err="1">
                <a:solidFill>
                  <a:srgbClr val="2F2B20"/>
                </a:solidFill>
                <a:latin typeface="Trebuchet MS" pitchFamily="34" charset="0"/>
              </a:rPr>
              <a:t>sebelumnya</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dalam</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dapat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diterapkan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pada</a:t>
            </a:r>
            <a:r>
              <a:rPr lang="en-US" sz="1600" dirty="0">
                <a:solidFill>
                  <a:srgbClr val="2F2B20"/>
                </a:solidFill>
                <a:latin typeface="Trebuchet MS" pitchFamily="34" charset="0"/>
              </a:rPr>
              <a:t> </a:t>
            </a:r>
            <a:r>
              <a:rPr lang="en-US" sz="1600" dirty="0" err="1">
                <a:solidFill>
                  <a:srgbClr val="2F2B20"/>
                </a:solidFill>
                <a:latin typeface="Trebuchet MS" pitchFamily="34" charset="0"/>
              </a:rPr>
              <a:t>fase</a:t>
            </a:r>
            <a:r>
              <a:rPr lang="en-US" sz="1600" dirty="0">
                <a:solidFill>
                  <a:srgbClr val="2F2B20"/>
                </a:solidFill>
                <a:latin typeface="Trebuchet MS" pitchFamily="34" charset="0"/>
              </a:rPr>
              <a:t> </a:t>
            </a:r>
            <a:r>
              <a:rPr lang="en-US" sz="1600" dirty="0" err="1">
                <a:solidFill>
                  <a:srgbClr val="2F2B20"/>
                </a:solidFill>
                <a:latin typeface="Trebuchet MS" pitchFamily="34" charset="0"/>
              </a:rPr>
              <a:t>selanjutnya</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dalam</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meningkatkan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efisiensi</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kontrol</a:t>
            </a:r>
            <a:r>
              <a:rPr lang="en-US" sz="1600" dirty="0">
                <a:solidFill>
                  <a:srgbClr val="2F2B20"/>
                </a:solidFill>
                <a:latin typeface="Trebuchet MS" pitchFamily="34" charset="0"/>
              </a:rPr>
              <a:t> </a:t>
            </a:r>
            <a:r>
              <a:rPr lang="en-US" sz="1600" dirty="0" err="1">
                <a:solidFill>
                  <a:srgbClr val="2F2B20"/>
                </a:solidFill>
                <a:latin typeface="Trebuchet MS" pitchFamily="34" charset="0"/>
              </a:rPr>
              <a:t>sumber</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daya</a:t>
            </a:r>
            <a:r>
              <a:rPr lang="en-US" sz="1600" dirty="0">
                <a:solidFill>
                  <a:srgbClr val="2F2B20"/>
                </a:solidFill>
                <a:latin typeface="Trebuchet MS" pitchFamily="34" charset="0"/>
              </a:rPr>
              <a:t> </a:t>
            </a:r>
            <a:r>
              <a:rPr lang="en-US" sz="1600" dirty="0" err="1">
                <a:solidFill>
                  <a:srgbClr val="2F2B20"/>
                </a:solidFill>
                <a:latin typeface="Trebuchet MS" pitchFamily="34" charset="0"/>
              </a:rPr>
              <a:t>fisik</a:t>
            </a:r>
            <a:endParaRPr lang="en-US" sz="1600" dirty="0">
              <a:solidFill>
                <a:srgbClr val="2F2B20"/>
              </a:solidFill>
              <a:latin typeface="Trebuchet MS" pitchFamily="34" charset="0"/>
            </a:endParaRPr>
          </a:p>
        </p:txBody>
      </p:sp>
      <p:grpSp>
        <p:nvGrpSpPr>
          <p:cNvPr id="3" name="Group 2"/>
          <p:cNvGrpSpPr/>
          <p:nvPr/>
        </p:nvGrpSpPr>
        <p:grpSpPr>
          <a:xfrm>
            <a:off x="50638" y="808730"/>
            <a:ext cx="2160299" cy="5716989"/>
            <a:chOff x="50638" y="808730"/>
            <a:chExt cx="2160299" cy="5716989"/>
          </a:xfrm>
        </p:grpSpPr>
        <p:sp>
          <p:nvSpPr>
            <p:cNvPr id="12" name="Freeform 11"/>
            <p:cNvSpPr/>
            <p:nvPr/>
          </p:nvSpPr>
          <p:spPr>
            <a:xfrm>
              <a:off x="50639" y="808730"/>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20" name="Freeform 19"/>
            <p:cNvSpPr/>
            <p:nvPr/>
          </p:nvSpPr>
          <p:spPr>
            <a:xfrm>
              <a:off x="50638" y="1349070"/>
              <a:ext cx="2160299" cy="5176649"/>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Resource management plan</a:t>
              </a:r>
            </a:p>
            <a:p>
              <a:r>
                <a:rPr lang="en-US" sz="1400" dirty="0"/>
                <a:t>2. Project documents</a:t>
              </a:r>
            </a:p>
            <a:p>
              <a:pPr lvl="1"/>
              <a:r>
                <a:rPr lang="en-US" sz="1400" dirty="0"/>
                <a:t>• Issue log</a:t>
              </a:r>
            </a:p>
            <a:p>
              <a:pPr lvl="1"/>
              <a:r>
                <a:rPr lang="en-US" sz="1400" dirty="0"/>
                <a:t>• Lessons learned register</a:t>
              </a:r>
            </a:p>
            <a:p>
              <a:pPr lvl="1"/>
              <a:r>
                <a:rPr lang="en-US" sz="1400" dirty="0"/>
                <a:t>• Physical resource</a:t>
              </a:r>
            </a:p>
            <a:p>
              <a:pPr lvl="1"/>
              <a:r>
                <a:rPr lang="en-US" sz="1400" dirty="0"/>
                <a:t>assignments</a:t>
              </a:r>
            </a:p>
            <a:p>
              <a:pPr lvl="1"/>
              <a:r>
                <a:rPr lang="en-US" sz="1400" dirty="0"/>
                <a:t>• Project schedule</a:t>
              </a:r>
            </a:p>
            <a:p>
              <a:pPr lvl="1"/>
              <a:r>
                <a:rPr lang="en-US" sz="1400" dirty="0"/>
                <a:t>• Resource breakdown</a:t>
              </a:r>
            </a:p>
            <a:p>
              <a:pPr lvl="1"/>
              <a:r>
                <a:rPr lang="en-US" sz="1400" dirty="0"/>
                <a:t>structure</a:t>
              </a:r>
            </a:p>
            <a:p>
              <a:pPr lvl="1"/>
              <a:r>
                <a:rPr lang="en-US" sz="1400" dirty="0"/>
                <a:t>• Resource requirements</a:t>
              </a:r>
            </a:p>
            <a:p>
              <a:pPr lvl="1"/>
              <a:r>
                <a:rPr lang="en-US" sz="1400" dirty="0"/>
                <a:t>• Risk register</a:t>
              </a:r>
            </a:p>
            <a:p>
              <a:r>
                <a:rPr lang="en-US" sz="1400" dirty="0"/>
                <a:t>3. Work performance data</a:t>
              </a:r>
            </a:p>
            <a:p>
              <a:r>
                <a:rPr lang="en-US" sz="1400" dirty="0"/>
                <a:t>4. Agreements</a:t>
              </a:r>
            </a:p>
            <a:p>
              <a:r>
                <a:rPr lang="en-US" sz="1400" dirty="0"/>
                <a:t>5. Organizational process assets</a:t>
              </a:r>
              <a:endParaRPr lang="en-US" sz="3600" b="0" kern="1200" dirty="0">
                <a:latin typeface="+mn-lt"/>
              </a:endParaRPr>
            </a:p>
          </p:txBody>
        </p:sp>
      </p:grpSp>
      <p:sp>
        <p:nvSpPr>
          <p:cNvPr id="22" name="Rectangle 21"/>
          <p:cNvSpPr/>
          <p:nvPr/>
        </p:nvSpPr>
        <p:spPr>
          <a:xfrm>
            <a:off x="2477541" y="5121815"/>
            <a:ext cx="9464250" cy="1231106"/>
          </a:xfrm>
          <a:prstGeom prst="rect">
            <a:avLst/>
          </a:prstGeom>
        </p:spPr>
        <p:txBody>
          <a:bodyPr wrap="square">
            <a:spAutoFit/>
          </a:bodyPr>
          <a:lstStyle/>
          <a:p>
            <a:r>
              <a:rPr lang="en-US" sz="2000" b="1" dirty="0" err="1"/>
              <a:t>Phisical</a:t>
            </a:r>
            <a:r>
              <a:rPr lang="en-US" sz="2000" b="1" dirty="0"/>
              <a:t> resource </a:t>
            </a:r>
            <a:r>
              <a:rPr lang="en-US" sz="2000" b="1" dirty="0" err="1"/>
              <a:t>asignments</a:t>
            </a:r>
            <a:endParaRPr lang="en-US" sz="2000" b="1" dirty="0"/>
          </a:p>
          <a:p>
            <a:pPr fontAlgn="t"/>
            <a:r>
              <a:rPr lang="en-US" dirty="0" err="1"/>
              <a:t>Penugasan</a:t>
            </a:r>
            <a:r>
              <a:rPr lang="en-US" dirty="0"/>
              <a:t> </a:t>
            </a:r>
            <a:r>
              <a:rPr lang="en-US" dirty="0" err="1"/>
              <a:t>sumber</a:t>
            </a:r>
            <a:r>
              <a:rPr lang="en-US" dirty="0"/>
              <a:t> </a:t>
            </a:r>
            <a:r>
              <a:rPr lang="en-US" dirty="0" err="1"/>
              <a:t>daya</a:t>
            </a:r>
            <a:r>
              <a:rPr lang="en-US" dirty="0"/>
              <a:t> </a:t>
            </a:r>
            <a:r>
              <a:rPr lang="en-US" dirty="0" err="1"/>
              <a:t>fisik</a:t>
            </a:r>
            <a:r>
              <a:rPr lang="en-US" dirty="0"/>
              <a:t> </a:t>
            </a:r>
            <a:r>
              <a:rPr lang="en-US" dirty="0" err="1"/>
              <a:t>menggambarkan</a:t>
            </a:r>
            <a:r>
              <a:rPr lang="en-US" dirty="0"/>
              <a:t> </a:t>
            </a:r>
            <a:r>
              <a:rPr lang="en-US" dirty="0" err="1"/>
              <a:t>pemanfaatan</a:t>
            </a:r>
            <a:r>
              <a:rPr lang="en-US" dirty="0"/>
              <a:t> </a:t>
            </a:r>
            <a:r>
              <a:rPr lang="en-US" dirty="0" err="1"/>
              <a:t>sumber</a:t>
            </a:r>
            <a:r>
              <a:rPr lang="en-US" dirty="0"/>
              <a:t> </a:t>
            </a:r>
            <a:r>
              <a:rPr lang="en-US" dirty="0" err="1"/>
              <a:t>daya</a:t>
            </a:r>
            <a:r>
              <a:rPr lang="en-US" dirty="0"/>
              <a:t> yang </a:t>
            </a:r>
            <a:r>
              <a:rPr lang="en-US" dirty="0" err="1"/>
              <a:t>diharapkan</a:t>
            </a:r>
            <a:r>
              <a:rPr lang="en-US" dirty="0"/>
              <a:t> </a:t>
            </a:r>
            <a:r>
              <a:rPr lang="en-US" dirty="0" err="1"/>
              <a:t>bersama</a:t>
            </a:r>
            <a:r>
              <a:rPr lang="en-US" dirty="0"/>
              <a:t> </a:t>
            </a:r>
            <a:r>
              <a:rPr lang="en-US" dirty="0" err="1"/>
              <a:t>dengan</a:t>
            </a:r>
            <a:r>
              <a:rPr lang="en-US" dirty="0"/>
              <a:t> </a:t>
            </a:r>
            <a:r>
              <a:rPr lang="en-US" dirty="0" err="1"/>
              <a:t>perincian</a:t>
            </a:r>
            <a:r>
              <a:rPr lang="en-US" dirty="0"/>
              <a:t> </a:t>
            </a:r>
            <a:r>
              <a:rPr lang="en-US" dirty="0" err="1"/>
              <a:t>seperti</a:t>
            </a:r>
            <a:r>
              <a:rPr lang="en-US" dirty="0"/>
              <a:t> </a:t>
            </a:r>
            <a:r>
              <a:rPr lang="en-US" dirty="0" err="1"/>
              <a:t>jenis</a:t>
            </a:r>
            <a:r>
              <a:rPr lang="en-US" dirty="0"/>
              <a:t>, </a:t>
            </a:r>
            <a:r>
              <a:rPr lang="en-US" dirty="0" err="1"/>
              <a:t>jumlah</a:t>
            </a:r>
            <a:r>
              <a:rPr lang="en-US" dirty="0"/>
              <a:t>, </a:t>
            </a:r>
            <a:r>
              <a:rPr lang="en-US" dirty="0" err="1"/>
              <a:t>lokasi</a:t>
            </a:r>
            <a:r>
              <a:rPr lang="en-US" dirty="0"/>
              <a:t>, </a:t>
            </a:r>
            <a:r>
              <a:rPr lang="en-US" dirty="0" err="1"/>
              <a:t>dan</a:t>
            </a:r>
            <a:r>
              <a:rPr lang="en-US" dirty="0"/>
              <a:t> </a:t>
            </a:r>
            <a:r>
              <a:rPr lang="en-US" dirty="0" err="1"/>
              <a:t>apakah</a:t>
            </a:r>
            <a:r>
              <a:rPr lang="en-US" dirty="0"/>
              <a:t> </a:t>
            </a:r>
            <a:r>
              <a:rPr lang="en-US" dirty="0" err="1"/>
              <a:t>sumber</a:t>
            </a:r>
            <a:r>
              <a:rPr lang="en-US" dirty="0"/>
              <a:t> </a:t>
            </a:r>
            <a:r>
              <a:rPr lang="en-US" dirty="0" err="1"/>
              <a:t>daya</a:t>
            </a:r>
            <a:r>
              <a:rPr lang="en-US" dirty="0"/>
              <a:t> </a:t>
            </a:r>
            <a:r>
              <a:rPr lang="en-US" dirty="0" err="1"/>
              <a:t>itu</a:t>
            </a:r>
            <a:r>
              <a:rPr lang="en-US" dirty="0"/>
              <a:t> internal </a:t>
            </a:r>
            <a:r>
              <a:rPr lang="en-US" dirty="0" err="1"/>
              <a:t>untuk</a:t>
            </a:r>
            <a:r>
              <a:rPr lang="en-US" dirty="0"/>
              <a:t> </a:t>
            </a:r>
            <a:r>
              <a:rPr lang="en-US" dirty="0" err="1"/>
              <a:t>organisasi</a:t>
            </a:r>
            <a:r>
              <a:rPr lang="en-US" dirty="0"/>
              <a:t> </a:t>
            </a:r>
            <a:r>
              <a:rPr lang="en-US" dirty="0" err="1"/>
              <a:t>atau</a:t>
            </a:r>
            <a:r>
              <a:rPr lang="en-US" dirty="0"/>
              <a:t> outsourcing.</a:t>
            </a:r>
          </a:p>
        </p:txBody>
      </p:sp>
    </p:spTree>
    <p:extLst>
      <p:ext uri="{BB962C8B-B14F-4D97-AF65-F5344CB8AC3E}">
        <p14:creationId xmlns:p14="http://schemas.microsoft.com/office/powerpoint/2010/main" val="35348421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Control Resource : </a:t>
            </a:r>
            <a:r>
              <a:rPr lang="en-US" sz="3600" b="1" dirty="0">
                <a:solidFill>
                  <a:srgbClr val="FF0000"/>
                </a:solidFill>
              </a:rPr>
              <a:t>INPUT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17" name="Shape 454"/>
          <p:cNvSpPr txBox="1">
            <a:spLocks/>
          </p:cNvSpPr>
          <p:nvPr/>
        </p:nvSpPr>
        <p:spPr>
          <a:xfrm>
            <a:off x="2495229" y="597166"/>
            <a:ext cx="5760640" cy="672075"/>
          </a:xfrm>
          <a:prstGeom prst="rect">
            <a:avLst/>
          </a:prstGeom>
          <a:noFill/>
          <a:ln w="19050">
            <a:noFill/>
            <a:prstDash val="sysDash"/>
          </a:ln>
        </p:spPr>
        <p:txBody>
          <a:bodyPr lIns="91425" tIns="91425" rIns="91425" bIns="91425" anchor="b"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rgbClr val="00CEF6"/>
              </a:buClr>
              <a:buSzPct val="100000"/>
              <a:buFont typeface="Oswald"/>
              <a:buNone/>
              <a:defRPr sz="2000" b="1" i="0" u="none" strike="noStrike" cap="none" baseline="0">
                <a:solidFill>
                  <a:srgbClr val="00CEF6"/>
                </a:solidFill>
                <a:latin typeface="Oswald"/>
                <a:ea typeface="Oswald"/>
                <a:cs typeface="Oswald"/>
                <a:sym typeface="Oswald"/>
                <a:rtl val="0"/>
              </a:defRPr>
            </a:lvl1pPr>
            <a:lvl2pPr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pPr algn="l"/>
            <a:r>
              <a:rPr lang="en" dirty="0">
                <a:solidFill>
                  <a:srgbClr val="2F2B20"/>
                </a:solidFill>
              </a:rPr>
              <a:t>2 Project Documents</a:t>
            </a:r>
          </a:p>
        </p:txBody>
      </p:sp>
      <p:sp>
        <p:nvSpPr>
          <p:cNvPr id="18" name="Rectangle 17"/>
          <p:cNvSpPr/>
          <p:nvPr/>
        </p:nvSpPr>
        <p:spPr>
          <a:xfrm>
            <a:off x="2608089" y="1642053"/>
            <a:ext cx="9446561" cy="1061829"/>
          </a:xfrm>
          <a:prstGeom prst="rect">
            <a:avLst/>
          </a:prstGeom>
        </p:spPr>
        <p:txBody>
          <a:bodyPr wrap="square">
            <a:spAutoFit/>
          </a:bodyPr>
          <a:lstStyle/>
          <a:p>
            <a:pPr algn="just">
              <a:lnSpc>
                <a:spcPct val="150000"/>
              </a:lnSpc>
            </a:pPr>
            <a:r>
              <a:rPr lang="en-US" sz="1400" b="1" dirty="0">
                <a:solidFill>
                  <a:srgbClr val="2F2B20"/>
                </a:solidFill>
                <a:latin typeface="Trebuchet MS" pitchFamily="34" charset="0"/>
              </a:rPr>
              <a:t>Project Schedule</a:t>
            </a:r>
          </a:p>
          <a:p>
            <a:pPr algn="just">
              <a:lnSpc>
                <a:spcPct val="150000"/>
              </a:lnSpc>
            </a:pPr>
            <a:r>
              <a:rPr lang="id-ID" sz="1400" dirty="0">
                <a:solidFill>
                  <a:srgbClr val="2F2B20"/>
                </a:solidFill>
                <a:latin typeface="Trebuchet MS" pitchFamily="34" charset="0"/>
              </a:rPr>
              <a:t>Jadwal proyek menunjukkan sumber daya yang dibutuhkan, kapan dibutuhkan, dan lokasi di mana mereka dibutuhkan</a:t>
            </a:r>
            <a:endParaRPr lang="en-US" sz="1400" dirty="0">
              <a:solidFill>
                <a:srgbClr val="2F2B20"/>
              </a:solidFill>
              <a:latin typeface="Trebuchet MS" pitchFamily="34" charset="0"/>
            </a:endParaRPr>
          </a:p>
        </p:txBody>
      </p:sp>
      <p:sp>
        <p:nvSpPr>
          <p:cNvPr id="21" name="Rectangle 20"/>
          <p:cNvSpPr/>
          <p:nvPr/>
        </p:nvSpPr>
        <p:spPr>
          <a:xfrm>
            <a:off x="2608089" y="2781043"/>
            <a:ext cx="9464250" cy="1200329"/>
          </a:xfrm>
          <a:prstGeom prst="rect">
            <a:avLst/>
          </a:prstGeom>
        </p:spPr>
        <p:txBody>
          <a:bodyPr wrap="square">
            <a:spAutoFit/>
          </a:bodyPr>
          <a:lstStyle/>
          <a:p>
            <a:pPr algn="just">
              <a:lnSpc>
                <a:spcPct val="150000"/>
              </a:lnSpc>
            </a:pPr>
            <a:r>
              <a:rPr lang="en-US" sz="1600" b="1" dirty="0">
                <a:solidFill>
                  <a:srgbClr val="2F2B20"/>
                </a:solidFill>
                <a:latin typeface="Trebuchet MS" pitchFamily="34" charset="0"/>
              </a:rPr>
              <a:t>Resource breakdown</a:t>
            </a:r>
          </a:p>
          <a:p>
            <a:pPr algn="just">
              <a:lnSpc>
                <a:spcPct val="150000"/>
              </a:lnSpc>
            </a:pPr>
            <a:r>
              <a:rPr lang="sv-SE" sz="1600" dirty="0">
                <a:solidFill>
                  <a:srgbClr val="2F2B20"/>
                </a:solidFill>
                <a:latin typeface="Trebuchet MS" pitchFamily="34" charset="0"/>
              </a:rPr>
              <a:t>Resource breakdown memberikan referensi jika ada sumber daya yang perlu diganti atau diperoleh kembali selama proyek berlangsung</a:t>
            </a:r>
            <a:endParaRPr lang="en-US" sz="1600" dirty="0">
              <a:solidFill>
                <a:srgbClr val="2F2B20"/>
              </a:solidFill>
              <a:latin typeface="Trebuchet MS" pitchFamily="34" charset="0"/>
            </a:endParaRPr>
          </a:p>
        </p:txBody>
      </p:sp>
      <p:grpSp>
        <p:nvGrpSpPr>
          <p:cNvPr id="10" name="Group 9"/>
          <p:cNvGrpSpPr/>
          <p:nvPr/>
        </p:nvGrpSpPr>
        <p:grpSpPr>
          <a:xfrm>
            <a:off x="50638" y="808730"/>
            <a:ext cx="2160299" cy="5716989"/>
            <a:chOff x="50638" y="808730"/>
            <a:chExt cx="2160299" cy="5716989"/>
          </a:xfrm>
        </p:grpSpPr>
        <p:sp>
          <p:nvSpPr>
            <p:cNvPr id="11" name="Freeform 10"/>
            <p:cNvSpPr/>
            <p:nvPr/>
          </p:nvSpPr>
          <p:spPr>
            <a:xfrm>
              <a:off x="50639" y="808730"/>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12" name="Freeform 11"/>
            <p:cNvSpPr/>
            <p:nvPr/>
          </p:nvSpPr>
          <p:spPr>
            <a:xfrm>
              <a:off x="50638" y="1349070"/>
              <a:ext cx="2160299" cy="5176649"/>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Resource management plan</a:t>
              </a:r>
            </a:p>
            <a:p>
              <a:r>
                <a:rPr lang="en-US" sz="1400" dirty="0"/>
                <a:t>2. Project documents</a:t>
              </a:r>
            </a:p>
            <a:p>
              <a:pPr lvl="1"/>
              <a:r>
                <a:rPr lang="en-US" sz="1400" dirty="0"/>
                <a:t>• Issue log</a:t>
              </a:r>
            </a:p>
            <a:p>
              <a:pPr lvl="1"/>
              <a:r>
                <a:rPr lang="en-US" sz="1400" dirty="0"/>
                <a:t>• Lessons learned register</a:t>
              </a:r>
            </a:p>
            <a:p>
              <a:pPr lvl="1"/>
              <a:r>
                <a:rPr lang="en-US" sz="1400" dirty="0"/>
                <a:t>• Physical resource</a:t>
              </a:r>
            </a:p>
            <a:p>
              <a:pPr lvl="1"/>
              <a:r>
                <a:rPr lang="en-US" sz="1400" dirty="0"/>
                <a:t>assignments</a:t>
              </a:r>
            </a:p>
            <a:p>
              <a:pPr lvl="1"/>
              <a:r>
                <a:rPr lang="en-US" sz="1400" dirty="0"/>
                <a:t>• Project schedule</a:t>
              </a:r>
            </a:p>
            <a:p>
              <a:pPr lvl="1"/>
              <a:r>
                <a:rPr lang="en-US" sz="1400" dirty="0"/>
                <a:t>• Resource breakdown</a:t>
              </a:r>
            </a:p>
            <a:p>
              <a:pPr lvl="1"/>
              <a:r>
                <a:rPr lang="en-US" sz="1400" dirty="0"/>
                <a:t>structure</a:t>
              </a:r>
            </a:p>
            <a:p>
              <a:pPr lvl="1"/>
              <a:r>
                <a:rPr lang="en-US" sz="1400" dirty="0"/>
                <a:t>• Resource requirements</a:t>
              </a:r>
            </a:p>
            <a:p>
              <a:pPr lvl="1"/>
              <a:r>
                <a:rPr lang="en-US" sz="1400" dirty="0"/>
                <a:t>• Risk register</a:t>
              </a:r>
            </a:p>
            <a:p>
              <a:r>
                <a:rPr lang="en-US" sz="1400" dirty="0"/>
                <a:t>3. Work performance data</a:t>
              </a:r>
            </a:p>
            <a:p>
              <a:r>
                <a:rPr lang="en-US" sz="1400" dirty="0"/>
                <a:t>4. Agreements</a:t>
              </a:r>
            </a:p>
            <a:p>
              <a:r>
                <a:rPr lang="en-US" sz="1400" dirty="0"/>
                <a:t>5. Organizational process assets</a:t>
              </a:r>
              <a:endParaRPr lang="en-US" sz="3600" b="0" kern="1200" dirty="0">
                <a:latin typeface="+mn-lt"/>
              </a:endParaRPr>
            </a:p>
          </p:txBody>
        </p:sp>
      </p:grpSp>
      <p:sp>
        <p:nvSpPr>
          <p:cNvPr id="15" name="Rectangle 14"/>
          <p:cNvSpPr/>
          <p:nvPr/>
        </p:nvSpPr>
        <p:spPr>
          <a:xfrm>
            <a:off x="2608089" y="4187411"/>
            <a:ext cx="9464250" cy="1200329"/>
          </a:xfrm>
          <a:prstGeom prst="rect">
            <a:avLst/>
          </a:prstGeom>
        </p:spPr>
        <p:txBody>
          <a:bodyPr wrap="square">
            <a:spAutoFit/>
          </a:bodyPr>
          <a:lstStyle/>
          <a:p>
            <a:pPr algn="just">
              <a:lnSpc>
                <a:spcPct val="150000"/>
              </a:lnSpc>
            </a:pPr>
            <a:r>
              <a:rPr lang="en-US" sz="1600" b="1" dirty="0">
                <a:solidFill>
                  <a:srgbClr val="2F2B20"/>
                </a:solidFill>
                <a:latin typeface="Trebuchet MS" pitchFamily="34" charset="0"/>
              </a:rPr>
              <a:t>Resource requirements</a:t>
            </a:r>
          </a:p>
          <a:p>
            <a:pPr algn="just">
              <a:lnSpc>
                <a:spcPct val="150000"/>
              </a:lnSpc>
            </a:pPr>
            <a:r>
              <a:rPr lang="sv-SE" sz="1600" dirty="0">
                <a:solidFill>
                  <a:srgbClr val="2F2B20"/>
                </a:solidFill>
                <a:latin typeface="Trebuchet MS" pitchFamily="34" charset="0"/>
              </a:rPr>
              <a:t>Persyaratan sumber daya mengidentifikasi bahan yang dibutuhkan, peralatan, persediaan, dan sumber daya lainnya</a:t>
            </a:r>
            <a:endParaRPr lang="en-US" sz="1600" dirty="0">
              <a:solidFill>
                <a:srgbClr val="2F2B20"/>
              </a:solidFill>
              <a:latin typeface="Trebuchet MS" pitchFamily="34" charset="0"/>
            </a:endParaRPr>
          </a:p>
        </p:txBody>
      </p:sp>
      <p:sp>
        <p:nvSpPr>
          <p:cNvPr id="16" name="Rectangle 15"/>
          <p:cNvSpPr/>
          <p:nvPr/>
        </p:nvSpPr>
        <p:spPr>
          <a:xfrm>
            <a:off x="2590400" y="5593779"/>
            <a:ext cx="9464250" cy="1200329"/>
          </a:xfrm>
          <a:prstGeom prst="rect">
            <a:avLst/>
          </a:prstGeom>
        </p:spPr>
        <p:txBody>
          <a:bodyPr wrap="square">
            <a:spAutoFit/>
          </a:bodyPr>
          <a:lstStyle/>
          <a:p>
            <a:pPr algn="just">
              <a:lnSpc>
                <a:spcPct val="150000"/>
              </a:lnSpc>
            </a:pPr>
            <a:r>
              <a:rPr lang="en-US" sz="1600" b="1" dirty="0">
                <a:solidFill>
                  <a:srgbClr val="2F2B20"/>
                </a:solidFill>
                <a:latin typeface="Trebuchet MS" pitchFamily="34" charset="0"/>
              </a:rPr>
              <a:t>Risk Register</a:t>
            </a:r>
          </a:p>
          <a:p>
            <a:pPr algn="just">
              <a:lnSpc>
                <a:spcPct val="150000"/>
              </a:lnSpc>
            </a:pPr>
            <a:r>
              <a:rPr lang="sv-SE" sz="1600" dirty="0">
                <a:solidFill>
                  <a:srgbClr val="2F2B20"/>
                </a:solidFill>
                <a:latin typeface="Trebuchet MS" pitchFamily="34" charset="0"/>
              </a:rPr>
              <a:t>Daftar risiko mengidentifikasi risiko individu yang dapat berdampak pada peralatan, bahan, atau persediaan.</a:t>
            </a:r>
            <a:endParaRPr lang="en-US" sz="1600" dirty="0">
              <a:solidFill>
                <a:srgbClr val="2F2B20"/>
              </a:solidFill>
              <a:latin typeface="Trebuchet MS" pitchFamily="34" charset="0"/>
            </a:endParaRPr>
          </a:p>
        </p:txBody>
      </p:sp>
    </p:spTree>
    <p:extLst>
      <p:ext uri="{BB962C8B-B14F-4D97-AF65-F5344CB8AC3E}">
        <p14:creationId xmlns:p14="http://schemas.microsoft.com/office/powerpoint/2010/main" val="28023878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Control Resource : </a:t>
            </a:r>
            <a:r>
              <a:rPr lang="en-US" sz="3600" b="1" dirty="0">
                <a:solidFill>
                  <a:srgbClr val="FF0000"/>
                </a:solidFill>
              </a:rPr>
              <a:t>INPUT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20" name="Shape 454"/>
          <p:cNvSpPr txBox="1">
            <a:spLocks noGrp="1"/>
          </p:cNvSpPr>
          <p:nvPr>
            <p:ph type="title"/>
          </p:nvPr>
        </p:nvSpPr>
        <p:spPr>
          <a:xfrm>
            <a:off x="2463659" y="2193115"/>
            <a:ext cx="5760640" cy="672075"/>
          </a:xfrm>
          <a:prstGeom prst="rect">
            <a:avLst/>
          </a:prstGeom>
          <a:ln w="19050">
            <a:prstDash val="sysDash"/>
          </a:ln>
        </p:spPr>
        <p:txBody>
          <a:bodyPr lIns="91425" tIns="91425" rIns="91425" bIns="91425" anchor="b" anchorCtr="0">
            <a:noAutofit/>
          </a:bodyPr>
          <a:lstStyle/>
          <a:p>
            <a:r>
              <a:rPr lang="en" sz="2400" b="1" dirty="0"/>
              <a:t>4. Agreements</a:t>
            </a:r>
          </a:p>
        </p:txBody>
      </p:sp>
      <p:sp>
        <p:nvSpPr>
          <p:cNvPr id="21" name="Rectangle 20"/>
          <p:cNvSpPr/>
          <p:nvPr/>
        </p:nvSpPr>
        <p:spPr>
          <a:xfrm>
            <a:off x="2463659" y="2913821"/>
            <a:ext cx="9287063" cy="1200329"/>
          </a:xfrm>
          <a:prstGeom prst="rect">
            <a:avLst/>
          </a:prstGeom>
        </p:spPr>
        <p:txBody>
          <a:bodyPr wrap="square">
            <a:spAutoFit/>
          </a:bodyPr>
          <a:lstStyle/>
          <a:p>
            <a:pPr algn="just">
              <a:lnSpc>
                <a:spcPct val="150000"/>
              </a:lnSpc>
            </a:pPr>
            <a:r>
              <a:rPr lang="en-US" sz="1600" dirty="0" err="1">
                <a:solidFill>
                  <a:srgbClr val="2F2B20"/>
                </a:solidFill>
                <a:latin typeface="Trebuchet MS" pitchFamily="34" charset="0"/>
              </a:rPr>
              <a:t>Perjanjian</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dibuat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dalam</a:t>
            </a:r>
            <a:r>
              <a:rPr lang="en-US" sz="1600" dirty="0">
                <a:solidFill>
                  <a:srgbClr val="2F2B20"/>
                </a:solidFill>
                <a:latin typeface="Trebuchet MS" pitchFamily="34" charset="0"/>
              </a:rPr>
              <a:t> </a:t>
            </a:r>
            <a:r>
              <a:rPr lang="en-US" sz="1600" dirty="0" err="1">
                <a:solidFill>
                  <a:srgbClr val="2F2B20"/>
                </a:solidFill>
                <a:latin typeface="Trebuchet MS" pitchFamily="34" charset="0"/>
              </a:rPr>
              <a:t>konteks</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a:t>
            </a:r>
            <a:r>
              <a:rPr lang="en-US" sz="1600" dirty="0" err="1">
                <a:solidFill>
                  <a:srgbClr val="2F2B20"/>
                </a:solidFill>
                <a:latin typeface="Trebuchet MS" pitchFamily="34" charset="0"/>
              </a:rPr>
              <a:t>adalah</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dasar</a:t>
            </a:r>
            <a:r>
              <a:rPr lang="en-US" sz="1600" dirty="0">
                <a:solidFill>
                  <a:srgbClr val="2F2B20"/>
                </a:solidFill>
                <a:latin typeface="Trebuchet MS" pitchFamily="34" charset="0"/>
              </a:rPr>
              <a:t>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semua</a:t>
            </a:r>
            <a:r>
              <a:rPr lang="en-US" sz="1600" dirty="0">
                <a:solidFill>
                  <a:srgbClr val="2F2B20"/>
                </a:solidFill>
                <a:latin typeface="Trebuchet MS" pitchFamily="34" charset="0"/>
              </a:rPr>
              <a:t> </a:t>
            </a:r>
            <a:r>
              <a:rPr lang="en-US" sz="1600" dirty="0" err="1">
                <a:solidFill>
                  <a:srgbClr val="2F2B20"/>
                </a:solidFill>
                <a:latin typeface="Trebuchet MS" pitchFamily="34" charset="0"/>
              </a:rPr>
              <a:t>sumber</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daya</a:t>
            </a:r>
            <a:r>
              <a:rPr lang="en-US" sz="1600" dirty="0">
                <a:solidFill>
                  <a:srgbClr val="2F2B20"/>
                </a:solidFill>
                <a:latin typeface="Trebuchet MS" pitchFamily="34" charset="0"/>
              </a:rPr>
              <a:t> di </a:t>
            </a:r>
            <a:r>
              <a:rPr lang="en-US" sz="1600" dirty="0" err="1">
                <a:solidFill>
                  <a:srgbClr val="2F2B20"/>
                </a:solidFill>
                <a:latin typeface="Trebuchet MS" pitchFamily="34" charset="0"/>
              </a:rPr>
              <a:t>luar</a:t>
            </a:r>
            <a:r>
              <a:rPr lang="en-US" sz="1600" dirty="0">
                <a:solidFill>
                  <a:srgbClr val="2F2B20"/>
                </a:solidFill>
                <a:latin typeface="Trebuchet MS" pitchFamily="34" charset="0"/>
              </a:rPr>
              <a:t> </a:t>
            </a:r>
            <a:r>
              <a:rPr lang="en-US" sz="1600" dirty="0" err="1">
                <a:solidFill>
                  <a:srgbClr val="2F2B20"/>
                </a:solidFill>
                <a:latin typeface="Trebuchet MS" pitchFamily="34" charset="0"/>
              </a:rPr>
              <a:t>organisasi</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harus</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menetapkan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prosedur</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ketika</a:t>
            </a:r>
            <a:r>
              <a:rPr lang="en-US" sz="1600" dirty="0">
                <a:solidFill>
                  <a:srgbClr val="2F2B20"/>
                </a:solidFill>
                <a:latin typeface="Trebuchet MS" pitchFamily="34" charset="0"/>
              </a:rPr>
              <a:t> </a:t>
            </a:r>
            <a:r>
              <a:rPr lang="en-US" sz="1600" dirty="0" err="1">
                <a:solidFill>
                  <a:srgbClr val="2F2B20"/>
                </a:solidFill>
                <a:latin typeface="Trebuchet MS" pitchFamily="34" charset="0"/>
              </a:rPr>
              <a:t>sumber</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daya</a:t>
            </a:r>
            <a:r>
              <a:rPr lang="en-US" sz="1600" dirty="0">
                <a:solidFill>
                  <a:srgbClr val="2F2B20"/>
                </a:solidFill>
                <a:latin typeface="Trebuchet MS" pitchFamily="34" charset="0"/>
              </a:rPr>
              <a:t> </a:t>
            </a:r>
            <a:r>
              <a:rPr lang="en-US" sz="1600" dirty="0" err="1">
                <a:solidFill>
                  <a:srgbClr val="2F2B20"/>
                </a:solidFill>
                <a:latin typeface="Trebuchet MS" pitchFamily="34" charset="0"/>
              </a:rPr>
              <a:t>baru</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tidak</a:t>
            </a:r>
            <a:r>
              <a:rPr lang="en-US" sz="1600" dirty="0">
                <a:solidFill>
                  <a:srgbClr val="2F2B20"/>
                </a:solidFill>
                <a:latin typeface="Trebuchet MS" pitchFamily="34" charset="0"/>
              </a:rPr>
              <a:t> </a:t>
            </a:r>
            <a:r>
              <a:rPr lang="en-US" sz="1600" dirty="0" err="1">
                <a:solidFill>
                  <a:srgbClr val="2F2B20"/>
                </a:solidFill>
                <a:latin typeface="Trebuchet MS" pitchFamily="34" charset="0"/>
              </a:rPr>
              <a:t>direncanakan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diperlukan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atau</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ketika</a:t>
            </a:r>
            <a:r>
              <a:rPr lang="en-US" sz="1600" dirty="0">
                <a:solidFill>
                  <a:srgbClr val="2F2B20"/>
                </a:solidFill>
                <a:latin typeface="Trebuchet MS" pitchFamily="34" charset="0"/>
              </a:rPr>
              <a:t> </a:t>
            </a:r>
            <a:r>
              <a:rPr lang="en-US" sz="1600" dirty="0" err="1">
                <a:solidFill>
                  <a:srgbClr val="2F2B20"/>
                </a:solidFill>
                <a:latin typeface="Trebuchet MS" pitchFamily="34" charset="0"/>
              </a:rPr>
              <a:t>muncul</a:t>
            </a:r>
            <a:r>
              <a:rPr lang="en-US" sz="1600" dirty="0">
                <a:solidFill>
                  <a:srgbClr val="2F2B20"/>
                </a:solidFill>
                <a:latin typeface="Trebuchet MS" pitchFamily="34" charset="0"/>
              </a:rPr>
              <a:t> </a:t>
            </a:r>
            <a:r>
              <a:rPr lang="en-US" sz="1600" dirty="0" err="1">
                <a:solidFill>
                  <a:srgbClr val="2F2B20"/>
                </a:solidFill>
                <a:latin typeface="Trebuchet MS" pitchFamily="34" charset="0"/>
              </a:rPr>
              <a:t>masalah</a:t>
            </a:r>
            <a:r>
              <a:rPr lang="en-US" sz="1600" dirty="0">
                <a:solidFill>
                  <a:srgbClr val="2F2B20"/>
                </a:solidFill>
                <a:latin typeface="Trebuchet MS" pitchFamily="34" charset="0"/>
              </a:rPr>
              <a:t> </a:t>
            </a:r>
            <a:r>
              <a:rPr lang="en-US" sz="1600" dirty="0" err="1">
                <a:solidFill>
                  <a:srgbClr val="2F2B20"/>
                </a:solidFill>
                <a:latin typeface="Trebuchet MS" pitchFamily="34" charset="0"/>
              </a:rPr>
              <a:t>dengan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sumber</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daya</a:t>
            </a:r>
            <a:r>
              <a:rPr lang="en-US" sz="1600" dirty="0">
                <a:solidFill>
                  <a:srgbClr val="2F2B20"/>
                </a:solidFill>
                <a:latin typeface="Trebuchet MS" pitchFamily="34" charset="0"/>
              </a:rPr>
              <a:t> </a:t>
            </a:r>
            <a:r>
              <a:rPr lang="en-US" sz="1600" dirty="0" err="1">
                <a:solidFill>
                  <a:srgbClr val="2F2B20"/>
                </a:solidFill>
                <a:latin typeface="Trebuchet MS" pitchFamily="34" charset="0"/>
              </a:rPr>
              <a:t>saat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ini</a:t>
            </a:r>
            <a:r>
              <a:rPr lang="en-US" sz="1600" dirty="0">
                <a:solidFill>
                  <a:srgbClr val="2F2B20"/>
                </a:solidFill>
                <a:latin typeface="Trebuchet MS" pitchFamily="34" charset="0"/>
              </a:rPr>
              <a:t>.</a:t>
            </a:r>
          </a:p>
        </p:txBody>
      </p:sp>
      <p:sp>
        <p:nvSpPr>
          <p:cNvPr id="17" name="Shape 454"/>
          <p:cNvSpPr txBox="1">
            <a:spLocks/>
          </p:cNvSpPr>
          <p:nvPr/>
        </p:nvSpPr>
        <p:spPr>
          <a:xfrm>
            <a:off x="2465683" y="789392"/>
            <a:ext cx="5760640" cy="672075"/>
          </a:xfrm>
          <a:prstGeom prst="rect">
            <a:avLst/>
          </a:prstGeom>
          <a:ln w="19050">
            <a:prstDash val="sysDash"/>
          </a:ln>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2800" b="1" dirty="0"/>
              <a:t>3. Work Performance Data</a:t>
            </a:r>
          </a:p>
        </p:txBody>
      </p:sp>
      <p:sp>
        <p:nvSpPr>
          <p:cNvPr id="18" name="Rectangle 17"/>
          <p:cNvSpPr/>
          <p:nvPr/>
        </p:nvSpPr>
        <p:spPr>
          <a:xfrm>
            <a:off x="2463659" y="1445382"/>
            <a:ext cx="8129314" cy="699102"/>
          </a:xfrm>
          <a:prstGeom prst="rect">
            <a:avLst/>
          </a:prstGeom>
        </p:spPr>
        <p:txBody>
          <a:bodyPr wrap="square">
            <a:spAutoFit/>
          </a:bodyPr>
          <a:lstStyle/>
          <a:p>
            <a:pPr algn="just">
              <a:lnSpc>
                <a:spcPct val="150000"/>
              </a:lnSpc>
            </a:pPr>
            <a:r>
              <a:rPr lang="en-US" sz="1400" dirty="0">
                <a:solidFill>
                  <a:srgbClr val="2F2B20"/>
                </a:solidFill>
                <a:latin typeface="Trebuchet MS" pitchFamily="34" charset="0"/>
              </a:rPr>
              <a:t>Data </a:t>
            </a:r>
            <a:r>
              <a:rPr lang="en-US" sz="1400" dirty="0" err="1">
                <a:solidFill>
                  <a:srgbClr val="2F2B20"/>
                </a:solidFill>
                <a:latin typeface="Trebuchet MS" pitchFamily="34" charset="0"/>
              </a:rPr>
              <a:t>kinerja</a:t>
            </a:r>
            <a:r>
              <a:rPr lang="en-US" sz="1400" dirty="0">
                <a:solidFill>
                  <a:srgbClr val="2F2B20"/>
                </a:solidFill>
                <a:latin typeface="Trebuchet MS" pitchFamily="34" charset="0"/>
              </a:rPr>
              <a:t> </a:t>
            </a:r>
            <a:r>
              <a:rPr lang="en-US" sz="1400" dirty="0" err="1">
                <a:solidFill>
                  <a:srgbClr val="2F2B20"/>
                </a:solidFill>
                <a:latin typeface="Trebuchet MS" pitchFamily="34" charset="0"/>
              </a:rPr>
              <a:t>kerja</a:t>
            </a:r>
            <a:r>
              <a:rPr lang="en-US" sz="1400" dirty="0">
                <a:solidFill>
                  <a:srgbClr val="2F2B20"/>
                </a:solidFill>
                <a:latin typeface="Trebuchet MS" pitchFamily="34" charset="0"/>
              </a:rPr>
              <a:t> </a:t>
            </a:r>
            <a:r>
              <a:rPr lang="en-US" sz="1400" dirty="0" err="1">
                <a:solidFill>
                  <a:srgbClr val="2F2B20"/>
                </a:solidFill>
                <a:latin typeface="Trebuchet MS" pitchFamily="34" charset="0"/>
              </a:rPr>
              <a:t>berisi</a:t>
            </a:r>
            <a:r>
              <a:rPr lang="en-US" sz="1400" dirty="0">
                <a:solidFill>
                  <a:srgbClr val="2F2B20"/>
                </a:solidFill>
                <a:latin typeface="Trebuchet MS" pitchFamily="34" charset="0"/>
              </a:rPr>
              <a:t> data </a:t>
            </a:r>
            <a:r>
              <a:rPr lang="en-US" sz="1400" dirty="0" err="1">
                <a:solidFill>
                  <a:srgbClr val="2F2B20"/>
                </a:solidFill>
                <a:latin typeface="Trebuchet MS" pitchFamily="34" charset="0"/>
              </a:rPr>
              <a:t>tentang</a:t>
            </a:r>
            <a:r>
              <a:rPr lang="en-US" sz="1400" dirty="0">
                <a:solidFill>
                  <a:srgbClr val="2F2B20"/>
                </a:solidFill>
                <a:latin typeface="Trebuchet MS" pitchFamily="34" charset="0"/>
              </a:rPr>
              <a:t> status </a:t>
            </a:r>
            <a:r>
              <a:rPr lang="en-US" sz="1400" dirty="0" err="1">
                <a:solidFill>
                  <a:srgbClr val="2F2B20"/>
                </a:solidFill>
                <a:latin typeface="Trebuchet MS" pitchFamily="34" charset="0"/>
              </a:rPr>
              <a:t>proyek</a:t>
            </a:r>
            <a:r>
              <a:rPr lang="en-US" sz="1400" dirty="0">
                <a:solidFill>
                  <a:srgbClr val="2F2B20"/>
                </a:solidFill>
                <a:latin typeface="Trebuchet MS" pitchFamily="34" charset="0"/>
              </a:rPr>
              <a:t> </a:t>
            </a:r>
            <a:r>
              <a:rPr lang="en-US" sz="1400" dirty="0" err="1">
                <a:solidFill>
                  <a:srgbClr val="2F2B20"/>
                </a:solidFill>
                <a:latin typeface="Trebuchet MS" pitchFamily="34" charset="0"/>
              </a:rPr>
              <a:t>seperti</a:t>
            </a:r>
            <a:r>
              <a:rPr lang="en-US" sz="1400" dirty="0">
                <a:solidFill>
                  <a:srgbClr val="2F2B20"/>
                </a:solidFill>
                <a:latin typeface="Trebuchet MS" pitchFamily="34" charset="0"/>
              </a:rPr>
              <a:t> </a:t>
            </a:r>
            <a:r>
              <a:rPr lang="en-US" sz="1400" dirty="0" err="1">
                <a:solidFill>
                  <a:srgbClr val="2F2B20"/>
                </a:solidFill>
                <a:latin typeface="Trebuchet MS" pitchFamily="34" charset="0"/>
              </a:rPr>
              <a:t>jumlah</a:t>
            </a:r>
            <a:r>
              <a:rPr lang="en-US" sz="1400" dirty="0">
                <a:solidFill>
                  <a:srgbClr val="2F2B20"/>
                </a:solidFill>
                <a:latin typeface="Trebuchet MS" pitchFamily="34" charset="0"/>
              </a:rPr>
              <a:t> </a:t>
            </a:r>
            <a:r>
              <a:rPr lang="en-US" sz="1400" dirty="0" err="1">
                <a:solidFill>
                  <a:srgbClr val="2F2B20"/>
                </a:solidFill>
                <a:latin typeface="Trebuchet MS" pitchFamily="34" charset="0"/>
              </a:rPr>
              <a:t>dan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jenis</a:t>
            </a:r>
            <a:r>
              <a:rPr lang="en-US" sz="1400" dirty="0">
                <a:solidFill>
                  <a:srgbClr val="2F2B20"/>
                </a:solidFill>
                <a:latin typeface="Trebuchet MS" pitchFamily="34" charset="0"/>
              </a:rPr>
              <a:t> </a:t>
            </a:r>
            <a:r>
              <a:rPr lang="en-US" sz="1400" dirty="0" err="1">
                <a:solidFill>
                  <a:srgbClr val="2F2B20"/>
                </a:solidFill>
                <a:latin typeface="Trebuchet MS" pitchFamily="34" charset="0"/>
              </a:rPr>
              <a:t>sumber</a:t>
            </a:r>
            <a:r>
              <a:rPr lang="en-US" sz="1400" dirty="0">
                <a:solidFill>
                  <a:srgbClr val="2F2B20"/>
                </a:solidFill>
                <a:latin typeface="Trebuchet MS" pitchFamily="34" charset="0"/>
              </a:rPr>
              <a:t> </a:t>
            </a:r>
            <a:r>
              <a:rPr lang="en-US" sz="1400" dirty="0" err="1">
                <a:solidFill>
                  <a:srgbClr val="2F2B20"/>
                </a:solidFill>
                <a:latin typeface="Trebuchet MS" pitchFamily="34" charset="0"/>
              </a:rPr>
              <a:t>daya</a:t>
            </a:r>
            <a:r>
              <a:rPr lang="en-US" sz="1400" dirty="0">
                <a:solidFill>
                  <a:srgbClr val="2F2B20"/>
                </a:solidFill>
                <a:latin typeface="Trebuchet MS" pitchFamily="34" charset="0"/>
              </a:rPr>
              <a:t> yang </a:t>
            </a:r>
            <a:r>
              <a:rPr lang="en-US" sz="1400" dirty="0" err="1">
                <a:solidFill>
                  <a:srgbClr val="2F2B20"/>
                </a:solidFill>
                <a:latin typeface="Trebuchet MS" pitchFamily="34" charset="0"/>
              </a:rPr>
              <a:t>telah</a:t>
            </a:r>
            <a:r>
              <a:rPr lang="en-US" sz="1400" dirty="0">
                <a:solidFill>
                  <a:srgbClr val="2F2B20"/>
                </a:solidFill>
                <a:latin typeface="Trebuchet MS" pitchFamily="34" charset="0"/>
              </a:rPr>
              <a:t> </a:t>
            </a:r>
            <a:r>
              <a:rPr lang="en-US" sz="1400" dirty="0" err="1">
                <a:solidFill>
                  <a:srgbClr val="2F2B20"/>
                </a:solidFill>
                <a:latin typeface="Trebuchet MS" pitchFamily="34" charset="0"/>
              </a:rPr>
              <a:t>digunakan</a:t>
            </a:r>
            <a:r>
              <a:rPr lang="en-US" sz="1400" dirty="0">
                <a:solidFill>
                  <a:srgbClr val="2F2B20"/>
                </a:solidFill>
                <a:latin typeface="Trebuchet MS" pitchFamily="34" charset="0"/>
              </a:rPr>
              <a:t>.</a:t>
            </a:r>
          </a:p>
        </p:txBody>
      </p:sp>
      <p:grpSp>
        <p:nvGrpSpPr>
          <p:cNvPr id="11" name="Group 10"/>
          <p:cNvGrpSpPr/>
          <p:nvPr/>
        </p:nvGrpSpPr>
        <p:grpSpPr>
          <a:xfrm>
            <a:off x="50638" y="808730"/>
            <a:ext cx="2160299" cy="5716989"/>
            <a:chOff x="50638" y="808730"/>
            <a:chExt cx="2160299" cy="5716989"/>
          </a:xfrm>
        </p:grpSpPr>
        <p:sp>
          <p:nvSpPr>
            <p:cNvPr id="12" name="Freeform 11"/>
            <p:cNvSpPr/>
            <p:nvPr/>
          </p:nvSpPr>
          <p:spPr>
            <a:xfrm>
              <a:off x="50639" y="808730"/>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19" name="Freeform 18"/>
            <p:cNvSpPr/>
            <p:nvPr/>
          </p:nvSpPr>
          <p:spPr>
            <a:xfrm>
              <a:off x="50638" y="1349070"/>
              <a:ext cx="2160299" cy="5176649"/>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Resource management plan</a:t>
              </a:r>
            </a:p>
            <a:p>
              <a:r>
                <a:rPr lang="en-US" sz="1400" dirty="0"/>
                <a:t>2. Project documents</a:t>
              </a:r>
            </a:p>
            <a:p>
              <a:pPr lvl="1"/>
              <a:r>
                <a:rPr lang="en-US" sz="1400" dirty="0"/>
                <a:t>• Issue log</a:t>
              </a:r>
            </a:p>
            <a:p>
              <a:pPr lvl="1"/>
              <a:r>
                <a:rPr lang="en-US" sz="1400" dirty="0"/>
                <a:t>• Lessons learned register</a:t>
              </a:r>
            </a:p>
            <a:p>
              <a:pPr lvl="1"/>
              <a:r>
                <a:rPr lang="en-US" sz="1400" dirty="0"/>
                <a:t>• Physical resource</a:t>
              </a:r>
            </a:p>
            <a:p>
              <a:pPr lvl="1"/>
              <a:r>
                <a:rPr lang="en-US" sz="1400" dirty="0"/>
                <a:t>assignments</a:t>
              </a:r>
            </a:p>
            <a:p>
              <a:pPr lvl="1"/>
              <a:r>
                <a:rPr lang="en-US" sz="1400" dirty="0"/>
                <a:t>• Project schedule</a:t>
              </a:r>
            </a:p>
            <a:p>
              <a:pPr lvl="1"/>
              <a:r>
                <a:rPr lang="en-US" sz="1400" dirty="0"/>
                <a:t>• Resource breakdown</a:t>
              </a:r>
            </a:p>
            <a:p>
              <a:pPr lvl="1"/>
              <a:r>
                <a:rPr lang="en-US" sz="1400" dirty="0"/>
                <a:t>structure</a:t>
              </a:r>
            </a:p>
            <a:p>
              <a:pPr lvl="1"/>
              <a:r>
                <a:rPr lang="en-US" sz="1400" dirty="0"/>
                <a:t>• Resource requirements</a:t>
              </a:r>
            </a:p>
            <a:p>
              <a:pPr lvl="1"/>
              <a:r>
                <a:rPr lang="en-US" sz="1400" dirty="0"/>
                <a:t>• Risk register</a:t>
              </a:r>
            </a:p>
            <a:p>
              <a:r>
                <a:rPr lang="en-US" sz="1400" dirty="0"/>
                <a:t>3. Work performance data</a:t>
              </a:r>
            </a:p>
            <a:p>
              <a:r>
                <a:rPr lang="en-US" sz="1400" dirty="0"/>
                <a:t>4. Agreements</a:t>
              </a:r>
            </a:p>
            <a:p>
              <a:r>
                <a:rPr lang="en-US" sz="1400" dirty="0"/>
                <a:t>5. Organizational process assets</a:t>
              </a:r>
              <a:endParaRPr lang="en-US" sz="3600" b="0" kern="1200" dirty="0">
                <a:latin typeface="+mn-lt"/>
              </a:endParaRPr>
            </a:p>
          </p:txBody>
        </p:sp>
      </p:grpSp>
      <p:sp>
        <p:nvSpPr>
          <p:cNvPr id="22" name="Shape 454"/>
          <p:cNvSpPr txBox="1">
            <a:spLocks/>
          </p:cNvSpPr>
          <p:nvPr/>
        </p:nvSpPr>
        <p:spPr>
          <a:xfrm>
            <a:off x="2463659" y="4162781"/>
            <a:ext cx="5760640" cy="672075"/>
          </a:xfrm>
          <a:prstGeom prst="rect">
            <a:avLst/>
          </a:prstGeom>
          <a:ln w="19050">
            <a:prstDash val="sysDash"/>
          </a:ln>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2400" b="1" dirty="0">
                <a:latin typeface="+mn-lt"/>
              </a:rPr>
              <a:t>5. </a:t>
            </a:r>
            <a:r>
              <a:rPr lang="en-US" sz="2400" b="1" dirty="0">
                <a:latin typeface="+mn-lt"/>
              </a:rPr>
              <a:t>Organizational process assets</a:t>
            </a:r>
            <a:endParaRPr lang="en-US" sz="5400" b="1" dirty="0">
              <a:latin typeface="+mn-lt"/>
            </a:endParaRPr>
          </a:p>
        </p:txBody>
      </p:sp>
      <p:sp>
        <p:nvSpPr>
          <p:cNvPr id="23" name="Rectangle 22"/>
          <p:cNvSpPr/>
          <p:nvPr/>
        </p:nvSpPr>
        <p:spPr>
          <a:xfrm>
            <a:off x="2463659" y="4883487"/>
            <a:ext cx="9287063" cy="1938992"/>
          </a:xfrm>
          <a:prstGeom prst="rect">
            <a:avLst/>
          </a:prstGeom>
        </p:spPr>
        <p:txBody>
          <a:bodyPr wrap="square">
            <a:spAutoFit/>
          </a:bodyPr>
          <a:lstStyle/>
          <a:p>
            <a:pPr algn="just">
              <a:lnSpc>
                <a:spcPct val="150000"/>
              </a:lnSpc>
            </a:pPr>
            <a:r>
              <a:rPr lang="en-US" sz="1600" dirty="0" err="1">
                <a:solidFill>
                  <a:srgbClr val="2F2B20"/>
                </a:solidFill>
                <a:latin typeface="Trebuchet MS" pitchFamily="34" charset="0"/>
              </a:rPr>
              <a:t>Aset</a:t>
            </a:r>
            <a:r>
              <a:rPr lang="en-US" sz="1600" dirty="0">
                <a:solidFill>
                  <a:srgbClr val="2F2B20"/>
                </a:solidFill>
                <a:latin typeface="Trebuchet MS" pitchFamily="34" charset="0"/>
              </a:rPr>
              <a:t> proses </a:t>
            </a:r>
            <a:r>
              <a:rPr lang="en-US" sz="1600" dirty="0" err="1">
                <a:solidFill>
                  <a:srgbClr val="2F2B20"/>
                </a:solidFill>
                <a:latin typeface="Trebuchet MS" pitchFamily="34" charset="0"/>
              </a:rPr>
              <a:t>organisasi</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dapat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memengaruhi</a:t>
            </a:r>
            <a:r>
              <a:rPr lang="en-US" sz="1600" dirty="0">
                <a:solidFill>
                  <a:srgbClr val="2F2B20"/>
                </a:solidFill>
                <a:latin typeface="Trebuchet MS" pitchFamily="34" charset="0"/>
              </a:rPr>
              <a:t> proses </a:t>
            </a:r>
            <a:r>
              <a:rPr lang="en-US" sz="1600" dirty="0" err="1">
                <a:solidFill>
                  <a:srgbClr val="2F2B20"/>
                </a:solidFill>
                <a:latin typeface="Trebuchet MS" pitchFamily="34" charset="0"/>
              </a:rPr>
              <a:t>Sumber</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Daya</a:t>
            </a:r>
            <a:r>
              <a:rPr lang="en-US" sz="1600" dirty="0">
                <a:solidFill>
                  <a:srgbClr val="2F2B20"/>
                </a:solidFill>
                <a:latin typeface="Trebuchet MS" pitchFamily="34" charset="0"/>
              </a:rPr>
              <a:t> </a:t>
            </a:r>
            <a:r>
              <a:rPr lang="en-US" sz="1600" dirty="0" err="1">
                <a:solidFill>
                  <a:srgbClr val="2F2B20"/>
                </a:solidFill>
                <a:latin typeface="Trebuchet MS" pitchFamily="34" charset="0"/>
              </a:rPr>
              <a:t>Kontrol</a:t>
            </a:r>
            <a:r>
              <a:rPr lang="en-US" sz="1600" dirty="0">
                <a:solidFill>
                  <a:srgbClr val="2F2B20"/>
                </a:solidFill>
                <a:latin typeface="Trebuchet MS" pitchFamily="34" charset="0"/>
              </a:rPr>
              <a:t> </a:t>
            </a:r>
            <a:r>
              <a:rPr lang="en-US" sz="1600" dirty="0" err="1">
                <a:solidFill>
                  <a:srgbClr val="2F2B20"/>
                </a:solidFill>
                <a:latin typeface="Trebuchet MS" pitchFamily="34" charset="0"/>
              </a:rPr>
              <a:t>termasuk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tetapi</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tidak</a:t>
            </a:r>
            <a:r>
              <a:rPr lang="en-US" sz="1600" dirty="0">
                <a:solidFill>
                  <a:srgbClr val="2F2B20"/>
                </a:solidFill>
                <a:latin typeface="Trebuchet MS" pitchFamily="34" charset="0"/>
              </a:rPr>
              <a:t> </a:t>
            </a:r>
            <a:r>
              <a:rPr lang="en-US" sz="1600" dirty="0" err="1">
                <a:solidFill>
                  <a:srgbClr val="2F2B20"/>
                </a:solidFill>
                <a:latin typeface="Trebuchet MS" pitchFamily="34" charset="0"/>
              </a:rPr>
              <a:t>terbatas</a:t>
            </a:r>
            <a:r>
              <a:rPr lang="en-US" sz="1600" dirty="0">
                <a:solidFill>
                  <a:srgbClr val="2F2B20"/>
                </a:solidFill>
                <a:latin typeface="Trebuchet MS" pitchFamily="34" charset="0"/>
              </a:rPr>
              <a:t> </a:t>
            </a:r>
            <a:r>
              <a:rPr lang="en-US" sz="1600" dirty="0" err="1">
                <a:solidFill>
                  <a:srgbClr val="2F2B20"/>
                </a:solidFill>
                <a:latin typeface="Trebuchet MS" pitchFamily="34" charset="0"/>
              </a:rPr>
              <a:t>pada</a:t>
            </a:r>
            <a:r>
              <a:rPr lang="en-US" sz="1600" dirty="0">
                <a:solidFill>
                  <a:srgbClr val="2F2B20"/>
                </a:solidFill>
                <a:latin typeface="Trebuchet MS" pitchFamily="34" charset="0"/>
              </a:rPr>
              <a:t>:</a:t>
            </a:r>
          </a:p>
          <a:p>
            <a:pPr marL="285750" indent="-285750" algn="just">
              <a:lnSpc>
                <a:spcPct val="150000"/>
              </a:lnSpc>
              <a:buFont typeface="Arial" panose="020B0604020202020204" pitchFamily="34" charset="0"/>
              <a:buChar char="•"/>
            </a:pPr>
            <a:r>
              <a:rPr lang="en-US" sz="1600" dirty="0" err="1">
                <a:solidFill>
                  <a:srgbClr val="2F2B20"/>
                </a:solidFill>
                <a:latin typeface="Trebuchet MS" pitchFamily="34" charset="0"/>
              </a:rPr>
              <a:t>Kebijakan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tentang</a:t>
            </a:r>
            <a:r>
              <a:rPr lang="en-US" sz="1600" dirty="0">
                <a:solidFill>
                  <a:srgbClr val="2F2B20"/>
                </a:solidFill>
                <a:latin typeface="Trebuchet MS" pitchFamily="34" charset="0"/>
              </a:rPr>
              <a:t> </a:t>
            </a:r>
            <a:r>
              <a:rPr lang="en-US" sz="1600" dirty="0" err="1">
                <a:solidFill>
                  <a:srgbClr val="2F2B20"/>
                </a:solidFill>
                <a:latin typeface="Trebuchet MS" pitchFamily="34" charset="0"/>
              </a:rPr>
              <a:t>kontrol</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penugasan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sumber</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daya</a:t>
            </a:r>
            <a:r>
              <a:rPr lang="en-US" sz="1600" dirty="0">
                <a:solidFill>
                  <a:srgbClr val="2F2B20"/>
                </a:solidFill>
                <a:latin typeface="Trebuchet MS" pitchFamily="34" charset="0"/>
              </a:rPr>
              <a:t>,</a:t>
            </a:r>
          </a:p>
          <a:p>
            <a:pPr marL="285750" indent="-285750" algn="just">
              <a:lnSpc>
                <a:spcPct val="150000"/>
              </a:lnSpc>
              <a:buFont typeface="Arial" panose="020B0604020202020204" pitchFamily="34" charset="0"/>
              <a:buChar char="•"/>
            </a:pPr>
            <a:r>
              <a:rPr lang="en-US" sz="1600" dirty="0" err="1">
                <a:solidFill>
                  <a:srgbClr val="2F2B20"/>
                </a:solidFill>
                <a:latin typeface="Trebuchet MS" pitchFamily="34" charset="0"/>
              </a:rPr>
              <a:t>Prosedur</a:t>
            </a:r>
            <a:r>
              <a:rPr lang="en-US" sz="1600" dirty="0">
                <a:solidFill>
                  <a:srgbClr val="2F2B20"/>
                </a:solidFill>
                <a:latin typeface="Trebuchet MS" pitchFamily="34" charset="0"/>
              </a:rPr>
              <a:t> </a:t>
            </a:r>
            <a:r>
              <a:rPr lang="en-US" sz="1600" dirty="0" err="1">
                <a:solidFill>
                  <a:srgbClr val="2F2B20"/>
                </a:solidFill>
                <a:latin typeface="Trebuchet MS" pitchFamily="34" charset="0"/>
              </a:rPr>
              <a:t>eskalasi</a:t>
            </a:r>
            <a:r>
              <a:rPr lang="en-US" sz="1600" dirty="0">
                <a:solidFill>
                  <a:srgbClr val="2F2B20"/>
                </a:solidFill>
                <a:latin typeface="Trebuchet MS" pitchFamily="34" charset="0"/>
              </a:rPr>
              <a:t>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menangani</a:t>
            </a:r>
            <a:r>
              <a:rPr lang="en-US" sz="1600" dirty="0">
                <a:solidFill>
                  <a:srgbClr val="2F2B20"/>
                </a:solidFill>
                <a:latin typeface="Trebuchet MS" pitchFamily="34" charset="0"/>
              </a:rPr>
              <a:t> </a:t>
            </a:r>
            <a:r>
              <a:rPr lang="en-US" sz="1600" dirty="0" err="1">
                <a:solidFill>
                  <a:srgbClr val="2F2B20"/>
                </a:solidFill>
                <a:latin typeface="Trebuchet MS" pitchFamily="34" charset="0"/>
              </a:rPr>
              <a:t>masalah</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dalam</a:t>
            </a:r>
            <a:r>
              <a:rPr lang="en-US" sz="1600" dirty="0">
                <a:solidFill>
                  <a:srgbClr val="2F2B20"/>
                </a:solidFill>
                <a:latin typeface="Trebuchet MS" pitchFamily="34" charset="0"/>
              </a:rPr>
              <a:t> </a:t>
            </a:r>
            <a:r>
              <a:rPr lang="en-US" sz="1600" dirty="0" err="1">
                <a:solidFill>
                  <a:srgbClr val="2F2B20"/>
                </a:solidFill>
                <a:latin typeface="Trebuchet MS" pitchFamily="34" charset="0"/>
              </a:rPr>
              <a:t>organisasi</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melakukan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endParaRPr lang="en-US" sz="1600" dirty="0">
              <a:solidFill>
                <a:srgbClr val="2F2B20"/>
              </a:solidFill>
              <a:latin typeface="Trebuchet MS" pitchFamily="34" charset="0"/>
            </a:endParaRPr>
          </a:p>
          <a:p>
            <a:pPr marL="285750" indent="-285750" algn="just">
              <a:lnSpc>
                <a:spcPct val="150000"/>
              </a:lnSpc>
              <a:buFont typeface="Arial" panose="020B0604020202020204" pitchFamily="34" charset="0"/>
              <a:buChar char="•"/>
            </a:pPr>
            <a:r>
              <a:rPr lang="en-US" sz="1600" dirty="0">
                <a:solidFill>
                  <a:srgbClr val="2F2B20"/>
                </a:solidFill>
                <a:latin typeface="Trebuchet MS" pitchFamily="34" charset="0"/>
              </a:rPr>
              <a:t>Lesson learned </a:t>
            </a:r>
            <a:r>
              <a:rPr lang="en-US" sz="1600" dirty="0" err="1">
                <a:solidFill>
                  <a:srgbClr val="2F2B20"/>
                </a:solidFill>
                <a:latin typeface="Trebuchet MS" pitchFamily="34" charset="0"/>
              </a:rPr>
              <a:t>dari</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a:t>
            </a:r>
            <a:r>
              <a:rPr lang="en-US" sz="1600" dirty="0" err="1">
                <a:solidFill>
                  <a:srgbClr val="2F2B20"/>
                </a:solidFill>
                <a:latin typeface="Trebuchet MS" pitchFamily="34" charset="0"/>
              </a:rPr>
              <a:t>serupa</a:t>
            </a:r>
            <a:r>
              <a:rPr lang="en-US" sz="1600" dirty="0">
                <a:solidFill>
                  <a:srgbClr val="2F2B20"/>
                </a:solidFill>
                <a:latin typeface="Trebuchet MS" pitchFamily="34" charset="0"/>
              </a:rPr>
              <a:t> </a:t>
            </a:r>
            <a:r>
              <a:rPr lang="en-US" sz="1600" dirty="0" err="1">
                <a:solidFill>
                  <a:srgbClr val="2F2B20"/>
                </a:solidFill>
                <a:latin typeface="Trebuchet MS" pitchFamily="34" charset="0"/>
              </a:rPr>
              <a:t>sebelumnya</a:t>
            </a:r>
            <a:r>
              <a:rPr lang="en-US" sz="1600" dirty="0">
                <a:solidFill>
                  <a:srgbClr val="2F2B20"/>
                </a:solidFill>
                <a:latin typeface="Trebuchet MS" pitchFamily="34" charset="0"/>
              </a:rPr>
              <a:t>.</a:t>
            </a:r>
          </a:p>
        </p:txBody>
      </p:sp>
    </p:spTree>
    <p:extLst>
      <p:ext uri="{BB962C8B-B14F-4D97-AF65-F5344CB8AC3E}">
        <p14:creationId xmlns:p14="http://schemas.microsoft.com/office/powerpoint/2010/main" val="3278101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Plan Resource Management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Content Placeholder 2"/>
          <p:cNvSpPr txBox="1">
            <a:spLocks/>
          </p:cNvSpPr>
          <p:nvPr/>
        </p:nvSpPr>
        <p:spPr>
          <a:xfrm>
            <a:off x="618663" y="1269242"/>
            <a:ext cx="10135773" cy="1471028"/>
          </a:xfrm>
          <a:prstGeom prst="rect">
            <a:avLst/>
          </a:prstGeom>
          <a:solidFill>
            <a:schemeClr val="accent2">
              <a:lumMod val="20000"/>
              <a:lumOff val="80000"/>
            </a:schemeClr>
          </a:solidFill>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buNone/>
            </a:pPr>
            <a:r>
              <a:rPr lang="en-US" dirty="0" err="1"/>
              <a:t>Merencanakan</a:t>
            </a:r>
            <a:r>
              <a:rPr lang="en-US" dirty="0"/>
              <a:t> </a:t>
            </a:r>
            <a:r>
              <a:rPr lang="en-US" dirty="0" err="1"/>
              <a:t>Manajemen</a:t>
            </a:r>
            <a:r>
              <a:rPr lang="en-US" dirty="0"/>
              <a:t> </a:t>
            </a:r>
            <a:r>
              <a:rPr lang="en-US" dirty="0" err="1"/>
              <a:t>Sumber</a:t>
            </a:r>
            <a:r>
              <a:rPr lang="en-US" dirty="0"/>
              <a:t> </a:t>
            </a:r>
            <a:r>
              <a:rPr lang="en-US" dirty="0" err="1"/>
              <a:t>Daya</a:t>
            </a:r>
            <a:r>
              <a:rPr lang="en-US" dirty="0"/>
              <a:t> </a:t>
            </a:r>
            <a:r>
              <a:rPr lang="en-US" dirty="0" err="1"/>
              <a:t>adalah</a:t>
            </a:r>
            <a:r>
              <a:rPr lang="en-US" dirty="0"/>
              <a:t> proses </a:t>
            </a:r>
            <a:r>
              <a:rPr lang="en-US" dirty="0" err="1"/>
              <a:t>mendefinisikan</a:t>
            </a:r>
            <a:r>
              <a:rPr lang="en-US" dirty="0"/>
              <a:t> </a:t>
            </a:r>
            <a:r>
              <a:rPr lang="en-US" dirty="0" err="1"/>
              <a:t>cara</a:t>
            </a:r>
            <a:r>
              <a:rPr lang="en-US" dirty="0"/>
              <a:t> </a:t>
            </a:r>
            <a:r>
              <a:rPr lang="en-US" dirty="0" err="1"/>
              <a:t>memperkirakan</a:t>
            </a:r>
            <a:r>
              <a:rPr lang="en-US" dirty="0"/>
              <a:t>, </a:t>
            </a:r>
            <a:r>
              <a:rPr lang="en-US" dirty="0" err="1"/>
              <a:t>memperoleh</a:t>
            </a:r>
            <a:r>
              <a:rPr lang="en-US" dirty="0"/>
              <a:t>, </a:t>
            </a:r>
            <a:r>
              <a:rPr lang="en-US" dirty="0" err="1"/>
              <a:t>mengelola</a:t>
            </a:r>
            <a:r>
              <a:rPr lang="en-US" dirty="0"/>
              <a:t>, </a:t>
            </a:r>
            <a:r>
              <a:rPr lang="en-US" dirty="0" err="1"/>
              <a:t>dan</a:t>
            </a:r>
            <a:r>
              <a:rPr lang="en-US" dirty="0"/>
              <a:t> </a:t>
            </a:r>
            <a:r>
              <a:rPr lang="en-US" dirty="0" err="1"/>
              <a:t>menggunakan</a:t>
            </a:r>
            <a:r>
              <a:rPr lang="en-US" dirty="0"/>
              <a:t> </a:t>
            </a:r>
            <a:r>
              <a:rPr lang="en-US" dirty="0" err="1"/>
              <a:t>sumber</a:t>
            </a:r>
            <a:r>
              <a:rPr lang="en-US" dirty="0"/>
              <a:t> </a:t>
            </a:r>
            <a:r>
              <a:rPr lang="en-US" dirty="0" err="1"/>
              <a:t>daya</a:t>
            </a:r>
            <a:r>
              <a:rPr lang="en-US" dirty="0"/>
              <a:t> </a:t>
            </a:r>
            <a:r>
              <a:rPr lang="en-US" dirty="0" err="1"/>
              <a:t>tim</a:t>
            </a:r>
            <a:r>
              <a:rPr lang="en-US" dirty="0"/>
              <a:t> </a:t>
            </a:r>
            <a:r>
              <a:rPr lang="en-US" dirty="0" err="1"/>
              <a:t>dan</a:t>
            </a:r>
            <a:r>
              <a:rPr lang="en-US" dirty="0"/>
              <a:t> </a:t>
            </a:r>
            <a:r>
              <a:rPr lang="en-US" dirty="0" err="1"/>
              <a:t>fisik</a:t>
            </a:r>
            <a:r>
              <a:rPr lang="en-US" dirty="0"/>
              <a:t>.</a:t>
            </a:r>
            <a:endParaRPr lang="en" dirty="0"/>
          </a:p>
        </p:txBody>
      </p:sp>
      <p:sp>
        <p:nvSpPr>
          <p:cNvPr id="9" name="TextBox 8"/>
          <p:cNvSpPr txBox="1"/>
          <p:nvPr/>
        </p:nvSpPr>
        <p:spPr>
          <a:xfrm>
            <a:off x="618662" y="3460107"/>
            <a:ext cx="10135773" cy="923330"/>
          </a:xfrm>
          <a:prstGeom prst="rect">
            <a:avLst/>
          </a:prstGeom>
          <a:solidFill>
            <a:schemeClr val="accent4">
              <a:lumMod val="60000"/>
              <a:lumOff val="40000"/>
            </a:schemeClr>
          </a:solidFill>
        </p:spPr>
        <p:txBody>
          <a:bodyPr wrap="square" rtlCol="0">
            <a:spAutoFit/>
          </a:bodyPr>
          <a:lstStyle/>
          <a:p>
            <a:pPr algn="ctr"/>
            <a:r>
              <a:rPr lang="en-US" dirty="0" err="1">
                <a:solidFill>
                  <a:srgbClr val="2F2B20"/>
                </a:solidFill>
                <a:latin typeface="Cooper Black" pitchFamily="18" charset="0"/>
              </a:rPr>
              <a:t>Manfaat</a:t>
            </a:r>
            <a:r>
              <a:rPr lang="en-US" dirty="0">
                <a:solidFill>
                  <a:srgbClr val="2F2B20"/>
                </a:solidFill>
                <a:latin typeface="Cooper Black" pitchFamily="18" charset="0"/>
              </a:rPr>
              <a:t> </a:t>
            </a:r>
            <a:r>
              <a:rPr lang="en-US" dirty="0" err="1">
                <a:solidFill>
                  <a:srgbClr val="2F2B20"/>
                </a:solidFill>
                <a:latin typeface="Cooper Black" pitchFamily="18" charset="0"/>
              </a:rPr>
              <a:t>utama</a:t>
            </a:r>
            <a:r>
              <a:rPr lang="en-US" dirty="0">
                <a:solidFill>
                  <a:srgbClr val="2F2B20"/>
                </a:solidFill>
                <a:latin typeface="Cooper Black" pitchFamily="18" charset="0"/>
              </a:rPr>
              <a:t> </a:t>
            </a:r>
            <a:r>
              <a:rPr lang="en-US" dirty="0" err="1">
                <a:solidFill>
                  <a:srgbClr val="2F2B20"/>
                </a:solidFill>
                <a:latin typeface="Cooper Black" pitchFamily="18" charset="0"/>
              </a:rPr>
              <a:t>dari</a:t>
            </a:r>
            <a:r>
              <a:rPr lang="en-US" dirty="0">
                <a:solidFill>
                  <a:srgbClr val="2F2B20"/>
                </a:solidFill>
                <a:latin typeface="Cooper Black" pitchFamily="18" charset="0"/>
              </a:rPr>
              <a:t> proses </a:t>
            </a:r>
            <a:r>
              <a:rPr lang="en-US" dirty="0" err="1">
                <a:solidFill>
                  <a:srgbClr val="2F2B20"/>
                </a:solidFill>
                <a:latin typeface="Cooper Black" pitchFamily="18" charset="0"/>
              </a:rPr>
              <a:t>ini</a:t>
            </a:r>
            <a:r>
              <a:rPr lang="en-US" dirty="0">
                <a:solidFill>
                  <a:srgbClr val="2F2B20"/>
                </a:solidFill>
                <a:latin typeface="Cooper Black" pitchFamily="18" charset="0"/>
              </a:rPr>
              <a:t> </a:t>
            </a:r>
            <a:r>
              <a:rPr lang="en-US" dirty="0" err="1">
                <a:solidFill>
                  <a:srgbClr val="2F2B20"/>
                </a:solidFill>
                <a:latin typeface="Cooper Black" pitchFamily="18" charset="0"/>
              </a:rPr>
              <a:t>adalah</a:t>
            </a:r>
            <a:r>
              <a:rPr lang="en-US" dirty="0">
                <a:solidFill>
                  <a:srgbClr val="2F2B20"/>
                </a:solidFill>
                <a:latin typeface="Cooper Black" pitchFamily="18" charset="0"/>
              </a:rPr>
              <a:t> </a:t>
            </a:r>
            <a:r>
              <a:rPr lang="en-US" dirty="0" err="1">
                <a:solidFill>
                  <a:srgbClr val="2F2B20"/>
                </a:solidFill>
                <a:latin typeface="Cooper Black" pitchFamily="18" charset="0"/>
              </a:rPr>
              <a:t>bahwa</a:t>
            </a:r>
            <a:r>
              <a:rPr lang="en-US" dirty="0">
                <a:solidFill>
                  <a:srgbClr val="2F2B20"/>
                </a:solidFill>
                <a:latin typeface="Cooper Black" pitchFamily="18" charset="0"/>
              </a:rPr>
              <a:t> </a:t>
            </a:r>
            <a:r>
              <a:rPr lang="en-US" dirty="0" err="1">
                <a:solidFill>
                  <a:srgbClr val="2F2B20"/>
                </a:solidFill>
                <a:latin typeface="Cooper Black" pitchFamily="18" charset="0"/>
              </a:rPr>
              <a:t>ia</a:t>
            </a:r>
            <a:r>
              <a:rPr lang="en-US" dirty="0">
                <a:solidFill>
                  <a:srgbClr val="2F2B20"/>
                </a:solidFill>
                <a:latin typeface="Cooper Black" pitchFamily="18" charset="0"/>
              </a:rPr>
              <a:t> </a:t>
            </a:r>
            <a:r>
              <a:rPr lang="en-US" dirty="0" err="1">
                <a:solidFill>
                  <a:srgbClr val="2F2B20"/>
                </a:solidFill>
                <a:latin typeface="Cooper Black" pitchFamily="18" charset="0"/>
              </a:rPr>
              <a:t>menetapkan</a:t>
            </a:r>
            <a:r>
              <a:rPr lang="en-US" dirty="0">
                <a:solidFill>
                  <a:srgbClr val="2F2B20"/>
                </a:solidFill>
                <a:latin typeface="Cooper Black" pitchFamily="18" charset="0"/>
              </a:rPr>
              <a:t> </a:t>
            </a:r>
            <a:r>
              <a:rPr lang="en-US" dirty="0" err="1">
                <a:solidFill>
                  <a:srgbClr val="2F2B20"/>
                </a:solidFill>
                <a:latin typeface="Cooper Black" pitchFamily="18" charset="0"/>
              </a:rPr>
              <a:t>pendekatan</a:t>
            </a:r>
            <a:r>
              <a:rPr lang="en-US" dirty="0">
                <a:solidFill>
                  <a:srgbClr val="2F2B20"/>
                </a:solidFill>
                <a:latin typeface="Cooper Black" pitchFamily="18" charset="0"/>
              </a:rPr>
              <a:t> </a:t>
            </a:r>
            <a:r>
              <a:rPr lang="en-US" dirty="0" err="1">
                <a:solidFill>
                  <a:srgbClr val="2F2B20"/>
                </a:solidFill>
                <a:latin typeface="Cooper Black" pitchFamily="18" charset="0"/>
              </a:rPr>
              <a:t>dan</a:t>
            </a:r>
            <a:r>
              <a:rPr lang="en-US" dirty="0">
                <a:solidFill>
                  <a:srgbClr val="2F2B20"/>
                </a:solidFill>
                <a:latin typeface="Cooper Black" pitchFamily="18" charset="0"/>
              </a:rPr>
              <a:t> </a:t>
            </a:r>
            <a:r>
              <a:rPr lang="en-US" dirty="0" err="1">
                <a:solidFill>
                  <a:srgbClr val="2F2B20"/>
                </a:solidFill>
                <a:latin typeface="Cooper Black" pitchFamily="18" charset="0"/>
              </a:rPr>
              <a:t>tingkat</a:t>
            </a:r>
            <a:r>
              <a:rPr lang="en-US" dirty="0">
                <a:solidFill>
                  <a:srgbClr val="2F2B20"/>
                </a:solidFill>
                <a:latin typeface="Cooper Black" pitchFamily="18" charset="0"/>
              </a:rPr>
              <a:t> </a:t>
            </a:r>
            <a:r>
              <a:rPr lang="en-US" dirty="0" err="1">
                <a:solidFill>
                  <a:srgbClr val="2F2B20"/>
                </a:solidFill>
                <a:latin typeface="Cooper Black" pitchFamily="18" charset="0"/>
              </a:rPr>
              <a:t>upaya</a:t>
            </a:r>
            <a:r>
              <a:rPr lang="en-US" dirty="0">
                <a:solidFill>
                  <a:srgbClr val="2F2B20"/>
                </a:solidFill>
                <a:latin typeface="Cooper Black" pitchFamily="18" charset="0"/>
              </a:rPr>
              <a:t> </a:t>
            </a:r>
            <a:r>
              <a:rPr lang="en-US" dirty="0" err="1">
                <a:solidFill>
                  <a:srgbClr val="2F2B20"/>
                </a:solidFill>
                <a:latin typeface="Cooper Black" pitchFamily="18" charset="0"/>
              </a:rPr>
              <a:t>manajemen</a:t>
            </a:r>
            <a:r>
              <a:rPr lang="en-US" dirty="0">
                <a:solidFill>
                  <a:srgbClr val="2F2B20"/>
                </a:solidFill>
                <a:latin typeface="Cooper Black" pitchFamily="18" charset="0"/>
              </a:rPr>
              <a:t> yang </a:t>
            </a:r>
            <a:r>
              <a:rPr lang="en-US" dirty="0" err="1">
                <a:solidFill>
                  <a:srgbClr val="2F2B20"/>
                </a:solidFill>
                <a:latin typeface="Cooper Black" pitchFamily="18" charset="0"/>
              </a:rPr>
              <a:t>diperlukan</a:t>
            </a:r>
            <a:r>
              <a:rPr lang="en-US" dirty="0">
                <a:solidFill>
                  <a:srgbClr val="2F2B20"/>
                </a:solidFill>
                <a:latin typeface="Cooper Black" pitchFamily="18" charset="0"/>
              </a:rPr>
              <a:t> </a:t>
            </a:r>
            <a:r>
              <a:rPr lang="en-US" dirty="0" err="1">
                <a:solidFill>
                  <a:srgbClr val="2F2B20"/>
                </a:solidFill>
                <a:latin typeface="Cooper Black" pitchFamily="18" charset="0"/>
              </a:rPr>
              <a:t>untuk</a:t>
            </a:r>
            <a:r>
              <a:rPr lang="en-US" dirty="0">
                <a:solidFill>
                  <a:srgbClr val="2F2B20"/>
                </a:solidFill>
                <a:latin typeface="Cooper Black" pitchFamily="18" charset="0"/>
              </a:rPr>
              <a:t> </a:t>
            </a:r>
            <a:r>
              <a:rPr lang="en-US" dirty="0" err="1">
                <a:solidFill>
                  <a:srgbClr val="2F2B20"/>
                </a:solidFill>
                <a:latin typeface="Cooper Black" pitchFamily="18" charset="0"/>
              </a:rPr>
              <a:t>mengelola</a:t>
            </a:r>
            <a:r>
              <a:rPr lang="en-US" dirty="0">
                <a:solidFill>
                  <a:srgbClr val="2F2B20"/>
                </a:solidFill>
                <a:latin typeface="Cooper Black" pitchFamily="18" charset="0"/>
              </a:rPr>
              <a:t> </a:t>
            </a:r>
            <a:r>
              <a:rPr lang="en-US" dirty="0" err="1">
                <a:solidFill>
                  <a:srgbClr val="2F2B20"/>
                </a:solidFill>
                <a:latin typeface="Cooper Black" pitchFamily="18" charset="0"/>
              </a:rPr>
              <a:t>sumber</a:t>
            </a:r>
            <a:r>
              <a:rPr lang="en-US" dirty="0">
                <a:solidFill>
                  <a:srgbClr val="2F2B20"/>
                </a:solidFill>
                <a:latin typeface="Cooper Black" pitchFamily="18" charset="0"/>
              </a:rPr>
              <a:t> </a:t>
            </a:r>
            <a:r>
              <a:rPr lang="en-US" dirty="0" err="1">
                <a:solidFill>
                  <a:srgbClr val="2F2B20"/>
                </a:solidFill>
                <a:latin typeface="Cooper Black" pitchFamily="18" charset="0"/>
              </a:rPr>
              <a:t>daya</a:t>
            </a:r>
            <a:r>
              <a:rPr lang="en-US" dirty="0">
                <a:solidFill>
                  <a:srgbClr val="2F2B20"/>
                </a:solidFill>
                <a:latin typeface="Cooper Black" pitchFamily="18" charset="0"/>
              </a:rPr>
              <a:t> </a:t>
            </a:r>
            <a:r>
              <a:rPr lang="en-US" dirty="0" err="1">
                <a:solidFill>
                  <a:srgbClr val="2F2B20"/>
                </a:solidFill>
                <a:latin typeface="Cooper Black" pitchFamily="18" charset="0"/>
              </a:rPr>
              <a:t>proyek</a:t>
            </a:r>
            <a:r>
              <a:rPr lang="en-US" dirty="0">
                <a:solidFill>
                  <a:srgbClr val="2F2B20"/>
                </a:solidFill>
                <a:latin typeface="Cooper Black" pitchFamily="18" charset="0"/>
              </a:rPr>
              <a:t> </a:t>
            </a:r>
            <a:r>
              <a:rPr lang="en-US" dirty="0" err="1">
                <a:solidFill>
                  <a:srgbClr val="2F2B20"/>
                </a:solidFill>
                <a:latin typeface="Cooper Black" pitchFamily="18" charset="0"/>
              </a:rPr>
              <a:t>berdasarkan</a:t>
            </a:r>
            <a:r>
              <a:rPr lang="en-US" dirty="0">
                <a:solidFill>
                  <a:srgbClr val="2F2B20"/>
                </a:solidFill>
                <a:latin typeface="Cooper Black" pitchFamily="18" charset="0"/>
              </a:rPr>
              <a:t> </a:t>
            </a:r>
            <a:r>
              <a:rPr lang="en-US" dirty="0" err="1">
                <a:solidFill>
                  <a:srgbClr val="2F2B20"/>
                </a:solidFill>
                <a:latin typeface="Cooper Black" pitchFamily="18" charset="0"/>
              </a:rPr>
              <a:t>pada</a:t>
            </a:r>
            <a:r>
              <a:rPr lang="en-US" dirty="0">
                <a:solidFill>
                  <a:srgbClr val="2F2B20"/>
                </a:solidFill>
                <a:latin typeface="Cooper Black" pitchFamily="18" charset="0"/>
              </a:rPr>
              <a:t> </a:t>
            </a:r>
            <a:r>
              <a:rPr lang="en-US" dirty="0" err="1">
                <a:solidFill>
                  <a:srgbClr val="2F2B20"/>
                </a:solidFill>
                <a:latin typeface="Cooper Black" pitchFamily="18" charset="0"/>
              </a:rPr>
              <a:t>jenis</a:t>
            </a:r>
            <a:r>
              <a:rPr lang="en-US" dirty="0">
                <a:solidFill>
                  <a:srgbClr val="2F2B20"/>
                </a:solidFill>
                <a:latin typeface="Cooper Black" pitchFamily="18" charset="0"/>
              </a:rPr>
              <a:t> </a:t>
            </a:r>
            <a:r>
              <a:rPr lang="en-US" dirty="0" err="1">
                <a:solidFill>
                  <a:srgbClr val="2F2B20"/>
                </a:solidFill>
                <a:latin typeface="Cooper Black" pitchFamily="18" charset="0"/>
              </a:rPr>
              <a:t>dan</a:t>
            </a:r>
            <a:r>
              <a:rPr lang="en-US" dirty="0">
                <a:solidFill>
                  <a:srgbClr val="2F2B20"/>
                </a:solidFill>
                <a:latin typeface="Cooper Black" pitchFamily="18" charset="0"/>
              </a:rPr>
              <a:t> </a:t>
            </a:r>
            <a:r>
              <a:rPr lang="en-US" dirty="0" err="1">
                <a:solidFill>
                  <a:srgbClr val="2F2B20"/>
                </a:solidFill>
                <a:latin typeface="Cooper Black" pitchFamily="18" charset="0"/>
              </a:rPr>
              <a:t>kompleksitas</a:t>
            </a:r>
            <a:r>
              <a:rPr lang="en-US" dirty="0">
                <a:solidFill>
                  <a:srgbClr val="2F2B20"/>
                </a:solidFill>
                <a:latin typeface="Cooper Black" pitchFamily="18" charset="0"/>
              </a:rPr>
              <a:t> </a:t>
            </a:r>
            <a:r>
              <a:rPr lang="en-US" dirty="0" err="1">
                <a:solidFill>
                  <a:srgbClr val="2F2B20"/>
                </a:solidFill>
                <a:latin typeface="Cooper Black" pitchFamily="18" charset="0"/>
              </a:rPr>
              <a:t>proyek</a:t>
            </a:r>
            <a:endParaRPr lang="en-US" dirty="0">
              <a:solidFill>
                <a:srgbClr val="2F2B20"/>
              </a:solidFill>
              <a:latin typeface="Cooper Black" pitchFamily="18" charset="0"/>
            </a:endParaRPr>
          </a:p>
        </p:txBody>
      </p:sp>
    </p:spTree>
    <p:extLst>
      <p:ext uri="{BB962C8B-B14F-4D97-AF65-F5344CB8AC3E}">
        <p14:creationId xmlns:p14="http://schemas.microsoft.com/office/powerpoint/2010/main" val="17824745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Control Resource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21" name="Rectangle 20"/>
          <p:cNvSpPr/>
          <p:nvPr/>
        </p:nvSpPr>
        <p:spPr>
          <a:xfrm>
            <a:off x="2134098" y="850986"/>
            <a:ext cx="3398516" cy="418256"/>
          </a:xfrm>
          <a:prstGeom prst="rect">
            <a:avLst/>
          </a:prstGeom>
          <a:solidFill>
            <a:schemeClr val="tx1"/>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1. Data </a:t>
            </a:r>
            <a:r>
              <a:rPr lang="en-US" dirty="0" err="1"/>
              <a:t>Analysys</a:t>
            </a:r>
            <a:endParaRPr lang="en-US" dirty="0"/>
          </a:p>
        </p:txBody>
      </p:sp>
      <p:sp>
        <p:nvSpPr>
          <p:cNvPr id="24" name="Rectangle 23"/>
          <p:cNvSpPr/>
          <p:nvPr/>
        </p:nvSpPr>
        <p:spPr>
          <a:xfrm>
            <a:off x="2134098" y="1355876"/>
            <a:ext cx="9807693" cy="5586145"/>
          </a:xfrm>
          <a:prstGeom prst="rect">
            <a:avLst/>
          </a:prstGeom>
        </p:spPr>
        <p:txBody>
          <a:bodyPr wrap="square">
            <a:spAutoFit/>
          </a:bodyPr>
          <a:lstStyle/>
          <a:p>
            <a:pPr algn="just">
              <a:lnSpc>
                <a:spcPct val="150000"/>
              </a:lnSpc>
            </a:pPr>
            <a:r>
              <a:rPr lang="en-US" sz="1400" dirty="0" err="1">
                <a:latin typeface="Trebuchet MS" pitchFamily="34" charset="0"/>
              </a:rPr>
              <a:t>Teknik</a:t>
            </a:r>
            <a:r>
              <a:rPr lang="en-US" sz="1400" dirty="0">
                <a:latin typeface="Trebuchet MS" pitchFamily="34" charset="0"/>
              </a:rPr>
              <a:t> data analysis yang </a:t>
            </a:r>
            <a:r>
              <a:rPr lang="en-US" sz="1400" dirty="0" err="1">
                <a:latin typeface="Trebuchet MS" pitchFamily="34" charset="0"/>
              </a:rPr>
              <a:t>berguna</a:t>
            </a:r>
            <a:r>
              <a:rPr lang="en-US" sz="1400" dirty="0">
                <a:latin typeface="Trebuchet MS" pitchFamily="34" charset="0"/>
              </a:rPr>
              <a:t> </a:t>
            </a:r>
            <a:r>
              <a:rPr lang="en-US" sz="1400" dirty="0" err="1">
                <a:latin typeface="Trebuchet MS" pitchFamily="34" charset="0"/>
              </a:rPr>
              <a:t>untuk</a:t>
            </a:r>
            <a:r>
              <a:rPr lang="en-US" sz="1400" dirty="0">
                <a:latin typeface="Trebuchet MS" pitchFamily="34" charset="0"/>
              </a:rPr>
              <a:t> proses </a:t>
            </a:r>
            <a:r>
              <a:rPr lang="en-US" sz="1400" dirty="0" err="1">
                <a:latin typeface="Trebuchet MS" pitchFamily="34" charset="0"/>
              </a:rPr>
              <a:t>ini</a:t>
            </a:r>
            <a:r>
              <a:rPr lang="en-US" sz="1400" dirty="0">
                <a:latin typeface="Trebuchet MS" pitchFamily="34" charset="0"/>
              </a:rPr>
              <a:t> :</a:t>
            </a:r>
          </a:p>
          <a:p>
            <a:pPr algn="just">
              <a:lnSpc>
                <a:spcPct val="150000"/>
              </a:lnSpc>
            </a:pPr>
            <a:endParaRPr lang="en-US" sz="1400" dirty="0">
              <a:latin typeface="Trebuchet MS" pitchFamily="34" charset="0"/>
            </a:endParaRPr>
          </a:p>
          <a:p>
            <a:pPr algn="just">
              <a:lnSpc>
                <a:spcPct val="150000"/>
              </a:lnSpc>
            </a:pPr>
            <a:r>
              <a:rPr lang="en-US" sz="1400" b="1" dirty="0">
                <a:latin typeface="Trebuchet MS" pitchFamily="34" charset="0"/>
              </a:rPr>
              <a:t>Alternatives analysis. </a:t>
            </a:r>
            <a:r>
              <a:rPr lang="en-US" sz="1400" dirty="0" err="1">
                <a:latin typeface="Trebuchet MS" pitchFamily="34" charset="0"/>
              </a:rPr>
              <a:t>Alternatif</a:t>
            </a:r>
            <a:r>
              <a:rPr lang="en-US" sz="1400" dirty="0">
                <a:latin typeface="Trebuchet MS" pitchFamily="34" charset="0"/>
              </a:rPr>
              <a:t> </a:t>
            </a:r>
            <a:r>
              <a:rPr lang="en-US" sz="1400" dirty="0" err="1">
                <a:latin typeface="Trebuchet MS" pitchFamily="34" charset="0"/>
              </a:rPr>
              <a:t>dapat</a:t>
            </a:r>
            <a:r>
              <a:rPr lang="en-US" sz="1400" dirty="0">
                <a:latin typeface="Trebuchet MS" pitchFamily="34" charset="0"/>
              </a:rPr>
              <a:t> </a:t>
            </a:r>
            <a:r>
              <a:rPr lang="en-US" sz="1400" dirty="0" err="1">
                <a:latin typeface="Trebuchet MS" pitchFamily="34" charset="0"/>
              </a:rPr>
              <a:t>dianalisis</a:t>
            </a:r>
            <a:r>
              <a:rPr lang="en-US" sz="1400" dirty="0">
                <a:latin typeface="Trebuchet MS" pitchFamily="34" charset="0"/>
              </a:rPr>
              <a:t> </a:t>
            </a:r>
            <a:r>
              <a:rPr lang="en-US" sz="1400" dirty="0" err="1">
                <a:latin typeface="Trebuchet MS" pitchFamily="34" charset="0"/>
              </a:rPr>
              <a:t>untuk</a:t>
            </a:r>
            <a:r>
              <a:rPr lang="en-US" sz="1400" dirty="0">
                <a:latin typeface="Trebuchet MS" pitchFamily="34" charset="0"/>
              </a:rPr>
              <a:t> </a:t>
            </a:r>
            <a:r>
              <a:rPr lang="en-US" sz="1400" dirty="0" err="1">
                <a:latin typeface="Trebuchet MS" pitchFamily="34" charset="0"/>
              </a:rPr>
              <a:t>memilih</a:t>
            </a:r>
            <a:r>
              <a:rPr lang="en-US" sz="1400" dirty="0">
                <a:latin typeface="Trebuchet MS" pitchFamily="34" charset="0"/>
              </a:rPr>
              <a:t> </a:t>
            </a:r>
            <a:r>
              <a:rPr lang="en-US" sz="1400" dirty="0" err="1">
                <a:latin typeface="Trebuchet MS" pitchFamily="34" charset="0"/>
              </a:rPr>
              <a:t>resolusi</a:t>
            </a:r>
            <a:r>
              <a:rPr lang="en-US" sz="1400" dirty="0">
                <a:latin typeface="Trebuchet MS" pitchFamily="34" charset="0"/>
              </a:rPr>
              <a:t> </a:t>
            </a:r>
            <a:r>
              <a:rPr lang="en-US" sz="1400" dirty="0" err="1">
                <a:latin typeface="Trebuchet MS" pitchFamily="34" charset="0"/>
              </a:rPr>
              <a:t>terbaik</a:t>
            </a:r>
            <a:r>
              <a:rPr lang="en-US" sz="1400" dirty="0">
                <a:latin typeface="Trebuchet MS" pitchFamily="34" charset="0"/>
              </a:rPr>
              <a:t> </a:t>
            </a:r>
            <a:r>
              <a:rPr lang="en-US" sz="1400" dirty="0" err="1">
                <a:latin typeface="Trebuchet MS" pitchFamily="34" charset="0"/>
              </a:rPr>
              <a:t>untuk</a:t>
            </a:r>
            <a:r>
              <a:rPr lang="en-US" sz="1400" dirty="0">
                <a:latin typeface="Trebuchet MS" pitchFamily="34" charset="0"/>
              </a:rPr>
              <a:t> </a:t>
            </a:r>
            <a:r>
              <a:rPr lang="en-US" sz="1400" dirty="0" err="1">
                <a:latin typeface="Trebuchet MS" pitchFamily="34" charset="0"/>
              </a:rPr>
              <a:t>mengoreksi</a:t>
            </a:r>
            <a:r>
              <a:rPr lang="en-US" sz="1400" dirty="0">
                <a:latin typeface="Trebuchet MS" pitchFamily="34" charset="0"/>
              </a:rPr>
              <a:t> </a:t>
            </a:r>
            <a:r>
              <a:rPr lang="en-US" sz="1400" dirty="0" err="1">
                <a:latin typeface="Trebuchet MS" pitchFamily="34" charset="0"/>
              </a:rPr>
              <a:t>variasi</a:t>
            </a:r>
            <a:r>
              <a:rPr lang="en-US" sz="1400" dirty="0">
                <a:latin typeface="Trebuchet MS" pitchFamily="34" charset="0"/>
              </a:rPr>
              <a:t> </a:t>
            </a:r>
            <a:r>
              <a:rPr lang="en-US" sz="1400" dirty="0" err="1">
                <a:latin typeface="Trebuchet MS" pitchFamily="34" charset="0"/>
              </a:rPr>
              <a:t>dalam</a:t>
            </a:r>
            <a:r>
              <a:rPr lang="en-US" sz="1400" dirty="0">
                <a:latin typeface="Trebuchet MS" pitchFamily="34" charset="0"/>
              </a:rPr>
              <a:t> </a:t>
            </a:r>
            <a:r>
              <a:rPr lang="en-US" sz="1400" dirty="0" err="1">
                <a:latin typeface="Trebuchet MS" pitchFamily="34" charset="0"/>
              </a:rPr>
              <a:t>pemanfaatan</a:t>
            </a:r>
            <a:r>
              <a:rPr lang="en-US" sz="1400" dirty="0">
                <a:latin typeface="Trebuchet MS" pitchFamily="34" charset="0"/>
              </a:rPr>
              <a:t> </a:t>
            </a:r>
            <a:r>
              <a:rPr lang="en-US" sz="1400" dirty="0" err="1">
                <a:latin typeface="Trebuchet MS" pitchFamily="34" charset="0"/>
              </a:rPr>
              <a:t>sumber</a:t>
            </a:r>
            <a:r>
              <a:rPr lang="en-US" sz="1400" dirty="0">
                <a:latin typeface="Trebuchet MS" pitchFamily="34" charset="0"/>
              </a:rPr>
              <a:t> </a:t>
            </a:r>
            <a:r>
              <a:rPr lang="en-US" sz="1400" dirty="0" err="1">
                <a:latin typeface="Trebuchet MS" pitchFamily="34" charset="0"/>
              </a:rPr>
              <a:t>daya</a:t>
            </a:r>
            <a:r>
              <a:rPr lang="en-US" sz="1400" dirty="0">
                <a:latin typeface="Trebuchet MS" pitchFamily="34" charset="0"/>
              </a:rPr>
              <a:t>. </a:t>
            </a:r>
            <a:r>
              <a:rPr lang="en-US" sz="1400" dirty="0" err="1">
                <a:latin typeface="Trebuchet MS" pitchFamily="34" charset="0"/>
              </a:rPr>
              <a:t>Alternatif</a:t>
            </a:r>
            <a:r>
              <a:rPr lang="en-US" sz="1400" dirty="0">
                <a:latin typeface="Trebuchet MS" pitchFamily="34" charset="0"/>
              </a:rPr>
              <a:t> </a:t>
            </a:r>
            <a:r>
              <a:rPr lang="en-US" sz="1400" dirty="0" err="1">
                <a:latin typeface="Trebuchet MS" pitchFamily="34" charset="0"/>
              </a:rPr>
              <a:t>seperti</a:t>
            </a:r>
            <a:r>
              <a:rPr lang="en-US" sz="1400" dirty="0">
                <a:latin typeface="Trebuchet MS" pitchFamily="34" charset="0"/>
              </a:rPr>
              <a:t> </a:t>
            </a:r>
            <a:r>
              <a:rPr lang="en-US" sz="1400" dirty="0" err="1">
                <a:latin typeface="Trebuchet MS" pitchFamily="34" charset="0"/>
              </a:rPr>
              <a:t>membayar</a:t>
            </a:r>
            <a:r>
              <a:rPr lang="en-US" sz="1400" dirty="0">
                <a:latin typeface="Trebuchet MS" pitchFamily="34" charset="0"/>
              </a:rPr>
              <a:t> </a:t>
            </a:r>
            <a:r>
              <a:rPr lang="en-US" sz="1400" dirty="0" err="1">
                <a:latin typeface="Trebuchet MS" pitchFamily="34" charset="0"/>
              </a:rPr>
              <a:t>tambahan</a:t>
            </a:r>
            <a:r>
              <a:rPr lang="en-US" sz="1400" dirty="0">
                <a:latin typeface="Trebuchet MS" pitchFamily="34" charset="0"/>
              </a:rPr>
              <a:t> </a:t>
            </a:r>
            <a:r>
              <a:rPr lang="en-US" sz="1400" dirty="0" err="1">
                <a:latin typeface="Trebuchet MS" pitchFamily="34" charset="0"/>
              </a:rPr>
              <a:t>untuk</a:t>
            </a:r>
            <a:r>
              <a:rPr lang="en-US" sz="1400" dirty="0">
                <a:latin typeface="Trebuchet MS" pitchFamily="34" charset="0"/>
              </a:rPr>
              <a:t> </a:t>
            </a:r>
            <a:r>
              <a:rPr lang="en-US" sz="1400" dirty="0" err="1">
                <a:latin typeface="Trebuchet MS" pitchFamily="34" charset="0"/>
              </a:rPr>
              <a:t>lembur</a:t>
            </a:r>
            <a:r>
              <a:rPr lang="en-US" sz="1400" dirty="0">
                <a:latin typeface="Trebuchet MS" pitchFamily="34" charset="0"/>
              </a:rPr>
              <a:t> </a:t>
            </a:r>
            <a:r>
              <a:rPr lang="en-US" sz="1400" dirty="0" err="1">
                <a:latin typeface="Trebuchet MS" pitchFamily="34" charset="0"/>
              </a:rPr>
              <a:t>atau</a:t>
            </a:r>
            <a:r>
              <a:rPr lang="en-US" sz="1400" dirty="0">
                <a:latin typeface="Trebuchet MS" pitchFamily="34" charset="0"/>
              </a:rPr>
              <a:t> </a:t>
            </a:r>
            <a:r>
              <a:rPr lang="en-US" sz="1400" dirty="0" err="1">
                <a:latin typeface="Trebuchet MS" pitchFamily="34" charset="0"/>
              </a:rPr>
              <a:t>tambahan</a:t>
            </a:r>
            <a:endParaRPr lang="en-US" sz="1400" dirty="0">
              <a:latin typeface="Trebuchet MS" pitchFamily="34" charset="0"/>
            </a:endParaRPr>
          </a:p>
          <a:p>
            <a:pPr algn="just">
              <a:lnSpc>
                <a:spcPct val="150000"/>
              </a:lnSpc>
            </a:pPr>
            <a:r>
              <a:rPr lang="en-US" sz="1400" dirty="0" err="1">
                <a:latin typeface="Trebuchet MS" pitchFamily="34" charset="0"/>
              </a:rPr>
              <a:t>sumber</a:t>
            </a:r>
            <a:r>
              <a:rPr lang="en-US" sz="1400" dirty="0">
                <a:latin typeface="Trebuchet MS" pitchFamily="34" charset="0"/>
              </a:rPr>
              <a:t> </a:t>
            </a:r>
            <a:r>
              <a:rPr lang="en-US" sz="1400" dirty="0" err="1">
                <a:latin typeface="Trebuchet MS" pitchFamily="34" charset="0"/>
              </a:rPr>
              <a:t>daya</a:t>
            </a:r>
            <a:r>
              <a:rPr lang="en-US" sz="1400" dirty="0">
                <a:latin typeface="Trebuchet MS" pitchFamily="34" charset="0"/>
              </a:rPr>
              <a:t> </a:t>
            </a:r>
            <a:r>
              <a:rPr lang="en-US" sz="1400" dirty="0" err="1">
                <a:latin typeface="Trebuchet MS" pitchFamily="34" charset="0"/>
              </a:rPr>
              <a:t>tim</a:t>
            </a:r>
            <a:r>
              <a:rPr lang="en-US" sz="1400" dirty="0">
                <a:latin typeface="Trebuchet MS" pitchFamily="34" charset="0"/>
              </a:rPr>
              <a:t> </a:t>
            </a:r>
            <a:r>
              <a:rPr lang="en-US" sz="1400" dirty="0" err="1">
                <a:latin typeface="Trebuchet MS" pitchFamily="34" charset="0"/>
              </a:rPr>
              <a:t>dapat</a:t>
            </a:r>
            <a:r>
              <a:rPr lang="en-US" sz="1400" dirty="0">
                <a:latin typeface="Trebuchet MS" pitchFamily="34" charset="0"/>
              </a:rPr>
              <a:t> </a:t>
            </a:r>
            <a:r>
              <a:rPr lang="en-US" sz="1400" dirty="0" err="1">
                <a:latin typeface="Trebuchet MS" pitchFamily="34" charset="0"/>
              </a:rPr>
              <a:t>ditimbang</a:t>
            </a:r>
            <a:r>
              <a:rPr lang="en-US" sz="1400" dirty="0">
                <a:latin typeface="Trebuchet MS" pitchFamily="34" charset="0"/>
              </a:rPr>
              <a:t> </a:t>
            </a:r>
            <a:r>
              <a:rPr lang="en-US" sz="1400" dirty="0" err="1">
                <a:latin typeface="Trebuchet MS" pitchFamily="34" charset="0"/>
              </a:rPr>
              <a:t>terhadap</a:t>
            </a:r>
            <a:r>
              <a:rPr lang="en-US" sz="1400" dirty="0">
                <a:latin typeface="Trebuchet MS" pitchFamily="34" charset="0"/>
              </a:rPr>
              <a:t> </a:t>
            </a:r>
            <a:r>
              <a:rPr lang="en-US" sz="1400" dirty="0" err="1">
                <a:latin typeface="Trebuchet MS" pitchFamily="34" charset="0"/>
              </a:rPr>
              <a:t>pengiriman</a:t>
            </a:r>
            <a:r>
              <a:rPr lang="en-US" sz="1400" dirty="0">
                <a:latin typeface="Trebuchet MS" pitchFamily="34" charset="0"/>
              </a:rPr>
              <a:t> </a:t>
            </a:r>
            <a:r>
              <a:rPr lang="en-US" sz="1400" dirty="0" err="1">
                <a:latin typeface="Trebuchet MS" pitchFamily="34" charset="0"/>
              </a:rPr>
              <a:t>terlambat</a:t>
            </a:r>
            <a:r>
              <a:rPr lang="en-US" sz="1400" dirty="0">
                <a:latin typeface="Trebuchet MS" pitchFamily="34" charset="0"/>
              </a:rPr>
              <a:t> </a:t>
            </a:r>
            <a:r>
              <a:rPr lang="en-US" sz="1400" dirty="0" err="1">
                <a:latin typeface="Trebuchet MS" pitchFamily="34" charset="0"/>
              </a:rPr>
              <a:t>atau</a:t>
            </a:r>
            <a:r>
              <a:rPr lang="en-US" sz="1400" dirty="0">
                <a:latin typeface="Trebuchet MS" pitchFamily="34" charset="0"/>
              </a:rPr>
              <a:t> </a:t>
            </a:r>
            <a:r>
              <a:rPr lang="en-US" sz="1400" dirty="0" err="1">
                <a:latin typeface="Trebuchet MS" pitchFamily="34" charset="0"/>
              </a:rPr>
              <a:t>pengiriman</a:t>
            </a:r>
            <a:r>
              <a:rPr lang="en-US" sz="1400" dirty="0">
                <a:latin typeface="Trebuchet MS" pitchFamily="34" charset="0"/>
              </a:rPr>
              <a:t> </a:t>
            </a:r>
            <a:r>
              <a:rPr lang="en-US" sz="1400" dirty="0" err="1">
                <a:latin typeface="Trebuchet MS" pitchFamily="34" charset="0"/>
              </a:rPr>
              <a:t>bertahap</a:t>
            </a:r>
            <a:r>
              <a:rPr lang="en-US" sz="1400" dirty="0">
                <a:latin typeface="Trebuchet MS" pitchFamily="34" charset="0"/>
              </a:rPr>
              <a:t>.</a:t>
            </a:r>
          </a:p>
          <a:p>
            <a:pPr algn="just">
              <a:lnSpc>
                <a:spcPct val="150000"/>
              </a:lnSpc>
            </a:pPr>
            <a:endParaRPr lang="en-US" sz="1400" dirty="0">
              <a:latin typeface="Trebuchet MS" pitchFamily="34" charset="0"/>
            </a:endParaRPr>
          </a:p>
          <a:p>
            <a:pPr algn="just">
              <a:lnSpc>
                <a:spcPct val="150000"/>
              </a:lnSpc>
            </a:pPr>
            <a:r>
              <a:rPr lang="en-US" sz="1400" b="1" dirty="0">
                <a:latin typeface="Trebuchet MS" pitchFamily="34" charset="0"/>
              </a:rPr>
              <a:t>Cost-benefit analysis. </a:t>
            </a:r>
            <a:r>
              <a:rPr lang="en-US" sz="1400" dirty="0" err="1">
                <a:latin typeface="Trebuchet MS" pitchFamily="34" charset="0"/>
              </a:rPr>
              <a:t>Analisis</a:t>
            </a:r>
            <a:r>
              <a:rPr lang="en-US" sz="1400" dirty="0">
                <a:latin typeface="Trebuchet MS" pitchFamily="34" charset="0"/>
              </a:rPr>
              <a:t> </a:t>
            </a:r>
            <a:r>
              <a:rPr lang="en-US" sz="1400" dirty="0" err="1">
                <a:latin typeface="Trebuchet MS" pitchFamily="34" charset="0"/>
              </a:rPr>
              <a:t>ini</a:t>
            </a:r>
            <a:r>
              <a:rPr lang="en-US" sz="1400" dirty="0">
                <a:latin typeface="Trebuchet MS" pitchFamily="34" charset="0"/>
              </a:rPr>
              <a:t> </a:t>
            </a:r>
            <a:r>
              <a:rPr lang="en-US" sz="1400" dirty="0" err="1">
                <a:latin typeface="Trebuchet MS" pitchFamily="34" charset="0"/>
              </a:rPr>
              <a:t>membantu</a:t>
            </a:r>
            <a:r>
              <a:rPr lang="en-US" sz="1400" dirty="0">
                <a:latin typeface="Trebuchet MS" pitchFamily="34" charset="0"/>
              </a:rPr>
              <a:t> </a:t>
            </a:r>
            <a:r>
              <a:rPr lang="en-US" sz="1400" dirty="0" err="1">
                <a:latin typeface="Trebuchet MS" pitchFamily="34" charset="0"/>
              </a:rPr>
              <a:t>menentukan</a:t>
            </a:r>
            <a:r>
              <a:rPr lang="en-US" sz="1400" dirty="0">
                <a:latin typeface="Trebuchet MS" pitchFamily="34" charset="0"/>
              </a:rPr>
              <a:t> </a:t>
            </a:r>
            <a:r>
              <a:rPr lang="en-US" sz="1400" dirty="0" err="1">
                <a:latin typeface="Trebuchet MS" pitchFamily="34" charset="0"/>
              </a:rPr>
              <a:t>tindakan</a:t>
            </a:r>
            <a:r>
              <a:rPr lang="en-US" sz="1400" dirty="0">
                <a:latin typeface="Trebuchet MS" pitchFamily="34" charset="0"/>
              </a:rPr>
              <a:t> </a:t>
            </a:r>
            <a:r>
              <a:rPr lang="en-US" sz="1400" dirty="0" err="1">
                <a:latin typeface="Trebuchet MS" pitchFamily="34" charset="0"/>
              </a:rPr>
              <a:t>korektif</a:t>
            </a:r>
            <a:r>
              <a:rPr lang="en-US" sz="1400" dirty="0">
                <a:latin typeface="Trebuchet MS" pitchFamily="34" charset="0"/>
              </a:rPr>
              <a:t> </a:t>
            </a:r>
            <a:r>
              <a:rPr lang="en-US" sz="1400" dirty="0" err="1">
                <a:latin typeface="Trebuchet MS" pitchFamily="34" charset="0"/>
              </a:rPr>
              <a:t>terbaik</a:t>
            </a:r>
            <a:r>
              <a:rPr lang="en-US" sz="1400" dirty="0">
                <a:latin typeface="Trebuchet MS" pitchFamily="34" charset="0"/>
              </a:rPr>
              <a:t> </a:t>
            </a:r>
            <a:r>
              <a:rPr lang="en-US" sz="1400" dirty="0" err="1">
                <a:latin typeface="Trebuchet MS" pitchFamily="34" charset="0"/>
              </a:rPr>
              <a:t>dalam</a:t>
            </a:r>
            <a:r>
              <a:rPr lang="en-US" sz="1400" dirty="0">
                <a:latin typeface="Trebuchet MS" pitchFamily="34" charset="0"/>
              </a:rPr>
              <a:t> </a:t>
            </a:r>
            <a:r>
              <a:rPr lang="en-US" sz="1400" dirty="0" err="1">
                <a:latin typeface="Trebuchet MS" pitchFamily="34" charset="0"/>
              </a:rPr>
              <a:t>hal</a:t>
            </a:r>
            <a:r>
              <a:rPr lang="en-US" sz="1400" dirty="0">
                <a:latin typeface="Trebuchet MS" pitchFamily="34" charset="0"/>
              </a:rPr>
              <a:t> </a:t>
            </a:r>
            <a:r>
              <a:rPr lang="en-US" sz="1400" dirty="0" err="1">
                <a:latin typeface="Trebuchet MS" pitchFamily="34" charset="0"/>
              </a:rPr>
              <a:t>biaya</a:t>
            </a:r>
            <a:r>
              <a:rPr lang="en-US" sz="1400" dirty="0">
                <a:latin typeface="Trebuchet MS" pitchFamily="34" charset="0"/>
              </a:rPr>
              <a:t> </a:t>
            </a:r>
            <a:r>
              <a:rPr lang="en-US" sz="1400" dirty="0" err="1">
                <a:latin typeface="Trebuchet MS" pitchFamily="34" charset="0"/>
              </a:rPr>
              <a:t>jika</a:t>
            </a:r>
            <a:r>
              <a:rPr lang="en-US" sz="1400" dirty="0">
                <a:latin typeface="Trebuchet MS" pitchFamily="34" charset="0"/>
              </a:rPr>
              <a:t> </a:t>
            </a:r>
            <a:r>
              <a:rPr lang="en-US" sz="1400" dirty="0" err="1">
                <a:latin typeface="Trebuchet MS" pitchFamily="34" charset="0"/>
              </a:rPr>
              <a:t>terjadi</a:t>
            </a:r>
            <a:r>
              <a:rPr lang="en-US" sz="1400" dirty="0">
                <a:latin typeface="Trebuchet MS" pitchFamily="34" charset="0"/>
              </a:rPr>
              <a:t> </a:t>
            </a:r>
            <a:r>
              <a:rPr lang="en-US" sz="1400" dirty="0" err="1">
                <a:latin typeface="Trebuchet MS" pitchFamily="34" charset="0"/>
              </a:rPr>
              <a:t>penyimpangan</a:t>
            </a:r>
            <a:r>
              <a:rPr lang="en-US" sz="1400" dirty="0">
                <a:latin typeface="Trebuchet MS" pitchFamily="34" charset="0"/>
              </a:rPr>
              <a:t> </a:t>
            </a:r>
            <a:r>
              <a:rPr lang="en-US" sz="1400" dirty="0" err="1">
                <a:latin typeface="Trebuchet MS" pitchFamily="34" charset="0"/>
              </a:rPr>
              <a:t>proyek</a:t>
            </a:r>
            <a:r>
              <a:rPr lang="en-US" sz="1400" dirty="0">
                <a:latin typeface="Trebuchet MS" pitchFamily="34" charset="0"/>
              </a:rPr>
              <a:t>.</a:t>
            </a:r>
          </a:p>
          <a:p>
            <a:pPr algn="just">
              <a:lnSpc>
                <a:spcPct val="150000"/>
              </a:lnSpc>
            </a:pPr>
            <a:endParaRPr lang="en-US" sz="1400" dirty="0">
              <a:latin typeface="Trebuchet MS" pitchFamily="34" charset="0"/>
            </a:endParaRPr>
          </a:p>
          <a:p>
            <a:pPr algn="just">
              <a:lnSpc>
                <a:spcPct val="150000"/>
              </a:lnSpc>
            </a:pPr>
            <a:r>
              <a:rPr lang="en-US" sz="1400" b="1" dirty="0">
                <a:latin typeface="Trebuchet MS" pitchFamily="34" charset="0"/>
              </a:rPr>
              <a:t>Performance reviews. </a:t>
            </a:r>
            <a:r>
              <a:rPr lang="en-US" sz="1400" dirty="0" err="1">
                <a:latin typeface="Trebuchet MS" pitchFamily="34" charset="0"/>
              </a:rPr>
              <a:t>Tinjauan</a:t>
            </a:r>
            <a:r>
              <a:rPr lang="en-US" sz="1400" dirty="0">
                <a:latin typeface="Trebuchet MS" pitchFamily="34" charset="0"/>
              </a:rPr>
              <a:t> </a:t>
            </a:r>
            <a:r>
              <a:rPr lang="en-US" sz="1400" dirty="0" err="1">
                <a:latin typeface="Trebuchet MS" pitchFamily="34" charset="0"/>
              </a:rPr>
              <a:t>kinerja</a:t>
            </a:r>
            <a:r>
              <a:rPr lang="en-US" sz="1400" dirty="0">
                <a:latin typeface="Trebuchet MS" pitchFamily="34" charset="0"/>
              </a:rPr>
              <a:t> </a:t>
            </a:r>
            <a:r>
              <a:rPr lang="en-US" sz="1400" dirty="0" err="1">
                <a:latin typeface="Trebuchet MS" pitchFamily="34" charset="0"/>
              </a:rPr>
              <a:t>mengukur</a:t>
            </a:r>
            <a:r>
              <a:rPr lang="en-US" sz="1400" dirty="0">
                <a:latin typeface="Trebuchet MS" pitchFamily="34" charset="0"/>
              </a:rPr>
              <a:t>, </a:t>
            </a:r>
            <a:r>
              <a:rPr lang="en-US" sz="1400" dirty="0" err="1">
                <a:latin typeface="Trebuchet MS" pitchFamily="34" charset="0"/>
              </a:rPr>
              <a:t>membandingkan</a:t>
            </a:r>
            <a:r>
              <a:rPr lang="en-US" sz="1400" dirty="0">
                <a:latin typeface="Trebuchet MS" pitchFamily="34" charset="0"/>
              </a:rPr>
              <a:t>, </a:t>
            </a:r>
            <a:r>
              <a:rPr lang="en-US" sz="1400" dirty="0" err="1">
                <a:latin typeface="Trebuchet MS" pitchFamily="34" charset="0"/>
              </a:rPr>
              <a:t>dan</a:t>
            </a:r>
            <a:r>
              <a:rPr lang="en-US" sz="1400" dirty="0">
                <a:latin typeface="Trebuchet MS" pitchFamily="34" charset="0"/>
              </a:rPr>
              <a:t> </a:t>
            </a:r>
            <a:r>
              <a:rPr lang="en-US" sz="1400" dirty="0" err="1">
                <a:latin typeface="Trebuchet MS" pitchFamily="34" charset="0"/>
              </a:rPr>
              <a:t>menganalisis</a:t>
            </a:r>
            <a:r>
              <a:rPr lang="en-US" sz="1400" dirty="0">
                <a:latin typeface="Trebuchet MS" pitchFamily="34" charset="0"/>
              </a:rPr>
              <a:t> </a:t>
            </a:r>
            <a:r>
              <a:rPr lang="en-US" sz="1400" dirty="0" err="1">
                <a:latin typeface="Trebuchet MS" pitchFamily="34" charset="0"/>
              </a:rPr>
              <a:t>pemanfaatan</a:t>
            </a:r>
            <a:r>
              <a:rPr lang="en-US" sz="1400" dirty="0">
                <a:latin typeface="Trebuchet MS" pitchFamily="34" charset="0"/>
              </a:rPr>
              <a:t> </a:t>
            </a:r>
            <a:r>
              <a:rPr lang="en-US" sz="1400" dirty="0" err="1">
                <a:latin typeface="Trebuchet MS" pitchFamily="34" charset="0"/>
              </a:rPr>
              <a:t>sumber</a:t>
            </a:r>
            <a:r>
              <a:rPr lang="en-US" sz="1400" dirty="0">
                <a:latin typeface="Trebuchet MS" pitchFamily="34" charset="0"/>
              </a:rPr>
              <a:t> </a:t>
            </a:r>
            <a:r>
              <a:rPr lang="en-US" sz="1400" dirty="0" err="1">
                <a:latin typeface="Trebuchet MS" pitchFamily="34" charset="0"/>
              </a:rPr>
              <a:t>daya</a:t>
            </a:r>
            <a:r>
              <a:rPr lang="en-US" sz="1400" dirty="0">
                <a:latin typeface="Trebuchet MS" pitchFamily="34" charset="0"/>
              </a:rPr>
              <a:t> yang </a:t>
            </a:r>
            <a:r>
              <a:rPr lang="en-US" sz="1400" dirty="0" err="1">
                <a:latin typeface="Trebuchet MS" pitchFamily="34" charset="0"/>
              </a:rPr>
              <a:t>direncanakan</a:t>
            </a:r>
            <a:r>
              <a:rPr lang="en-US" sz="1400" dirty="0">
                <a:latin typeface="Trebuchet MS" pitchFamily="34" charset="0"/>
              </a:rPr>
              <a:t> </a:t>
            </a:r>
            <a:r>
              <a:rPr lang="en-US" sz="1400" dirty="0" err="1">
                <a:latin typeface="Trebuchet MS" pitchFamily="34" charset="0"/>
              </a:rPr>
              <a:t>dengan</a:t>
            </a:r>
            <a:r>
              <a:rPr lang="en-US" sz="1400" dirty="0">
                <a:latin typeface="Trebuchet MS" pitchFamily="34" charset="0"/>
              </a:rPr>
              <a:t> </a:t>
            </a:r>
            <a:r>
              <a:rPr lang="en-US" sz="1400" dirty="0" err="1">
                <a:latin typeface="Trebuchet MS" pitchFamily="34" charset="0"/>
              </a:rPr>
              <a:t>pemanfaatan</a:t>
            </a:r>
            <a:r>
              <a:rPr lang="en-US" sz="1400" dirty="0">
                <a:latin typeface="Trebuchet MS" pitchFamily="34" charset="0"/>
              </a:rPr>
              <a:t> </a:t>
            </a:r>
            <a:r>
              <a:rPr lang="en-US" sz="1400" dirty="0" err="1">
                <a:latin typeface="Trebuchet MS" pitchFamily="34" charset="0"/>
              </a:rPr>
              <a:t>sumber</a:t>
            </a:r>
            <a:r>
              <a:rPr lang="en-US" sz="1400" dirty="0">
                <a:latin typeface="Trebuchet MS" pitchFamily="34" charset="0"/>
              </a:rPr>
              <a:t> </a:t>
            </a:r>
            <a:r>
              <a:rPr lang="en-US" sz="1400" dirty="0" err="1">
                <a:latin typeface="Trebuchet MS" pitchFamily="34" charset="0"/>
              </a:rPr>
              <a:t>daya</a:t>
            </a:r>
            <a:r>
              <a:rPr lang="en-US" sz="1400" dirty="0">
                <a:latin typeface="Trebuchet MS" pitchFamily="34" charset="0"/>
              </a:rPr>
              <a:t> yang </a:t>
            </a:r>
            <a:r>
              <a:rPr lang="en-US" sz="1400" dirty="0" err="1">
                <a:latin typeface="Trebuchet MS" pitchFamily="34" charset="0"/>
              </a:rPr>
              <a:t>sebenarnya</a:t>
            </a:r>
            <a:r>
              <a:rPr lang="en-US" sz="1400" dirty="0">
                <a:latin typeface="Trebuchet MS" pitchFamily="34" charset="0"/>
              </a:rPr>
              <a:t>. </a:t>
            </a:r>
            <a:r>
              <a:rPr lang="en-US" sz="1400" dirty="0" err="1">
                <a:latin typeface="Trebuchet MS" pitchFamily="34" charset="0"/>
              </a:rPr>
              <a:t>Informasi</a:t>
            </a:r>
            <a:r>
              <a:rPr lang="en-US" sz="1400" dirty="0">
                <a:latin typeface="Trebuchet MS" pitchFamily="34" charset="0"/>
              </a:rPr>
              <a:t> </a:t>
            </a:r>
            <a:r>
              <a:rPr lang="en-US" sz="1400" dirty="0" err="1">
                <a:latin typeface="Trebuchet MS" pitchFamily="34" charset="0"/>
              </a:rPr>
              <a:t>biaya</a:t>
            </a:r>
            <a:r>
              <a:rPr lang="en-US" sz="1400" dirty="0">
                <a:latin typeface="Trebuchet MS" pitchFamily="34" charset="0"/>
              </a:rPr>
              <a:t> </a:t>
            </a:r>
            <a:r>
              <a:rPr lang="en-US" sz="1400" dirty="0" err="1">
                <a:latin typeface="Trebuchet MS" pitchFamily="34" charset="0"/>
              </a:rPr>
              <a:t>dan</a:t>
            </a:r>
            <a:r>
              <a:rPr lang="en-US" sz="1400" dirty="0">
                <a:latin typeface="Trebuchet MS" pitchFamily="34" charset="0"/>
              </a:rPr>
              <a:t> </a:t>
            </a:r>
            <a:r>
              <a:rPr lang="en-US" sz="1400" dirty="0" err="1">
                <a:latin typeface="Trebuchet MS" pitchFamily="34" charset="0"/>
              </a:rPr>
              <a:t>jadwal</a:t>
            </a:r>
            <a:r>
              <a:rPr lang="en-US" sz="1400" dirty="0">
                <a:latin typeface="Trebuchet MS" pitchFamily="34" charset="0"/>
              </a:rPr>
              <a:t> </a:t>
            </a:r>
            <a:r>
              <a:rPr lang="en-US" sz="1400" dirty="0" err="1">
                <a:latin typeface="Trebuchet MS" pitchFamily="34" charset="0"/>
              </a:rPr>
              <a:t>kinerja</a:t>
            </a:r>
            <a:r>
              <a:rPr lang="en-US" sz="1400" dirty="0">
                <a:latin typeface="Trebuchet MS" pitchFamily="34" charset="0"/>
              </a:rPr>
              <a:t> </a:t>
            </a:r>
            <a:r>
              <a:rPr lang="en-US" sz="1400" dirty="0" err="1">
                <a:latin typeface="Trebuchet MS" pitchFamily="34" charset="0"/>
              </a:rPr>
              <a:t>kerja</a:t>
            </a:r>
            <a:r>
              <a:rPr lang="en-US" sz="1400" dirty="0">
                <a:latin typeface="Trebuchet MS" pitchFamily="34" charset="0"/>
              </a:rPr>
              <a:t> juga </a:t>
            </a:r>
            <a:r>
              <a:rPr lang="en-US" sz="1400" dirty="0" err="1">
                <a:latin typeface="Trebuchet MS" pitchFamily="34" charset="0"/>
              </a:rPr>
              <a:t>dapat</a:t>
            </a:r>
            <a:r>
              <a:rPr lang="en-US" sz="1400" dirty="0">
                <a:latin typeface="Trebuchet MS" pitchFamily="34" charset="0"/>
              </a:rPr>
              <a:t> </a:t>
            </a:r>
            <a:r>
              <a:rPr lang="en-US" sz="1400" dirty="0" err="1">
                <a:latin typeface="Trebuchet MS" pitchFamily="34" charset="0"/>
              </a:rPr>
              <a:t>dianalisis</a:t>
            </a:r>
            <a:r>
              <a:rPr lang="en-US" sz="1400" dirty="0">
                <a:latin typeface="Trebuchet MS" pitchFamily="34" charset="0"/>
              </a:rPr>
              <a:t> </a:t>
            </a:r>
            <a:r>
              <a:rPr lang="en-US" sz="1400" dirty="0" err="1">
                <a:latin typeface="Trebuchet MS" pitchFamily="34" charset="0"/>
              </a:rPr>
              <a:t>untuk</a:t>
            </a:r>
            <a:r>
              <a:rPr lang="en-US" sz="1400" dirty="0">
                <a:latin typeface="Trebuchet MS" pitchFamily="34" charset="0"/>
              </a:rPr>
              <a:t> </a:t>
            </a:r>
            <a:r>
              <a:rPr lang="en-US" sz="1400" dirty="0" err="1">
                <a:latin typeface="Trebuchet MS" pitchFamily="34" charset="0"/>
              </a:rPr>
              <a:t>membantu</a:t>
            </a:r>
            <a:r>
              <a:rPr lang="en-US" sz="1400" dirty="0">
                <a:latin typeface="Trebuchet MS" pitchFamily="34" charset="0"/>
              </a:rPr>
              <a:t> </a:t>
            </a:r>
            <a:r>
              <a:rPr lang="en-US" sz="1400" dirty="0" err="1">
                <a:latin typeface="Trebuchet MS" pitchFamily="34" charset="0"/>
              </a:rPr>
              <a:t>menentukan</a:t>
            </a:r>
            <a:r>
              <a:rPr lang="en-US" sz="1400" dirty="0">
                <a:latin typeface="Trebuchet MS" pitchFamily="34" charset="0"/>
              </a:rPr>
              <a:t> </a:t>
            </a:r>
            <a:r>
              <a:rPr lang="en-US" sz="1400" dirty="0" err="1">
                <a:latin typeface="Trebuchet MS" pitchFamily="34" charset="0"/>
              </a:rPr>
              <a:t>masalah</a:t>
            </a:r>
            <a:r>
              <a:rPr lang="en-US" sz="1400" dirty="0">
                <a:latin typeface="Trebuchet MS" pitchFamily="34" charset="0"/>
              </a:rPr>
              <a:t> yang </a:t>
            </a:r>
            <a:r>
              <a:rPr lang="en-US" sz="1400" dirty="0" err="1">
                <a:latin typeface="Trebuchet MS" pitchFamily="34" charset="0"/>
              </a:rPr>
              <a:t>dapat</a:t>
            </a:r>
            <a:r>
              <a:rPr lang="en-US" sz="1400" dirty="0">
                <a:latin typeface="Trebuchet MS" pitchFamily="34" charset="0"/>
              </a:rPr>
              <a:t> </a:t>
            </a:r>
            <a:r>
              <a:rPr lang="en-US" sz="1400" dirty="0" err="1">
                <a:latin typeface="Trebuchet MS" pitchFamily="34" charset="0"/>
              </a:rPr>
              <a:t>memengaruhi</a:t>
            </a:r>
            <a:r>
              <a:rPr lang="en-US" sz="1400" dirty="0">
                <a:latin typeface="Trebuchet MS" pitchFamily="34" charset="0"/>
              </a:rPr>
              <a:t> </a:t>
            </a:r>
            <a:r>
              <a:rPr lang="en-US" sz="1400" dirty="0" err="1">
                <a:latin typeface="Trebuchet MS" pitchFamily="34" charset="0"/>
              </a:rPr>
              <a:t>pemanfaatan</a:t>
            </a:r>
            <a:r>
              <a:rPr lang="en-US" sz="1400" dirty="0">
                <a:latin typeface="Trebuchet MS" pitchFamily="34" charset="0"/>
              </a:rPr>
              <a:t> </a:t>
            </a:r>
            <a:r>
              <a:rPr lang="en-US" sz="1400" dirty="0" err="1">
                <a:latin typeface="Trebuchet MS" pitchFamily="34" charset="0"/>
              </a:rPr>
              <a:t>sumber</a:t>
            </a:r>
            <a:r>
              <a:rPr lang="en-US" sz="1400" dirty="0">
                <a:latin typeface="Trebuchet MS" pitchFamily="34" charset="0"/>
              </a:rPr>
              <a:t> </a:t>
            </a:r>
            <a:r>
              <a:rPr lang="en-US" sz="1400" dirty="0" err="1">
                <a:latin typeface="Trebuchet MS" pitchFamily="34" charset="0"/>
              </a:rPr>
              <a:t>daya</a:t>
            </a:r>
            <a:r>
              <a:rPr lang="en-US" sz="1400" dirty="0">
                <a:latin typeface="Trebuchet MS" pitchFamily="34" charset="0"/>
              </a:rPr>
              <a:t>.</a:t>
            </a:r>
          </a:p>
          <a:p>
            <a:pPr algn="just">
              <a:lnSpc>
                <a:spcPct val="150000"/>
              </a:lnSpc>
            </a:pPr>
            <a:endParaRPr lang="en-US" sz="1400" dirty="0">
              <a:latin typeface="Trebuchet MS" pitchFamily="34" charset="0"/>
            </a:endParaRPr>
          </a:p>
          <a:p>
            <a:pPr algn="just">
              <a:lnSpc>
                <a:spcPct val="150000"/>
              </a:lnSpc>
            </a:pPr>
            <a:r>
              <a:rPr lang="en-US" sz="1400" b="1" dirty="0">
                <a:latin typeface="Trebuchet MS" pitchFamily="34" charset="0"/>
              </a:rPr>
              <a:t>Trend analysis. </a:t>
            </a:r>
            <a:r>
              <a:rPr lang="en-US" sz="1400" dirty="0" err="1">
                <a:latin typeface="Trebuchet MS" pitchFamily="34" charset="0"/>
              </a:rPr>
              <a:t>Seiring</a:t>
            </a:r>
            <a:r>
              <a:rPr lang="en-US" sz="1400" dirty="0">
                <a:latin typeface="Trebuchet MS" pitchFamily="34" charset="0"/>
              </a:rPr>
              <a:t> </a:t>
            </a:r>
            <a:r>
              <a:rPr lang="en-US" sz="1400" dirty="0" err="1">
                <a:latin typeface="Trebuchet MS" pitchFamily="34" charset="0"/>
              </a:rPr>
              <a:t>kemajuan</a:t>
            </a:r>
            <a:r>
              <a:rPr lang="en-US" sz="1400" dirty="0">
                <a:latin typeface="Trebuchet MS" pitchFamily="34" charset="0"/>
              </a:rPr>
              <a:t> </a:t>
            </a:r>
            <a:r>
              <a:rPr lang="en-US" sz="1400" dirty="0" err="1">
                <a:latin typeface="Trebuchet MS" pitchFamily="34" charset="0"/>
              </a:rPr>
              <a:t>proyek</a:t>
            </a:r>
            <a:r>
              <a:rPr lang="en-US" sz="1400" dirty="0">
                <a:latin typeface="Trebuchet MS" pitchFamily="34" charset="0"/>
              </a:rPr>
              <a:t>, </a:t>
            </a:r>
            <a:r>
              <a:rPr lang="en-US" sz="1400" dirty="0" err="1">
                <a:latin typeface="Trebuchet MS" pitchFamily="34" charset="0"/>
              </a:rPr>
              <a:t>tim</a:t>
            </a:r>
            <a:r>
              <a:rPr lang="en-US" sz="1400" dirty="0">
                <a:latin typeface="Trebuchet MS" pitchFamily="34" charset="0"/>
              </a:rPr>
              <a:t> </a:t>
            </a:r>
            <a:r>
              <a:rPr lang="en-US" sz="1400" dirty="0" err="1">
                <a:latin typeface="Trebuchet MS" pitchFamily="34" charset="0"/>
              </a:rPr>
              <a:t>proyek</a:t>
            </a:r>
            <a:r>
              <a:rPr lang="en-US" sz="1400" dirty="0">
                <a:latin typeface="Trebuchet MS" pitchFamily="34" charset="0"/>
              </a:rPr>
              <a:t> </a:t>
            </a:r>
            <a:r>
              <a:rPr lang="en-US" sz="1400" dirty="0" err="1">
                <a:latin typeface="Trebuchet MS" pitchFamily="34" charset="0"/>
              </a:rPr>
              <a:t>dapat</a:t>
            </a:r>
            <a:r>
              <a:rPr lang="en-US" sz="1400" dirty="0">
                <a:latin typeface="Trebuchet MS" pitchFamily="34" charset="0"/>
              </a:rPr>
              <a:t> </a:t>
            </a:r>
            <a:r>
              <a:rPr lang="en-US" sz="1400" dirty="0" err="1">
                <a:latin typeface="Trebuchet MS" pitchFamily="34" charset="0"/>
              </a:rPr>
              <a:t>menggunakan</a:t>
            </a:r>
            <a:r>
              <a:rPr lang="en-US" sz="1400" dirty="0">
                <a:latin typeface="Trebuchet MS" pitchFamily="34" charset="0"/>
              </a:rPr>
              <a:t> </a:t>
            </a:r>
            <a:r>
              <a:rPr lang="en-US" sz="1400" dirty="0" err="1">
                <a:latin typeface="Trebuchet MS" pitchFamily="34" charset="0"/>
              </a:rPr>
              <a:t>analisis</a:t>
            </a:r>
            <a:r>
              <a:rPr lang="en-US" sz="1400" dirty="0">
                <a:latin typeface="Trebuchet MS" pitchFamily="34" charset="0"/>
              </a:rPr>
              <a:t> </a:t>
            </a:r>
            <a:r>
              <a:rPr lang="en-US" sz="1400" dirty="0" err="1">
                <a:latin typeface="Trebuchet MS" pitchFamily="34" charset="0"/>
              </a:rPr>
              <a:t>tren</a:t>
            </a:r>
            <a:r>
              <a:rPr lang="en-US" sz="1400" dirty="0">
                <a:latin typeface="Trebuchet MS" pitchFamily="34" charset="0"/>
              </a:rPr>
              <a:t>, </a:t>
            </a:r>
            <a:r>
              <a:rPr lang="en-US" sz="1400" dirty="0" err="1">
                <a:latin typeface="Trebuchet MS" pitchFamily="34" charset="0"/>
              </a:rPr>
              <a:t>berdasarkan</a:t>
            </a:r>
            <a:r>
              <a:rPr lang="en-US" sz="1400" dirty="0">
                <a:latin typeface="Trebuchet MS" pitchFamily="34" charset="0"/>
              </a:rPr>
              <a:t> </a:t>
            </a:r>
            <a:r>
              <a:rPr lang="en-US" sz="1400" dirty="0" err="1">
                <a:latin typeface="Trebuchet MS" pitchFamily="34" charset="0"/>
              </a:rPr>
              <a:t>informasi</a:t>
            </a:r>
            <a:r>
              <a:rPr lang="en-US" sz="1400" dirty="0">
                <a:latin typeface="Trebuchet MS" pitchFamily="34" charset="0"/>
              </a:rPr>
              <a:t> </a:t>
            </a:r>
            <a:r>
              <a:rPr lang="en-US" sz="1400" dirty="0" err="1">
                <a:latin typeface="Trebuchet MS" pitchFamily="34" charset="0"/>
              </a:rPr>
              <a:t>kinerja</a:t>
            </a:r>
            <a:r>
              <a:rPr lang="en-US" sz="1400" dirty="0">
                <a:latin typeface="Trebuchet MS" pitchFamily="34" charset="0"/>
              </a:rPr>
              <a:t> </a:t>
            </a:r>
            <a:r>
              <a:rPr lang="en-US" sz="1400" dirty="0" err="1">
                <a:latin typeface="Trebuchet MS" pitchFamily="34" charset="0"/>
              </a:rPr>
              <a:t>saat</a:t>
            </a:r>
            <a:r>
              <a:rPr lang="en-US" sz="1400" dirty="0">
                <a:latin typeface="Trebuchet MS" pitchFamily="34" charset="0"/>
              </a:rPr>
              <a:t> </a:t>
            </a:r>
            <a:r>
              <a:rPr lang="en-US" sz="1400" dirty="0" err="1">
                <a:latin typeface="Trebuchet MS" pitchFamily="34" charset="0"/>
              </a:rPr>
              <a:t>ini</a:t>
            </a:r>
            <a:r>
              <a:rPr lang="en-US" sz="1400" dirty="0">
                <a:latin typeface="Trebuchet MS" pitchFamily="34" charset="0"/>
              </a:rPr>
              <a:t>, </a:t>
            </a:r>
            <a:r>
              <a:rPr lang="en-US" sz="1400" dirty="0" err="1">
                <a:latin typeface="Trebuchet MS" pitchFamily="34" charset="0"/>
              </a:rPr>
              <a:t>untuk</a:t>
            </a:r>
            <a:r>
              <a:rPr lang="en-US" sz="1400" dirty="0">
                <a:latin typeface="Trebuchet MS" pitchFamily="34" charset="0"/>
              </a:rPr>
              <a:t> </a:t>
            </a:r>
            <a:r>
              <a:rPr lang="en-US" sz="1400" dirty="0" err="1">
                <a:latin typeface="Trebuchet MS" pitchFamily="34" charset="0"/>
              </a:rPr>
              <a:t>menentukan</a:t>
            </a:r>
            <a:r>
              <a:rPr lang="en-US" sz="1400" dirty="0">
                <a:latin typeface="Trebuchet MS" pitchFamily="34" charset="0"/>
              </a:rPr>
              <a:t> </a:t>
            </a:r>
            <a:r>
              <a:rPr lang="en-US" sz="1400" dirty="0" err="1">
                <a:latin typeface="Trebuchet MS" pitchFamily="34" charset="0"/>
              </a:rPr>
              <a:t>sumber</a:t>
            </a:r>
            <a:r>
              <a:rPr lang="en-US" sz="1400" dirty="0">
                <a:latin typeface="Trebuchet MS" pitchFamily="34" charset="0"/>
              </a:rPr>
              <a:t> </a:t>
            </a:r>
            <a:r>
              <a:rPr lang="en-US" sz="1400" dirty="0" err="1">
                <a:latin typeface="Trebuchet MS" pitchFamily="34" charset="0"/>
              </a:rPr>
              <a:t>daya</a:t>
            </a:r>
            <a:r>
              <a:rPr lang="en-US" sz="1400" dirty="0">
                <a:latin typeface="Trebuchet MS" pitchFamily="34" charset="0"/>
              </a:rPr>
              <a:t> yang </a:t>
            </a:r>
            <a:r>
              <a:rPr lang="en-US" sz="1400" dirty="0" err="1">
                <a:latin typeface="Trebuchet MS" pitchFamily="34" charset="0"/>
              </a:rPr>
              <a:t>dibutuhkan</a:t>
            </a:r>
            <a:r>
              <a:rPr lang="en-US" sz="1400" dirty="0">
                <a:latin typeface="Trebuchet MS" pitchFamily="34" charset="0"/>
              </a:rPr>
              <a:t> </a:t>
            </a:r>
            <a:r>
              <a:rPr lang="en-US" sz="1400" dirty="0" err="1">
                <a:latin typeface="Trebuchet MS" pitchFamily="34" charset="0"/>
              </a:rPr>
              <a:t>pada</a:t>
            </a:r>
            <a:r>
              <a:rPr lang="en-US" sz="1400" dirty="0">
                <a:latin typeface="Trebuchet MS" pitchFamily="34" charset="0"/>
              </a:rPr>
              <a:t> </a:t>
            </a:r>
            <a:r>
              <a:rPr lang="en-US" sz="1400" dirty="0" err="1">
                <a:latin typeface="Trebuchet MS" pitchFamily="34" charset="0"/>
              </a:rPr>
              <a:t>tahap</a:t>
            </a:r>
            <a:r>
              <a:rPr lang="en-US" sz="1400" dirty="0">
                <a:latin typeface="Trebuchet MS" pitchFamily="34" charset="0"/>
              </a:rPr>
              <a:t> </a:t>
            </a:r>
            <a:r>
              <a:rPr lang="en-US" sz="1400" dirty="0" err="1">
                <a:latin typeface="Trebuchet MS" pitchFamily="34" charset="0"/>
              </a:rPr>
              <a:t>proyek</a:t>
            </a:r>
            <a:r>
              <a:rPr lang="en-US" sz="1400" dirty="0">
                <a:latin typeface="Trebuchet MS" pitchFamily="34" charset="0"/>
              </a:rPr>
              <a:t> yang </a:t>
            </a:r>
            <a:r>
              <a:rPr lang="en-US" sz="1400" dirty="0" err="1">
                <a:latin typeface="Trebuchet MS" pitchFamily="34" charset="0"/>
              </a:rPr>
              <a:t>akan</a:t>
            </a:r>
            <a:r>
              <a:rPr lang="en-US" sz="1400" dirty="0">
                <a:latin typeface="Trebuchet MS" pitchFamily="34" charset="0"/>
              </a:rPr>
              <a:t> </a:t>
            </a:r>
            <a:r>
              <a:rPr lang="en-US" sz="1400" dirty="0" err="1">
                <a:latin typeface="Trebuchet MS" pitchFamily="34" charset="0"/>
              </a:rPr>
              <a:t>datang</a:t>
            </a:r>
            <a:r>
              <a:rPr lang="en-US" sz="1400" dirty="0">
                <a:latin typeface="Trebuchet MS" pitchFamily="34" charset="0"/>
              </a:rPr>
              <a:t>. </a:t>
            </a:r>
            <a:r>
              <a:rPr lang="en-US" sz="1400" dirty="0" err="1">
                <a:latin typeface="Trebuchet MS" pitchFamily="34" charset="0"/>
              </a:rPr>
              <a:t>Analisis</a:t>
            </a:r>
            <a:r>
              <a:rPr lang="en-US" sz="1400" dirty="0">
                <a:latin typeface="Trebuchet MS" pitchFamily="34" charset="0"/>
              </a:rPr>
              <a:t> </a:t>
            </a:r>
            <a:r>
              <a:rPr lang="en-US" sz="1400" dirty="0" err="1">
                <a:latin typeface="Trebuchet MS" pitchFamily="34" charset="0"/>
              </a:rPr>
              <a:t>tren</a:t>
            </a:r>
            <a:r>
              <a:rPr lang="en-US" sz="1400" dirty="0">
                <a:latin typeface="Trebuchet MS" pitchFamily="34" charset="0"/>
              </a:rPr>
              <a:t> </a:t>
            </a:r>
            <a:r>
              <a:rPr lang="en-US" sz="1400" dirty="0" err="1">
                <a:latin typeface="Trebuchet MS" pitchFamily="34" charset="0"/>
              </a:rPr>
              <a:t>memeriksa</a:t>
            </a:r>
            <a:r>
              <a:rPr lang="en-US" sz="1400" dirty="0">
                <a:latin typeface="Trebuchet MS" pitchFamily="34" charset="0"/>
              </a:rPr>
              <a:t> </a:t>
            </a:r>
            <a:r>
              <a:rPr lang="en-US" sz="1400" dirty="0" err="1">
                <a:latin typeface="Trebuchet MS" pitchFamily="34" charset="0"/>
              </a:rPr>
              <a:t>kinerja</a:t>
            </a:r>
            <a:r>
              <a:rPr lang="en-US" sz="1400" dirty="0">
                <a:latin typeface="Trebuchet MS" pitchFamily="34" charset="0"/>
              </a:rPr>
              <a:t> </a:t>
            </a:r>
            <a:r>
              <a:rPr lang="en-US" sz="1400" dirty="0" err="1">
                <a:latin typeface="Trebuchet MS" pitchFamily="34" charset="0"/>
              </a:rPr>
              <a:t>proyek</a:t>
            </a:r>
            <a:r>
              <a:rPr lang="en-US" sz="1400" dirty="0">
                <a:latin typeface="Trebuchet MS" pitchFamily="34" charset="0"/>
              </a:rPr>
              <a:t> </a:t>
            </a:r>
            <a:r>
              <a:rPr lang="en-US" sz="1400" dirty="0" err="1">
                <a:latin typeface="Trebuchet MS" pitchFamily="34" charset="0"/>
              </a:rPr>
              <a:t>dari</a:t>
            </a:r>
            <a:r>
              <a:rPr lang="en-US" sz="1400" dirty="0">
                <a:latin typeface="Trebuchet MS" pitchFamily="34" charset="0"/>
              </a:rPr>
              <a:t> </a:t>
            </a:r>
            <a:r>
              <a:rPr lang="en-US" sz="1400" dirty="0" err="1">
                <a:latin typeface="Trebuchet MS" pitchFamily="34" charset="0"/>
              </a:rPr>
              <a:t>waktu</a:t>
            </a:r>
            <a:r>
              <a:rPr lang="en-US" sz="1400" dirty="0">
                <a:latin typeface="Trebuchet MS" pitchFamily="34" charset="0"/>
              </a:rPr>
              <a:t> </a:t>
            </a:r>
            <a:r>
              <a:rPr lang="en-US" sz="1400" dirty="0" err="1">
                <a:latin typeface="Trebuchet MS" pitchFamily="34" charset="0"/>
              </a:rPr>
              <a:t>ke</a:t>
            </a:r>
            <a:r>
              <a:rPr lang="en-US" sz="1400" dirty="0">
                <a:latin typeface="Trebuchet MS" pitchFamily="34" charset="0"/>
              </a:rPr>
              <a:t> </a:t>
            </a:r>
            <a:r>
              <a:rPr lang="en-US" sz="1400" dirty="0" err="1">
                <a:latin typeface="Trebuchet MS" pitchFamily="34" charset="0"/>
              </a:rPr>
              <a:t>waktu</a:t>
            </a:r>
            <a:r>
              <a:rPr lang="en-US" sz="1400" dirty="0">
                <a:latin typeface="Trebuchet MS" pitchFamily="34" charset="0"/>
              </a:rPr>
              <a:t> </a:t>
            </a:r>
            <a:r>
              <a:rPr lang="en-US" sz="1400" dirty="0" err="1">
                <a:latin typeface="Trebuchet MS" pitchFamily="34" charset="0"/>
              </a:rPr>
              <a:t>dan</a:t>
            </a:r>
            <a:r>
              <a:rPr lang="en-US" sz="1400" dirty="0">
                <a:latin typeface="Trebuchet MS" pitchFamily="34" charset="0"/>
              </a:rPr>
              <a:t> </a:t>
            </a:r>
            <a:r>
              <a:rPr lang="en-US" sz="1400" dirty="0" err="1">
                <a:latin typeface="Trebuchet MS" pitchFamily="34" charset="0"/>
              </a:rPr>
              <a:t>dapat</a:t>
            </a:r>
            <a:r>
              <a:rPr lang="en-US" sz="1400" dirty="0">
                <a:latin typeface="Trebuchet MS" pitchFamily="34" charset="0"/>
              </a:rPr>
              <a:t> </a:t>
            </a:r>
            <a:r>
              <a:rPr lang="en-US" sz="1400" dirty="0" err="1">
                <a:latin typeface="Trebuchet MS" pitchFamily="34" charset="0"/>
              </a:rPr>
              <a:t>digunakan</a:t>
            </a:r>
            <a:r>
              <a:rPr lang="en-US" sz="1400" dirty="0">
                <a:latin typeface="Trebuchet MS" pitchFamily="34" charset="0"/>
              </a:rPr>
              <a:t> </a:t>
            </a:r>
            <a:r>
              <a:rPr lang="en-US" sz="1400" dirty="0" err="1">
                <a:latin typeface="Trebuchet MS" pitchFamily="34" charset="0"/>
              </a:rPr>
              <a:t>untuk</a:t>
            </a:r>
            <a:r>
              <a:rPr lang="en-US" sz="1400" dirty="0">
                <a:latin typeface="Trebuchet MS" pitchFamily="34" charset="0"/>
              </a:rPr>
              <a:t> </a:t>
            </a:r>
            <a:r>
              <a:rPr lang="en-US" sz="1400" dirty="0" err="1">
                <a:latin typeface="Trebuchet MS" pitchFamily="34" charset="0"/>
              </a:rPr>
              <a:t>menentukan</a:t>
            </a:r>
            <a:r>
              <a:rPr lang="en-US" sz="1400" dirty="0">
                <a:latin typeface="Trebuchet MS" pitchFamily="34" charset="0"/>
              </a:rPr>
              <a:t> </a:t>
            </a:r>
            <a:r>
              <a:rPr lang="en-US" sz="1400" dirty="0" err="1">
                <a:latin typeface="Trebuchet MS" pitchFamily="34" charset="0"/>
              </a:rPr>
              <a:t>apakah</a:t>
            </a:r>
            <a:r>
              <a:rPr lang="en-US" sz="1400" dirty="0">
                <a:latin typeface="Trebuchet MS" pitchFamily="34" charset="0"/>
              </a:rPr>
              <a:t> </a:t>
            </a:r>
            <a:r>
              <a:rPr lang="en-US" sz="1400" dirty="0" err="1">
                <a:latin typeface="Trebuchet MS" pitchFamily="34" charset="0"/>
              </a:rPr>
              <a:t>kinerja</a:t>
            </a:r>
            <a:r>
              <a:rPr lang="en-US" sz="1400" dirty="0">
                <a:latin typeface="Trebuchet MS" pitchFamily="34" charset="0"/>
              </a:rPr>
              <a:t> </a:t>
            </a:r>
            <a:r>
              <a:rPr lang="en-US" sz="1400" dirty="0" err="1">
                <a:latin typeface="Trebuchet MS" pitchFamily="34" charset="0"/>
              </a:rPr>
              <a:t>itu</a:t>
            </a:r>
            <a:endParaRPr lang="en-US" sz="1400" dirty="0">
              <a:latin typeface="Trebuchet MS" pitchFamily="34" charset="0"/>
            </a:endParaRPr>
          </a:p>
          <a:p>
            <a:pPr algn="just">
              <a:lnSpc>
                <a:spcPct val="150000"/>
              </a:lnSpc>
            </a:pPr>
            <a:r>
              <a:rPr lang="en-US" sz="1400" dirty="0" err="1">
                <a:latin typeface="Trebuchet MS" pitchFamily="34" charset="0"/>
              </a:rPr>
              <a:t>meningkatkan</a:t>
            </a:r>
            <a:r>
              <a:rPr lang="en-US" sz="1400" dirty="0">
                <a:latin typeface="Trebuchet MS" pitchFamily="34" charset="0"/>
              </a:rPr>
              <a:t> </a:t>
            </a:r>
            <a:r>
              <a:rPr lang="en-US" sz="1400" dirty="0" err="1">
                <a:latin typeface="Trebuchet MS" pitchFamily="34" charset="0"/>
              </a:rPr>
              <a:t>atau</a:t>
            </a:r>
            <a:r>
              <a:rPr lang="en-US" sz="1400" dirty="0">
                <a:latin typeface="Trebuchet MS" pitchFamily="34" charset="0"/>
              </a:rPr>
              <a:t> </a:t>
            </a:r>
            <a:r>
              <a:rPr lang="en-US" sz="1400" dirty="0" err="1">
                <a:latin typeface="Trebuchet MS" pitchFamily="34" charset="0"/>
              </a:rPr>
              <a:t>memburuk</a:t>
            </a:r>
            <a:r>
              <a:rPr lang="en-US" sz="1400" dirty="0">
                <a:latin typeface="Trebuchet MS" pitchFamily="34" charset="0"/>
              </a:rPr>
              <a:t>.</a:t>
            </a:r>
          </a:p>
        </p:txBody>
      </p:sp>
      <p:grpSp>
        <p:nvGrpSpPr>
          <p:cNvPr id="3" name="Group 2"/>
          <p:cNvGrpSpPr/>
          <p:nvPr/>
        </p:nvGrpSpPr>
        <p:grpSpPr>
          <a:xfrm>
            <a:off x="50639" y="850986"/>
            <a:ext cx="2013293" cy="4497667"/>
            <a:chOff x="50639" y="850986"/>
            <a:chExt cx="2013293" cy="4497667"/>
          </a:xfrm>
        </p:grpSpPr>
        <p:sp>
          <p:nvSpPr>
            <p:cNvPr id="11" name="Freeform 10"/>
            <p:cNvSpPr/>
            <p:nvPr/>
          </p:nvSpPr>
          <p:spPr>
            <a:xfrm>
              <a:off x="50639" y="850986"/>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2" name="Freeform 11"/>
            <p:cNvSpPr/>
            <p:nvPr/>
          </p:nvSpPr>
          <p:spPr>
            <a:xfrm>
              <a:off x="50639" y="1355876"/>
              <a:ext cx="2013293" cy="3992777"/>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Data analysis</a:t>
              </a:r>
            </a:p>
            <a:p>
              <a:pPr lvl="1"/>
              <a:r>
                <a:rPr lang="en-US" sz="1400" dirty="0"/>
                <a:t>• Alternatives analysis</a:t>
              </a:r>
            </a:p>
            <a:p>
              <a:pPr lvl="1"/>
              <a:r>
                <a:rPr lang="en-US" sz="1400" dirty="0"/>
                <a:t>• Cost-benefit analysis</a:t>
              </a:r>
            </a:p>
            <a:p>
              <a:pPr lvl="1"/>
              <a:r>
                <a:rPr lang="en-US" sz="1400" dirty="0"/>
                <a:t>• Performance reviews</a:t>
              </a:r>
            </a:p>
            <a:p>
              <a:pPr lvl="1"/>
              <a:r>
                <a:rPr lang="en-US" sz="1400" dirty="0"/>
                <a:t>• Trend analysis</a:t>
              </a:r>
            </a:p>
            <a:p>
              <a:r>
                <a:rPr lang="en-US" sz="1400" dirty="0"/>
                <a:t>2. Problem solving</a:t>
              </a:r>
            </a:p>
            <a:p>
              <a:r>
                <a:rPr lang="en-US" sz="1400" dirty="0"/>
                <a:t>3. Interpersonal and team skills</a:t>
              </a:r>
            </a:p>
            <a:p>
              <a:pPr lvl="1"/>
              <a:r>
                <a:rPr lang="en-US" sz="1400" dirty="0"/>
                <a:t>• Negotiation</a:t>
              </a:r>
            </a:p>
            <a:p>
              <a:pPr lvl="1"/>
              <a:r>
                <a:rPr lang="en-US" sz="1400" dirty="0"/>
                <a:t>• Influencing</a:t>
              </a:r>
            </a:p>
            <a:p>
              <a:r>
                <a:rPr lang="en-US" sz="1400" dirty="0"/>
                <a:t>4. Project management</a:t>
              </a:r>
            </a:p>
            <a:p>
              <a:r>
                <a:rPr lang="en-US" sz="1400" dirty="0"/>
                <a:t>information system</a:t>
              </a:r>
              <a:endParaRPr lang="en-US" sz="3600" b="0" kern="1200" dirty="0">
                <a:latin typeface="+mn-lt"/>
              </a:endParaRPr>
            </a:p>
          </p:txBody>
        </p:sp>
      </p:grpSp>
    </p:spTree>
    <p:extLst>
      <p:ext uri="{BB962C8B-B14F-4D97-AF65-F5344CB8AC3E}">
        <p14:creationId xmlns:p14="http://schemas.microsoft.com/office/powerpoint/2010/main" val="19579620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Control Resource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21" name="Rectangle 20"/>
          <p:cNvSpPr/>
          <p:nvPr/>
        </p:nvSpPr>
        <p:spPr>
          <a:xfrm>
            <a:off x="2134098" y="850986"/>
            <a:ext cx="3398516" cy="418256"/>
          </a:xfrm>
          <a:prstGeom prst="rect">
            <a:avLst/>
          </a:prstGeom>
          <a:solidFill>
            <a:schemeClr val="tx1"/>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2. Problem Solving</a:t>
            </a:r>
          </a:p>
        </p:txBody>
      </p:sp>
      <p:sp>
        <p:nvSpPr>
          <p:cNvPr id="24" name="Rectangle 23"/>
          <p:cNvSpPr/>
          <p:nvPr/>
        </p:nvSpPr>
        <p:spPr>
          <a:xfrm>
            <a:off x="2134098" y="1355876"/>
            <a:ext cx="9807693" cy="4431983"/>
          </a:xfrm>
          <a:prstGeom prst="rect">
            <a:avLst/>
          </a:prstGeom>
        </p:spPr>
        <p:txBody>
          <a:bodyPr wrap="square">
            <a:spAutoFit/>
          </a:bodyPr>
          <a:lstStyle/>
          <a:p>
            <a:pPr algn="just">
              <a:lnSpc>
                <a:spcPct val="150000"/>
              </a:lnSpc>
            </a:pPr>
            <a:r>
              <a:rPr lang="en-US" sz="1400" dirty="0" err="1">
                <a:latin typeface="Trebuchet MS" pitchFamily="34" charset="0"/>
              </a:rPr>
              <a:t>Pemecahan</a:t>
            </a:r>
            <a:r>
              <a:rPr lang="en-US" sz="1400" dirty="0">
                <a:latin typeface="Trebuchet MS" pitchFamily="34" charset="0"/>
              </a:rPr>
              <a:t> </a:t>
            </a:r>
            <a:r>
              <a:rPr lang="en-US" sz="1400" dirty="0" err="1">
                <a:latin typeface="Trebuchet MS" pitchFamily="34" charset="0"/>
              </a:rPr>
              <a:t>masalah</a:t>
            </a:r>
            <a:r>
              <a:rPr lang="en-US" sz="1400" dirty="0">
                <a:latin typeface="Trebuchet MS" pitchFamily="34" charset="0"/>
              </a:rPr>
              <a:t> </a:t>
            </a:r>
            <a:r>
              <a:rPr lang="en-US" sz="1400" dirty="0" err="1">
                <a:latin typeface="Trebuchet MS" pitchFamily="34" charset="0"/>
              </a:rPr>
              <a:t>dapat</a:t>
            </a:r>
            <a:r>
              <a:rPr lang="en-US" sz="1400" dirty="0">
                <a:latin typeface="Trebuchet MS" pitchFamily="34" charset="0"/>
              </a:rPr>
              <a:t> </a:t>
            </a:r>
            <a:r>
              <a:rPr lang="en-US" sz="1400" dirty="0" err="1">
                <a:latin typeface="Trebuchet MS" pitchFamily="34" charset="0"/>
              </a:rPr>
              <a:t>menggunakan</a:t>
            </a:r>
            <a:r>
              <a:rPr lang="en-US" sz="1400" dirty="0">
                <a:latin typeface="Trebuchet MS" pitchFamily="34" charset="0"/>
              </a:rPr>
              <a:t> </a:t>
            </a:r>
            <a:r>
              <a:rPr lang="en-US" sz="1400" dirty="0" err="1">
                <a:latin typeface="Trebuchet MS" pitchFamily="34" charset="0"/>
              </a:rPr>
              <a:t>seperangkat</a:t>
            </a:r>
            <a:r>
              <a:rPr lang="en-US" sz="1400" dirty="0">
                <a:latin typeface="Trebuchet MS" pitchFamily="34" charset="0"/>
              </a:rPr>
              <a:t> </a:t>
            </a:r>
            <a:r>
              <a:rPr lang="en-US" sz="1400" dirty="0" err="1">
                <a:latin typeface="Trebuchet MS" pitchFamily="34" charset="0"/>
              </a:rPr>
              <a:t>alat</a:t>
            </a:r>
            <a:r>
              <a:rPr lang="en-US" sz="1400" dirty="0">
                <a:latin typeface="Trebuchet MS" pitchFamily="34" charset="0"/>
              </a:rPr>
              <a:t> yang </a:t>
            </a:r>
            <a:r>
              <a:rPr lang="en-US" sz="1400" dirty="0" err="1">
                <a:latin typeface="Trebuchet MS" pitchFamily="34" charset="0"/>
              </a:rPr>
              <a:t>membantu</a:t>
            </a:r>
            <a:r>
              <a:rPr lang="en-US" sz="1400" dirty="0">
                <a:latin typeface="Trebuchet MS" pitchFamily="34" charset="0"/>
              </a:rPr>
              <a:t> </a:t>
            </a:r>
            <a:r>
              <a:rPr lang="en-US" sz="1400" dirty="0" err="1">
                <a:latin typeface="Trebuchet MS" pitchFamily="34" charset="0"/>
              </a:rPr>
              <a:t>manajer</a:t>
            </a:r>
            <a:r>
              <a:rPr lang="en-US" sz="1400" dirty="0">
                <a:latin typeface="Trebuchet MS" pitchFamily="34" charset="0"/>
              </a:rPr>
              <a:t> </a:t>
            </a:r>
            <a:r>
              <a:rPr lang="en-US" sz="1400" dirty="0" err="1">
                <a:latin typeface="Trebuchet MS" pitchFamily="34" charset="0"/>
              </a:rPr>
              <a:t>proyek</a:t>
            </a:r>
            <a:r>
              <a:rPr lang="en-US" sz="1400" dirty="0">
                <a:latin typeface="Trebuchet MS" pitchFamily="34" charset="0"/>
              </a:rPr>
              <a:t> </a:t>
            </a:r>
            <a:r>
              <a:rPr lang="en-US" sz="1400" dirty="0" err="1">
                <a:latin typeface="Trebuchet MS" pitchFamily="34" charset="0"/>
              </a:rPr>
              <a:t>untuk</a:t>
            </a:r>
            <a:r>
              <a:rPr lang="en-US" sz="1400" dirty="0">
                <a:latin typeface="Trebuchet MS" pitchFamily="34" charset="0"/>
              </a:rPr>
              <a:t> </a:t>
            </a:r>
            <a:r>
              <a:rPr lang="en-US" sz="1400" dirty="0" err="1">
                <a:latin typeface="Trebuchet MS" pitchFamily="34" charset="0"/>
              </a:rPr>
              <a:t>memecahkan</a:t>
            </a:r>
            <a:r>
              <a:rPr lang="en-US" sz="1400" dirty="0">
                <a:latin typeface="Trebuchet MS" pitchFamily="34" charset="0"/>
              </a:rPr>
              <a:t> </a:t>
            </a:r>
            <a:r>
              <a:rPr lang="en-US" sz="1400" dirty="0" err="1">
                <a:latin typeface="Trebuchet MS" pitchFamily="34" charset="0"/>
              </a:rPr>
              <a:t>masalah</a:t>
            </a:r>
            <a:r>
              <a:rPr lang="en-US" sz="1400" dirty="0">
                <a:latin typeface="Trebuchet MS" pitchFamily="34" charset="0"/>
              </a:rPr>
              <a:t> yang </a:t>
            </a:r>
            <a:r>
              <a:rPr lang="en-US" sz="1400" dirty="0" err="1">
                <a:latin typeface="Trebuchet MS" pitchFamily="34" charset="0"/>
              </a:rPr>
              <a:t>muncul</a:t>
            </a:r>
            <a:r>
              <a:rPr lang="en-US" sz="1400" dirty="0">
                <a:latin typeface="Trebuchet MS" pitchFamily="34" charset="0"/>
              </a:rPr>
              <a:t> </a:t>
            </a:r>
            <a:r>
              <a:rPr lang="en-US" sz="1400" dirty="0" err="1">
                <a:latin typeface="Trebuchet MS" pitchFamily="34" charset="0"/>
              </a:rPr>
              <a:t>selama</a:t>
            </a:r>
            <a:r>
              <a:rPr lang="en-US" sz="1400" dirty="0">
                <a:latin typeface="Trebuchet MS" pitchFamily="34" charset="0"/>
              </a:rPr>
              <a:t> proses </a:t>
            </a:r>
            <a:r>
              <a:rPr lang="en-US" sz="1400" dirty="0" err="1">
                <a:latin typeface="Trebuchet MS" pitchFamily="34" charset="0"/>
              </a:rPr>
              <a:t>sumber</a:t>
            </a:r>
            <a:r>
              <a:rPr lang="en-US" sz="1400" dirty="0">
                <a:latin typeface="Trebuchet MS" pitchFamily="34" charset="0"/>
              </a:rPr>
              <a:t> </a:t>
            </a:r>
            <a:r>
              <a:rPr lang="en-US" sz="1400" dirty="0" err="1">
                <a:latin typeface="Trebuchet MS" pitchFamily="34" charset="0"/>
              </a:rPr>
              <a:t>daya</a:t>
            </a:r>
            <a:r>
              <a:rPr lang="en-US" sz="1400" dirty="0">
                <a:latin typeface="Trebuchet MS" pitchFamily="34" charset="0"/>
              </a:rPr>
              <a:t> </a:t>
            </a:r>
            <a:r>
              <a:rPr lang="en-US" sz="1400" dirty="0" err="1">
                <a:latin typeface="Trebuchet MS" pitchFamily="34" charset="0"/>
              </a:rPr>
              <a:t>kontrol</a:t>
            </a:r>
            <a:r>
              <a:rPr lang="en-US" sz="1400" dirty="0">
                <a:latin typeface="Trebuchet MS" pitchFamily="34" charset="0"/>
              </a:rPr>
              <a:t>. </a:t>
            </a:r>
            <a:r>
              <a:rPr lang="en-US" sz="1400" dirty="0" err="1">
                <a:latin typeface="Trebuchet MS" pitchFamily="34" charset="0"/>
              </a:rPr>
              <a:t>Masalahnya</a:t>
            </a:r>
            <a:r>
              <a:rPr lang="en-US" sz="1400" dirty="0">
                <a:latin typeface="Trebuchet MS" pitchFamily="34" charset="0"/>
              </a:rPr>
              <a:t> </a:t>
            </a:r>
            <a:r>
              <a:rPr lang="en-US" sz="1400" dirty="0" err="1">
                <a:latin typeface="Trebuchet MS" pitchFamily="34" charset="0"/>
              </a:rPr>
              <a:t>bisa</a:t>
            </a:r>
            <a:r>
              <a:rPr lang="en-US" sz="1400" dirty="0">
                <a:latin typeface="Trebuchet MS" pitchFamily="34" charset="0"/>
              </a:rPr>
              <a:t> </a:t>
            </a:r>
            <a:r>
              <a:rPr lang="en-US" sz="1400" dirty="0" err="1">
                <a:latin typeface="Trebuchet MS" pitchFamily="34" charset="0"/>
              </a:rPr>
              <a:t>berasal</a:t>
            </a:r>
            <a:r>
              <a:rPr lang="en-US" sz="1400" dirty="0">
                <a:latin typeface="Trebuchet MS" pitchFamily="34" charset="0"/>
              </a:rPr>
              <a:t> </a:t>
            </a:r>
            <a:r>
              <a:rPr lang="en-US" sz="1400" dirty="0" err="1">
                <a:latin typeface="Trebuchet MS" pitchFamily="34" charset="0"/>
              </a:rPr>
              <a:t>dari</a:t>
            </a:r>
            <a:r>
              <a:rPr lang="en-US" sz="1400" dirty="0">
                <a:latin typeface="Trebuchet MS" pitchFamily="34" charset="0"/>
              </a:rPr>
              <a:t> : </a:t>
            </a:r>
          </a:p>
          <a:p>
            <a:pPr marL="285750" indent="-285750" algn="just">
              <a:lnSpc>
                <a:spcPct val="150000"/>
              </a:lnSpc>
              <a:buFont typeface="Arial" panose="020B0604020202020204" pitchFamily="34" charset="0"/>
              <a:buChar char="•"/>
            </a:pPr>
            <a:r>
              <a:rPr lang="en-US" sz="1400" dirty="0" err="1">
                <a:latin typeface="Trebuchet MS" pitchFamily="34" charset="0"/>
              </a:rPr>
              <a:t>Dalam</a:t>
            </a:r>
            <a:r>
              <a:rPr lang="en-US" sz="1400" dirty="0">
                <a:latin typeface="Trebuchet MS" pitchFamily="34" charset="0"/>
              </a:rPr>
              <a:t> </a:t>
            </a:r>
            <a:r>
              <a:rPr lang="en-US" sz="1400" dirty="0" err="1">
                <a:latin typeface="Trebuchet MS" pitchFamily="34" charset="0"/>
              </a:rPr>
              <a:t>organisasi</a:t>
            </a:r>
            <a:r>
              <a:rPr lang="en-US" sz="1400" dirty="0">
                <a:latin typeface="Trebuchet MS" pitchFamily="34" charset="0"/>
              </a:rPr>
              <a:t> (</a:t>
            </a:r>
            <a:r>
              <a:rPr lang="en-US" sz="1400" dirty="0" err="1">
                <a:latin typeface="Trebuchet MS" pitchFamily="34" charset="0"/>
              </a:rPr>
              <a:t>mesin</a:t>
            </a:r>
            <a:r>
              <a:rPr lang="en-US" sz="1400" dirty="0">
                <a:latin typeface="Trebuchet MS" pitchFamily="34" charset="0"/>
              </a:rPr>
              <a:t> </a:t>
            </a:r>
            <a:r>
              <a:rPr lang="en-US" sz="1400" dirty="0" err="1">
                <a:latin typeface="Trebuchet MS" pitchFamily="34" charset="0"/>
              </a:rPr>
              <a:t>atau</a:t>
            </a:r>
            <a:r>
              <a:rPr lang="en-US" sz="1400" dirty="0">
                <a:latin typeface="Trebuchet MS" pitchFamily="34" charset="0"/>
              </a:rPr>
              <a:t> </a:t>
            </a:r>
            <a:r>
              <a:rPr lang="en-US" sz="1400" dirty="0" err="1">
                <a:latin typeface="Trebuchet MS" pitchFamily="34" charset="0"/>
              </a:rPr>
              <a:t>infrastruktur</a:t>
            </a:r>
            <a:r>
              <a:rPr lang="en-US" sz="1400" dirty="0">
                <a:latin typeface="Trebuchet MS" pitchFamily="34" charset="0"/>
              </a:rPr>
              <a:t> yang </a:t>
            </a:r>
            <a:r>
              <a:rPr lang="en-US" sz="1400" dirty="0" err="1">
                <a:latin typeface="Trebuchet MS" pitchFamily="34" charset="0"/>
              </a:rPr>
              <a:t>digunakan</a:t>
            </a:r>
            <a:r>
              <a:rPr lang="en-US" sz="1400" dirty="0">
                <a:latin typeface="Trebuchet MS" pitchFamily="34" charset="0"/>
              </a:rPr>
              <a:t> </a:t>
            </a:r>
            <a:r>
              <a:rPr lang="en-US" sz="1400" dirty="0" err="1">
                <a:latin typeface="Trebuchet MS" pitchFamily="34" charset="0"/>
              </a:rPr>
              <a:t>oleh</a:t>
            </a:r>
            <a:r>
              <a:rPr lang="en-US" sz="1400" dirty="0">
                <a:latin typeface="Trebuchet MS" pitchFamily="34" charset="0"/>
              </a:rPr>
              <a:t> </a:t>
            </a:r>
            <a:r>
              <a:rPr lang="en-US" sz="1400" dirty="0" err="1">
                <a:latin typeface="Trebuchet MS" pitchFamily="34" charset="0"/>
              </a:rPr>
              <a:t>departemen</a:t>
            </a:r>
            <a:r>
              <a:rPr lang="en-US" sz="1400" dirty="0">
                <a:latin typeface="Trebuchet MS" pitchFamily="34" charset="0"/>
              </a:rPr>
              <a:t> lain </a:t>
            </a:r>
            <a:r>
              <a:rPr lang="en-US" sz="1400" dirty="0" err="1">
                <a:latin typeface="Trebuchet MS" pitchFamily="34" charset="0"/>
              </a:rPr>
              <a:t>dalam</a:t>
            </a:r>
            <a:r>
              <a:rPr lang="en-US" sz="1400" dirty="0">
                <a:latin typeface="Trebuchet MS" pitchFamily="34" charset="0"/>
              </a:rPr>
              <a:t> </a:t>
            </a:r>
            <a:r>
              <a:rPr lang="en-US" sz="1400" dirty="0" err="1">
                <a:latin typeface="Trebuchet MS" pitchFamily="34" charset="0"/>
              </a:rPr>
              <a:t>organisasi</a:t>
            </a:r>
            <a:r>
              <a:rPr lang="en-US" sz="1400" dirty="0">
                <a:latin typeface="Trebuchet MS" pitchFamily="34" charset="0"/>
              </a:rPr>
              <a:t> </a:t>
            </a:r>
            <a:r>
              <a:rPr lang="en-US" sz="1400" dirty="0" err="1">
                <a:latin typeface="Trebuchet MS" pitchFamily="34" charset="0"/>
              </a:rPr>
              <a:t>dan</a:t>
            </a:r>
            <a:r>
              <a:rPr lang="en-US" sz="1400" dirty="0">
                <a:latin typeface="Trebuchet MS" pitchFamily="34" charset="0"/>
              </a:rPr>
              <a:t> </a:t>
            </a:r>
            <a:r>
              <a:rPr lang="en-US" sz="1400" dirty="0" err="1">
                <a:latin typeface="Trebuchet MS" pitchFamily="34" charset="0"/>
              </a:rPr>
              <a:t>tidak</a:t>
            </a:r>
            <a:r>
              <a:rPr lang="en-US" sz="1400" dirty="0">
                <a:latin typeface="Trebuchet MS" pitchFamily="34" charset="0"/>
              </a:rPr>
              <a:t> </a:t>
            </a:r>
            <a:r>
              <a:rPr lang="en-US" sz="1400" dirty="0" err="1">
                <a:latin typeface="Trebuchet MS" pitchFamily="34" charset="0"/>
              </a:rPr>
              <a:t>dirilis</a:t>
            </a:r>
            <a:r>
              <a:rPr lang="en-US" sz="1400" dirty="0">
                <a:latin typeface="Trebuchet MS" pitchFamily="34" charset="0"/>
              </a:rPr>
              <a:t> </a:t>
            </a:r>
            <a:r>
              <a:rPr lang="en-US" sz="1400" dirty="0" err="1">
                <a:latin typeface="Trebuchet MS" pitchFamily="34" charset="0"/>
              </a:rPr>
              <a:t>dalam</a:t>
            </a:r>
            <a:r>
              <a:rPr lang="en-US" sz="1400" dirty="0">
                <a:latin typeface="Trebuchet MS" pitchFamily="34" charset="0"/>
              </a:rPr>
              <a:t> </a:t>
            </a:r>
            <a:r>
              <a:rPr lang="en-US" sz="1400" dirty="0" err="1">
                <a:latin typeface="Trebuchet MS" pitchFamily="34" charset="0"/>
              </a:rPr>
              <a:t>waktu</a:t>
            </a:r>
            <a:r>
              <a:rPr lang="en-US" sz="1400" dirty="0">
                <a:latin typeface="Trebuchet MS" pitchFamily="34" charset="0"/>
              </a:rPr>
              <a:t>, </a:t>
            </a:r>
            <a:r>
              <a:rPr lang="en-US" sz="1400" dirty="0" err="1">
                <a:latin typeface="Trebuchet MS" pitchFamily="34" charset="0"/>
              </a:rPr>
              <a:t>bahan</a:t>
            </a:r>
            <a:r>
              <a:rPr lang="en-US" sz="1400" dirty="0">
                <a:latin typeface="Trebuchet MS" pitchFamily="34" charset="0"/>
              </a:rPr>
              <a:t> yang </a:t>
            </a:r>
            <a:r>
              <a:rPr lang="en-US" sz="1400" dirty="0" err="1">
                <a:latin typeface="Trebuchet MS" pitchFamily="34" charset="0"/>
              </a:rPr>
              <a:t>telah</a:t>
            </a:r>
            <a:r>
              <a:rPr lang="en-US" sz="1400" dirty="0">
                <a:latin typeface="Trebuchet MS" pitchFamily="34" charset="0"/>
              </a:rPr>
              <a:t> </a:t>
            </a:r>
            <a:r>
              <a:rPr lang="en-US" sz="1400" dirty="0" err="1">
                <a:latin typeface="Trebuchet MS" pitchFamily="34" charset="0"/>
              </a:rPr>
              <a:t>rusak</a:t>
            </a:r>
            <a:r>
              <a:rPr lang="en-US" sz="1400" dirty="0">
                <a:latin typeface="Trebuchet MS" pitchFamily="34" charset="0"/>
              </a:rPr>
              <a:t> </a:t>
            </a:r>
            <a:r>
              <a:rPr lang="en-US" sz="1400" dirty="0" err="1">
                <a:latin typeface="Trebuchet MS" pitchFamily="34" charset="0"/>
              </a:rPr>
              <a:t>karena</a:t>
            </a:r>
            <a:r>
              <a:rPr lang="en-US" sz="1400" dirty="0">
                <a:latin typeface="Trebuchet MS" pitchFamily="34" charset="0"/>
              </a:rPr>
              <a:t> </a:t>
            </a:r>
            <a:r>
              <a:rPr lang="en-US" sz="1400" dirty="0" err="1">
                <a:latin typeface="Trebuchet MS" pitchFamily="34" charset="0"/>
              </a:rPr>
              <a:t>kondisi</a:t>
            </a:r>
            <a:r>
              <a:rPr lang="en-US" sz="1400" dirty="0">
                <a:latin typeface="Trebuchet MS" pitchFamily="34" charset="0"/>
              </a:rPr>
              <a:t> </a:t>
            </a:r>
            <a:r>
              <a:rPr lang="en-US" sz="1400" dirty="0" err="1">
                <a:latin typeface="Trebuchet MS" pitchFamily="34" charset="0"/>
              </a:rPr>
              <a:t>penyimpanan</a:t>
            </a:r>
            <a:r>
              <a:rPr lang="en-US" sz="1400" dirty="0">
                <a:latin typeface="Trebuchet MS" pitchFamily="34" charset="0"/>
              </a:rPr>
              <a:t> yang </a:t>
            </a:r>
            <a:r>
              <a:rPr lang="en-US" sz="1400" dirty="0" err="1">
                <a:latin typeface="Trebuchet MS" pitchFamily="34" charset="0"/>
              </a:rPr>
              <a:t>tidak</a:t>
            </a:r>
            <a:r>
              <a:rPr lang="en-US" sz="1400" dirty="0">
                <a:latin typeface="Trebuchet MS" pitchFamily="34" charset="0"/>
              </a:rPr>
              <a:t> </a:t>
            </a:r>
            <a:r>
              <a:rPr lang="en-US" sz="1400" dirty="0" err="1">
                <a:latin typeface="Trebuchet MS" pitchFamily="34" charset="0"/>
              </a:rPr>
              <a:t>sesuai</a:t>
            </a:r>
            <a:r>
              <a:rPr lang="en-US" sz="1400" dirty="0">
                <a:latin typeface="Trebuchet MS" pitchFamily="34" charset="0"/>
              </a:rPr>
              <a:t>, </a:t>
            </a:r>
            <a:r>
              <a:rPr lang="en-US" sz="1400" dirty="0" err="1">
                <a:latin typeface="Trebuchet MS" pitchFamily="34" charset="0"/>
              </a:rPr>
              <a:t>dll</a:t>
            </a:r>
            <a:r>
              <a:rPr lang="en-US" sz="1400" dirty="0">
                <a:latin typeface="Trebuchet MS" pitchFamily="34" charset="0"/>
              </a:rPr>
              <a:t>.) </a:t>
            </a:r>
            <a:r>
              <a:rPr lang="en-US" sz="1400" dirty="0" err="1">
                <a:latin typeface="Trebuchet MS" pitchFamily="34" charset="0"/>
              </a:rPr>
              <a:t>atau</a:t>
            </a:r>
            <a:r>
              <a:rPr lang="en-US" sz="1400" dirty="0">
                <a:latin typeface="Trebuchet MS" pitchFamily="34" charset="0"/>
              </a:rPr>
              <a:t> </a:t>
            </a:r>
            <a:r>
              <a:rPr lang="en-US" sz="1400" dirty="0" err="1">
                <a:latin typeface="Trebuchet MS" pitchFamily="34" charset="0"/>
              </a:rPr>
              <a:t>dari</a:t>
            </a:r>
            <a:r>
              <a:rPr lang="en-US" sz="1400" dirty="0">
                <a:latin typeface="Trebuchet MS" pitchFamily="34" charset="0"/>
              </a:rPr>
              <a:t> </a:t>
            </a:r>
          </a:p>
          <a:p>
            <a:pPr marL="285750" indent="-285750" algn="just">
              <a:lnSpc>
                <a:spcPct val="150000"/>
              </a:lnSpc>
              <a:buFont typeface="Arial" panose="020B0604020202020204" pitchFamily="34" charset="0"/>
              <a:buChar char="•"/>
            </a:pPr>
            <a:r>
              <a:rPr lang="en-US" sz="1400" dirty="0" err="1">
                <a:latin typeface="Trebuchet MS" pitchFamily="34" charset="0"/>
              </a:rPr>
              <a:t>luar</a:t>
            </a:r>
            <a:r>
              <a:rPr lang="en-US" sz="1400" dirty="0">
                <a:latin typeface="Trebuchet MS" pitchFamily="34" charset="0"/>
              </a:rPr>
              <a:t> </a:t>
            </a:r>
            <a:r>
              <a:rPr lang="en-US" sz="1400" dirty="0" err="1">
                <a:latin typeface="Trebuchet MS" pitchFamily="34" charset="0"/>
              </a:rPr>
              <a:t>organisasi</a:t>
            </a:r>
            <a:r>
              <a:rPr lang="en-US" sz="1400" dirty="0">
                <a:latin typeface="Trebuchet MS" pitchFamily="34" charset="0"/>
              </a:rPr>
              <a:t> (</a:t>
            </a:r>
            <a:r>
              <a:rPr lang="en-US" sz="1400" dirty="0" err="1">
                <a:latin typeface="Trebuchet MS" pitchFamily="34" charset="0"/>
              </a:rPr>
              <a:t>pemasok</a:t>
            </a:r>
            <a:r>
              <a:rPr lang="en-US" sz="1400" dirty="0">
                <a:latin typeface="Trebuchet MS" pitchFamily="34" charset="0"/>
              </a:rPr>
              <a:t> </a:t>
            </a:r>
            <a:r>
              <a:rPr lang="en-US" sz="1400" dirty="0" err="1">
                <a:latin typeface="Trebuchet MS" pitchFamily="34" charset="0"/>
              </a:rPr>
              <a:t>utama</a:t>
            </a:r>
            <a:r>
              <a:rPr lang="en-US" sz="1400" dirty="0">
                <a:latin typeface="Trebuchet MS" pitchFamily="34" charset="0"/>
              </a:rPr>
              <a:t> yang </a:t>
            </a:r>
            <a:r>
              <a:rPr lang="en-US" sz="1400" dirty="0" err="1">
                <a:latin typeface="Trebuchet MS" pitchFamily="34" charset="0"/>
              </a:rPr>
              <a:t>telah</a:t>
            </a:r>
            <a:r>
              <a:rPr lang="en-US" sz="1400" dirty="0">
                <a:latin typeface="Trebuchet MS" pitchFamily="34" charset="0"/>
              </a:rPr>
              <a:t> </a:t>
            </a:r>
            <a:r>
              <a:rPr lang="en-US" sz="1400" dirty="0" err="1">
                <a:latin typeface="Trebuchet MS" pitchFamily="34" charset="0"/>
              </a:rPr>
              <a:t>pergi</a:t>
            </a:r>
            <a:r>
              <a:rPr lang="en-US" sz="1400" dirty="0">
                <a:latin typeface="Trebuchet MS" pitchFamily="34" charset="0"/>
              </a:rPr>
              <a:t> </a:t>
            </a:r>
            <a:r>
              <a:rPr lang="en-US" sz="1400" dirty="0" err="1">
                <a:latin typeface="Trebuchet MS" pitchFamily="34" charset="0"/>
              </a:rPr>
              <a:t>bangkrut</a:t>
            </a:r>
            <a:r>
              <a:rPr lang="en-US" sz="1400" dirty="0">
                <a:latin typeface="Trebuchet MS" pitchFamily="34" charset="0"/>
              </a:rPr>
              <a:t> </a:t>
            </a:r>
            <a:r>
              <a:rPr lang="en-US" sz="1400" dirty="0" err="1">
                <a:latin typeface="Trebuchet MS" pitchFamily="34" charset="0"/>
              </a:rPr>
              <a:t>atau</a:t>
            </a:r>
            <a:r>
              <a:rPr lang="en-US" sz="1400" dirty="0">
                <a:latin typeface="Trebuchet MS" pitchFamily="34" charset="0"/>
              </a:rPr>
              <a:t> </a:t>
            </a:r>
            <a:r>
              <a:rPr lang="en-US" sz="1400" dirty="0" err="1">
                <a:latin typeface="Trebuchet MS" pitchFamily="34" charset="0"/>
              </a:rPr>
              <a:t>cuaca</a:t>
            </a:r>
            <a:r>
              <a:rPr lang="en-US" sz="1400" dirty="0">
                <a:latin typeface="Trebuchet MS" pitchFamily="34" charset="0"/>
              </a:rPr>
              <a:t> </a:t>
            </a:r>
            <a:r>
              <a:rPr lang="en-US" sz="1400" dirty="0" err="1">
                <a:latin typeface="Trebuchet MS" pitchFamily="34" charset="0"/>
              </a:rPr>
              <a:t>buruk</a:t>
            </a:r>
            <a:r>
              <a:rPr lang="en-US" sz="1400" dirty="0">
                <a:latin typeface="Trebuchet MS" pitchFamily="34" charset="0"/>
              </a:rPr>
              <a:t> yang </a:t>
            </a:r>
            <a:r>
              <a:rPr lang="en-US" sz="1400" dirty="0" err="1">
                <a:latin typeface="Trebuchet MS" pitchFamily="34" charset="0"/>
              </a:rPr>
              <a:t>merusak</a:t>
            </a:r>
            <a:r>
              <a:rPr lang="en-US" sz="1400" dirty="0">
                <a:latin typeface="Trebuchet MS" pitchFamily="34" charset="0"/>
              </a:rPr>
              <a:t> </a:t>
            </a:r>
            <a:r>
              <a:rPr lang="en-US" sz="1400" dirty="0" err="1">
                <a:latin typeface="Trebuchet MS" pitchFamily="34" charset="0"/>
              </a:rPr>
              <a:t>sumber</a:t>
            </a:r>
            <a:r>
              <a:rPr lang="en-US" sz="1400" dirty="0">
                <a:latin typeface="Trebuchet MS" pitchFamily="34" charset="0"/>
              </a:rPr>
              <a:t> </a:t>
            </a:r>
            <a:r>
              <a:rPr lang="en-US" sz="1400" dirty="0" err="1">
                <a:latin typeface="Trebuchet MS" pitchFamily="34" charset="0"/>
              </a:rPr>
              <a:t>daya</a:t>
            </a:r>
            <a:r>
              <a:rPr lang="en-US" sz="1400" dirty="0">
                <a:latin typeface="Trebuchet MS" pitchFamily="34" charset="0"/>
              </a:rPr>
              <a:t>).</a:t>
            </a:r>
          </a:p>
          <a:p>
            <a:pPr algn="just">
              <a:lnSpc>
                <a:spcPct val="150000"/>
              </a:lnSpc>
            </a:pPr>
            <a:endParaRPr lang="en-US" sz="1400" dirty="0">
              <a:latin typeface="Trebuchet MS" pitchFamily="34" charset="0"/>
            </a:endParaRPr>
          </a:p>
          <a:p>
            <a:pPr algn="just">
              <a:lnSpc>
                <a:spcPct val="150000"/>
              </a:lnSpc>
            </a:pPr>
            <a:r>
              <a:rPr lang="en-US" dirty="0">
                <a:latin typeface="Trebuchet MS" pitchFamily="34" charset="0"/>
              </a:rPr>
              <a:t>Manager </a:t>
            </a:r>
            <a:r>
              <a:rPr lang="en-US" dirty="0" err="1">
                <a:latin typeface="Trebuchet MS" pitchFamily="34" charset="0"/>
              </a:rPr>
              <a:t>Proyek</a:t>
            </a:r>
            <a:r>
              <a:rPr lang="en-US" dirty="0">
                <a:latin typeface="Trebuchet MS" pitchFamily="34" charset="0"/>
              </a:rPr>
              <a:t> </a:t>
            </a:r>
            <a:r>
              <a:rPr lang="en-US" dirty="0" err="1">
                <a:latin typeface="Trebuchet MS" pitchFamily="34" charset="0"/>
              </a:rPr>
              <a:t>bisa</a:t>
            </a:r>
            <a:r>
              <a:rPr lang="en-US" dirty="0">
                <a:latin typeface="Trebuchet MS" pitchFamily="34" charset="0"/>
              </a:rPr>
              <a:t> </a:t>
            </a:r>
            <a:r>
              <a:rPr lang="en-US" dirty="0" err="1">
                <a:latin typeface="Trebuchet MS" pitchFamily="34" charset="0"/>
              </a:rPr>
              <a:t>mengunakan</a:t>
            </a:r>
            <a:r>
              <a:rPr lang="en-US" dirty="0">
                <a:latin typeface="Trebuchet MS" pitchFamily="34" charset="0"/>
              </a:rPr>
              <a:t> </a:t>
            </a:r>
            <a:r>
              <a:rPr lang="en-US" dirty="0" err="1">
                <a:latin typeface="Trebuchet MS" pitchFamily="34" charset="0"/>
              </a:rPr>
              <a:t>metode</a:t>
            </a:r>
            <a:r>
              <a:rPr lang="en-US" dirty="0">
                <a:latin typeface="Trebuchet MS" pitchFamily="34" charset="0"/>
              </a:rPr>
              <a:t> problem solving </a:t>
            </a:r>
            <a:r>
              <a:rPr lang="en-US" dirty="0" err="1">
                <a:latin typeface="Trebuchet MS" pitchFamily="34" charset="0"/>
              </a:rPr>
              <a:t>sebagai</a:t>
            </a:r>
            <a:r>
              <a:rPr lang="en-US" dirty="0">
                <a:latin typeface="Trebuchet MS" pitchFamily="34" charset="0"/>
              </a:rPr>
              <a:t> </a:t>
            </a:r>
            <a:r>
              <a:rPr lang="en-US" dirty="0" err="1">
                <a:latin typeface="Trebuchet MS" pitchFamily="34" charset="0"/>
              </a:rPr>
              <a:t>berikut</a:t>
            </a:r>
            <a:r>
              <a:rPr lang="en-US" dirty="0">
                <a:latin typeface="Trebuchet MS" pitchFamily="34" charset="0"/>
              </a:rPr>
              <a:t> :</a:t>
            </a:r>
          </a:p>
          <a:p>
            <a:pPr marL="285750" indent="-285750">
              <a:buFont typeface="Arial" panose="020B0604020202020204" pitchFamily="34" charset="0"/>
              <a:buChar char="•"/>
            </a:pPr>
            <a:r>
              <a:rPr lang="en-US" b="1" dirty="0" err="1"/>
              <a:t>Identifikasi</a:t>
            </a:r>
            <a:r>
              <a:rPr lang="en-US" b="1" dirty="0"/>
              <a:t> </a:t>
            </a:r>
            <a:r>
              <a:rPr lang="en-US" b="1" dirty="0" err="1"/>
              <a:t>masalahnya</a:t>
            </a:r>
            <a:r>
              <a:rPr lang="en-US" b="1" dirty="0"/>
              <a:t>. </a:t>
            </a:r>
            <a:r>
              <a:rPr lang="en-US" dirty="0" err="1"/>
              <a:t>Tentukan</a:t>
            </a:r>
            <a:r>
              <a:rPr lang="en-US" dirty="0"/>
              <a:t> </a:t>
            </a:r>
            <a:r>
              <a:rPr lang="en-US" dirty="0" err="1"/>
              <a:t>masalahnya</a:t>
            </a:r>
            <a:r>
              <a:rPr lang="en-US" dirty="0"/>
              <a:t>.</a:t>
            </a:r>
          </a:p>
          <a:p>
            <a:pPr marL="285750" indent="-285750">
              <a:buFont typeface="Arial" panose="020B0604020202020204" pitchFamily="34" charset="0"/>
              <a:buChar char="•"/>
            </a:pPr>
            <a:r>
              <a:rPr lang="en-US" b="1" dirty="0" err="1"/>
              <a:t>Definisikan</a:t>
            </a:r>
            <a:r>
              <a:rPr lang="en-US" b="1" dirty="0"/>
              <a:t> </a:t>
            </a:r>
            <a:r>
              <a:rPr lang="en-US" b="1" dirty="0" err="1"/>
              <a:t>masalahnya</a:t>
            </a:r>
            <a:r>
              <a:rPr lang="en-US" dirty="0"/>
              <a:t>. </a:t>
            </a:r>
            <a:r>
              <a:rPr lang="en-US" dirty="0" err="1"/>
              <a:t>Pecahkan</a:t>
            </a:r>
            <a:r>
              <a:rPr lang="en-US" dirty="0"/>
              <a:t> </a:t>
            </a:r>
            <a:r>
              <a:rPr lang="en-US" dirty="0" err="1"/>
              <a:t>menjadi</a:t>
            </a:r>
            <a:r>
              <a:rPr lang="en-US" dirty="0"/>
              <a:t> </a:t>
            </a:r>
            <a:r>
              <a:rPr lang="en-US" dirty="0" err="1"/>
              <a:t>masalah</a:t>
            </a:r>
            <a:r>
              <a:rPr lang="en-US" dirty="0"/>
              <a:t> yang </a:t>
            </a:r>
            <a:r>
              <a:rPr lang="en-US" dirty="0" err="1"/>
              <a:t>lebih</a:t>
            </a:r>
            <a:r>
              <a:rPr lang="en-US" dirty="0"/>
              <a:t> </a:t>
            </a:r>
            <a:r>
              <a:rPr lang="en-US" dirty="0" err="1"/>
              <a:t>kecil</a:t>
            </a:r>
            <a:r>
              <a:rPr lang="en-US" dirty="0"/>
              <a:t> </a:t>
            </a:r>
            <a:r>
              <a:rPr lang="en-US" dirty="0" err="1"/>
              <a:t>dan</a:t>
            </a:r>
            <a:r>
              <a:rPr lang="en-US" dirty="0"/>
              <a:t> </a:t>
            </a:r>
            <a:r>
              <a:rPr lang="en-US" dirty="0" err="1"/>
              <a:t>dapat</a:t>
            </a:r>
            <a:r>
              <a:rPr lang="en-US" dirty="0"/>
              <a:t> </a:t>
            </a:r>
            <a:r>
              <a:rPr lang="en-US" dirty="0" err="1"/>
              <a:t>dikelola</a:t>
            </a:r>
            <a:r>
              <a:rPr lang="en-US" dirty="0"/>
              <a:t>.</a:t>
            </a:r>
          </a:p>
          <a:p>
            <a:pPr marL="285750" indent="-285750">
              <a:buFont typeface="Arial" panose="020B0604020202020204" pitchFamily="34" charset="0"/>
              <a:buChar char="•"/>
            </a:pPr>
            <a:r>
              <a:rPr lang="en-US" b="1" dirty="0" err="1"/>
              <a:t>Investigasi</a:t>
            </a:r>
            <a:r>
              <a:rPr lang="en-US" b="1" dirty="0"/>
              <a:t>.</a:t>
            </a:r>
            <a:r>
              <a:rPr lang="en-US" dirty="0"/>
              <a:t> </a:t>
            </a:r>
            <a:r>
              <a:rPr lang="en-US" dirty="0" err="1"/>
              <a:t>Mengumpulkan</a:t>
            </a:r>
            <a:r>
              <a:rPr lang="en-US" dirty="0"/>
              <a:t> data.</a:t>
            </a:r>
          </a:p>
          <a:p>
            <a:pPr marL="285750" indent="-285750">
              <a:buFont typeface="Arial" panose="020B0604020202020204" pitchFamily="34" charset="0"/>
              <a:buChar char="•"/>
            </a:pPr>
            <a:r>
              <a:rPr lang="en-US" b="1" dirty="0" err="1"/>
              <a:t>Analisa</a:t>
            </a:r>
            <a:r>
              <a:rPr lang="en-US" b="1" dirty="0"/>
              <a:t>.</a:t>
            </a:r>
            <a:r>
              <a:rPr lang="en-US" dirty="0"/>
              <a:t> </a:t>
            </a:r>
            <a:r>
              <a:rPr lang="en-US" dirty="0" err="1"/>
              <a:t>Temukan</a:t>
            </a:r>
            <a:r>
              <a:rPr lang="en-US" dirty="0"/>
              <a:t> </a:t>
            </a:r>
            <a:r>
              <a:rPr lang="en-US" dirty="0" err="1"/>
              <a:t>akar</a:t>
            </a:r>
            <a:r>
              <a:rPr lang="en-US" dirty="0"/>
              <a:t> </a:t>
            </a:r>
            <a:r>
              <a:rPr lang="en-US" dirty="0" err="1"/>
              <a:t>permasalahannya</a:t>
            </a:r>
            <a:r>
              <a:rPr lang="en-US" dirty="0"/>
              <a:t>.</a:t>
            </a:r>
          </a:p>
          <a:p>
            <a:pPr marL="285750" indent="-285750">
              <a:buFont typeface="Arial" panose="020B0604020202020204" pitchFamily="34" charset="0"/>
              <a:buChar char="•"/>
            </a:pPr>
            <a:r>
              <a:rPr lang="en-US" b="1" dirty="0"/>
              <a:t>Solve.</a:t>
            </a:r>
            <a:r>
              <a:rPr lang="en-US" dirty="0"/>
              <a:t> </a:t>
            </a:r>
            <a:r>
              <a:rPr lang="en-US" dirty="0" err="1"/>
              <a:t>Pilih</a:t>
            </a:r>
            <a:r>
              <a:rPr lang="en-US" dirty="0"/>
              <a:t> </a:t>
            </a:r>
            <a:r>
              <a:rPr lang="en-US" dirty="0" err="1"/>
              <a:t>solusi</a:t>
            </a:r>
            <a:r>
              <a:rPr lang="en-US" dirty="0"/>
              <a:t> yang </a:t>
            </a:r>
            <a:r>
              <a:rPr lang="en-US" dirty="0" err="1"/>
              <a:t>cocok</a:t>
            </a:r>
            <a:r>
              <a:rPr lang="en-US" dirty="0"/>
              <a:t> </a:t>
            </a:r>
            <a:r>
              <a:rPr lang="en-US" dirty="0" err="1"/>
              <a:t>dari</a:t>
            </a:r>
            <a:r>
              <a:rPr lang="en-US" dirty="0"/>
              <a:t> </a:t>
            </a:r>
            <a:r>
              <a:rPr lang="en-US" dirty="0" err="1"/>
              <a:t>berbagai</a:t>
            </a:r>
            <a:r>
              <a:rPr lang="en-US" dirty="0"/>
              <a:t> yang </a:t>
            </a:r>
            <a:r>
              <a:rPr lang="en-US" dirty="0" err="1"/>
              <a:t>tersedia</a:t>
            </a:r>
            <a:r>
              <a:rPr lang="en-US" dirty="0"/>
              <a:t>.</a:t>
            </a:r>
          </a:p>
          <a:p>
            <a:pPr marL="285750" indent="-285750">
              <a:buFont typeface="Arial" panose="020B0604020202020204" pitchFamily="34" charset="0"/>
              <a:buChar char="•"/>
            </a:pPr>
            <a:r>
              <a:rPr lang="en-US" b="1" dirty="0" err="1"/>
              <a:t>Cek</a:t>
            </a:r>
            <a:r>
              <a:rPr lang="en-US" b="1" dirty="0"/>
              <a:t> </a:t>
            </a:r>
            <a:r>
              <a:rPr lang="en-US" b="1" dirty="0" err="1"/>
              <a:t>solusinya</a:t>
            </a:r>
            <a:r>
              <a:rPr lang="en-US" dirty="0"/>
              <a:t>. </a:t>
            </a:r>
            <a:r>
              <a:rPr lang="en-US" dirty="0" err="1"/>
              <a:t>Tentukan</a:t>
            </a:r>
            <a:r>
              <a:rPr lang="en-US" dirty="0"/>
              <a:t> </a:t>
            </a:r>
            <a:r>
              <a:rPr lang="en-US" dirty="0" err="1"/>
              <a:t>apakah</a:t>
            </a:r>
            <a:r>
              <a:rPr lang="en-US" dirty="0"/>
              <a:t> </a:t>
            </a:r>
            <a:r>
              <a:rPr lang="en-US" dirty="0" err="1"/>
              <a:t>masalah</a:t>
            </a:r>
            <a:r>
              <a:rPr lang="en-US" dirty="0"/>
              <a:t> </a:t>
            </a:r>
            <a:r>
              <a:rPr lang="en-US" dirty="0" err="1"/>
              <a:t>telah</a:t>
            </a:r>
            <a:r>
              <a:rPr lang="en-US" dirty="0"/>
              <a:t> </a:t>
            </a:r>
            <a:r>
              <a:rPr lang="en-US" dirty="0" err="1"/>
              <a:t>diperbaiki</a:t>
            </a:r>
            <a:r>
              <a:rPr lang="en-US" dirty="0"/>
              <a:t>.</a:t>
            </a:r>
          </a:p>
          <a:p>
            <a:pPr algn="just">
              <a:lnSpc>
                <a:spcPct val="150000"/>
              </a:lnSpc>
            </a:pPr>
            <a:endParaRPr lang="en-US" sz="1400" dirty="0">
              <a:latin typeface="Trebuchet MS" pitchFamily="34" charset="0"/>
            </a:endParaRPr>
          </a:p>
        </p:txBody>
      </p:sp>
      <p:grpSp>
        <p:nvGrpSpPr>
          <p:cNvPr id="3" name="Group 2"/>
          <p:cNvGrpSpPr/>
          <p:nvPr/>
        </p:nvGrpSpPr>
        <p:grpSpPr>
          <a:xfrm>
            <a:off x="50639" y="850986"/>
            <a:ext cx="2013293" cy="4497667"/>
            <a:chOff x="50639" y="850986"/>
            <a:chExt cx="2013293" cy="4497667"/>
          </a:xfrm>
        </p:grpSpPr>
        <p:sp>
          <p:nvSpPr>
            <p:cNvPr id="11" name="Freeform 10"/>
            <p:cNvSpPr/>
            <p:nvPr/>
          </p:nvSpPr>
          <p:spPr>
            <a:xfrm>
              <a:off x="50639" y="850986"/>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2" name="Freeform 11"/>
            <p:cNvSpPr/>
            <p:nvPr/>
          </p:nvSpPr>
          <p:spPr>
            <a:xfrm>
              <a:off x="50639" y="1355876"/>
              <a:ext cx="2013293" cy="3992777"/>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Data analysis</a:t>
              </a:r>
            </a:p>
            <a:p>
              <a:pPr lvl="1"/>
              <a:r>
                <a:rPr lang="en-US" sz="1400" dirty="0"/>
                <a:t>• Alternatives analysis</a:t>
              </a:r>
            </a:p>
            <a:p>
              <a:pPr lvl="1"/>
              <a:r>
                <a:rPr lang="en-US" sz="1400" dirty="0"/>
                <a:t>• Cost-benefit analysis</a:t>
              </a:r>
            </a:p>
            <a:p>
              <a:pPr lvl="1"/>
              <a:r>
                <a:rPr lang="en-US" sz="1400" dirty="0"/>
                <a:t>• Performance reviews</a:t>
              </a:r>
            </a:p>
            <a:p>
              <a:pPr lvl="1"/>
              <a:r>
                <a:rPr lang="en-US" sz="1400" dirty="0"/>
                <a:t>• Trend analysis</a:t>
              </a:r>
            </a:p>
            <a:p>
              <a:r>
                <a:rPr lang="en-US" sz="1400" dirty="0"/>
                <a:t>2. Problem solving</a:t>
              </a:r>
            </a:p>
            <a:p>
              <a:r>
                <a:rPr lang="en-US" sz="1400" dirty="0"/>
                <a:t>3. Interpersonal and team skills</a:t>
              </a:r>
            </a:p>
            <a:p>
              <a:pPr lvl="1"/>
              <a:r>
                <a:rPr lang="en-US" sz="1400" dirty="0"/>
                <a:t>• Negotiation</a:t>
              </a:r>
            </a:p>
            <a:p>
              <a:pPr lvl="1"/>
              <a:r>
                <a:rPr lang="en-US" sz="1400" dirty="0"/>
                <a:t>• Influencing</a:t>
              </a:r>
            </a:p>
            <a:p>
              <a:r>
                <a:rPr lang="en-US" sz="1400" dirty="0"/>
                <a:t>4. Project management</a:t>
              </a:r>
            </a:p>
            <a:p>
              <a:r>
                <a:rPr lang="en-US" sz="1400" dirty="0"/>
                <a:t>information system</a:t>
              </a:r>
              <a:endParaRPr lang="en-US" sz="3600" b="0" kern="1200" dirty="0">
                <a:latin typeface="+mn-lt"/>
              </a:endParaRPr>
            </a:p>
          </p:txBody>
        </p:sp>
      </p:grpSp>
    </p:spTree>
    <p:extLst>
      <p:ext uri="{BB962C8B-B14F-4D97-AF65-F5344CB8AC3E}">
        <p14:creationId xmlns:p14="http://schemas.microsoft.com/office/powerpoint/2010/main" val="41530040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Control Resource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21" name="Rectangle 20"/>
          <p:cNvSpPr/>
          <p:nvPr/>
        </p:nvSpPr>
        <p:spPr>
          <a:xfrm>
            <a:off x="2134098" y="850986"/>
            <a:ext cx="3398516" cy="418256"/>
          </a:xfrm>
          <a:prstGeom prst="rect">
            <a:avLst/>
          </a:prstGeom>
          <a:solidFill>
            <a:schemeClr val="tx1"/>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3. Interpersonal and team Skill</a:t>
            </a:r>
          </a:p>
        </p:txBody>
      </p:sp>
      <p:sp>
        <p:nvSpPr>
          <p:cNvPr id="24" name="Rectangle 23"/>
          <p:cNvSpPr/>
          <p:nvPr/>
        </p:nvSpPr>
        <p:spPr>
          <a:xfrm>
            <a:off x="2134098" y="1355876"/>
            <a:ext cx="9807693" cy="2169825"/>
          </a:xfrm>
          <a:prstGeom prst="rect">
            <a:avLst/>
          </a:prstGeom>
        </p:spPr>
        <p:txBody>
          <a:bodyPr wrap="square">
            <a:spAutoFit/>
          </a:bodyPr>
          <a:lstStyle/>
          <a:p>
            <a:pPr algn="just">
              <a:lnSpc>
                <a:spcPct val="150000"/>
              </a:lnSpc>
            </a:pPr>
            <a:r>
              <a:rPr lang="en-US" sz="1400" dirty="0">
                <a:latin typeface="Trebuchet MS" pitchFamily="34" charset="0"/>
              </a:rPr>
              <a:t>Soft skill yang </a:t>
            </a:r>
            <a:r>
              <a:rPr lang="en-US" sz="1400" dirty="0" err="1">
                <a:latin typeface="Trebuchet MS" pitchFamily="34" charset="0"/>
              </a:rPr>
              <a:t>diperlukan</a:t>
            </a:r>
            <a:r>
              <a:rPr lang="en-US" sz="1400" dirty="0">
                <a:latin typeface="Trebuchet MS" pitchFamily="34" charset="0"/>
              </a:rPr>
              <a:t> :</a:t>
            </a:r>
          </a:p>
          <a:p>
            <a:pPr algn="just">
              <a:lnSpc>
                <a:spcPct val="150000"/>
              </a:lnSpc>
            </a:pPr>
            <a:endParaRPr lang="en-US" sz="1400" dirty="0">
              <a:latin typeface="Trebuchet MS" pitchFamily="34" charset="0"/>
            </a:endParaRPr>
          </a:p>
          <a:p>
            <a:pPr marL="285750" indent="-285750">
              <a:buFont typeface="Arial" panose="020B0604020202020204" pitchFamily="34" charset="0"/>
              <a:buChar char="•"/>
            </a:pPr>
            <a:r>
              <a:rPr lang="en-US" b="1" dirty="0" err="1"/>
              <a:t>Negosiasi</a:t>
            </a:r>
            <a:r>
              <a:rPr lang="en-US" b="1" dirty="0"/>
              <a:t>. </a:t>
            </a:r>
            <a:r>
              <a:rPr lang="en-US" dirty="0" err="1"/>
              <a:t>Manajer</a:t>
            </a:r>
            <a:r>
              <a:rPr lang="en-US" dirty="0"/>
              <a:t> </a:t>
            </a:r>
            <a:r>
              <a:rPr lang="en-US" dirty="0" err="1"/>
              <a:t>proyek</a:t>
            </a:r>
            <a:r>
              <a:rPr lang="en-US" dirty="0"/>
              <a:t> </a:t>
            </a:r>
            <a:r>
              <a:rPr lang="en-US" dirty="0" err="1"/>
              <a:t>mungkin</a:t>
            </a:r>
            <a:r>
              <a:rPr lang="en-US" dirty="0"/>
              <a:t> </a:t>
            </a:r>
            <a:r>
              <a:rPr lang="en-US" dirty="0" err="1"/>
              <a:t>perlu</a:t>
            </a:r>
            <a:r>
              <a:rPr lang="en-US" dirty="0"/>
              <a:t> </a:t>
            </a:r>
            <a:r>
              <a:rPr lang="en-US" dirty="0" err="1"/>
              <a:t>bernegosiasi</a:t>
            </a:r>
            <a:r>
              <a:rPr lang="en-US" dirty="0"/>
              <a:t> </a:t>
            </a:r>
            <a:r>
              <a:rPr lang="en-US" dirty="0" err="1"/>
              <a:t>untuk</a:t>
            </a:r>
            <a:r>
              <a:rPr lang="en-US" dirty="0"/>
              <a:t> </a:t>
            </a:r>
            <a:r>
              <a:rPr lang="en-US" dirty="0" err="1"/>
              <a:t>tambahan</a:t>
            </a:r>
            <a:r>
              <a:rPr lang="en-US" dirty="0"/>
              <a:t> </a:t>
            </a:r>
            <a:r>
              <a:rPr lang="en-US" dirty="0" err="1"/>
              <a:t>sumber</a:t>
            </a:r>
            <a:r>
              <a:rPr lang="en-US" dirty="0"/>
              <a:t> </a:t>
            </a:r>
            <a:r>
              <a:rPr lang="en-US" dirty="0" err="1"/>
              <a:t>daya</a:t>
            </a:r>
            <a:r>
              <a:rPr lang="en-US" dirty="0"/>
              <a:t> </a:t>
            </a:r>
            <a:r>
              <a:rPr lang="en-US" dirty="0" err="1"/>
              <a:t>fisik</a:t>
            </a:r>
            <a:r>
              <a:rPr lang="en-US" dirty="0"/>
              <a:t>, </a:t>
            </a:r>
            <a:r>
              <a:rPr lang="en-US" dirty="0" err="1"/>
              <a:t>perubahan</a:t>
            </a:r>
            <a:r>
              <a:rPr lang="en-US" dirty="0"/>
              <a:t> </a:t>
            </a:r>
            <a:r>
              <a:rPr lang="en-US" dirty="0" err="1"/>
              <a:t>sumber</a:t>
            </a:r>
            <a:r>
              <a:rPr lang="en-US" dirty="0"/>
              <a:t> </a:t>
            </a:r>
            <a:r>
              <a:rPr lang="en-US" dirty="0" err="1"/>
              <a:t>daya</a:t>
            </a:r>
            <a:r>
              <a:rPr lang="en-US" dirty="0"/>
              <a:t> </a:t>
            </a:r>
            <a:r>
              <a:rPr lang="en-US" dirty="0" err="1"/>
              <a:t>fisik</a:t>
            </a:r>
            <a:r>
              <a:rPr lang="en-US" dirty="0"/>
              <a:t>, </a:t>
            </a:r>
            <a:r>
              <a:rPr lang="en-US" dirty="0" err="1"/>
              <a:t>atau</a:t>
            </a:r>
            <a:r>
              <a:rPr lang="en-US" dirty="0"/>
              <a:t> </a:t>
            </a:r>
            <a:r>
              <a:rPr lang="en-US" dirty="0" err="1"/>
              <a:t>biaya</a:t>
            </a:r>
            <a:r>
              <a:rPr lang="en-US" dirty="0"/>
              <a:t> yang </a:t>
            </a:r>
            <a:r>
              <a:rPr lang="en-US" dirty="0" err="1"/>
              <a:t>terkait</a:t>
            </a:r>
            <a:r>
              <a:rPr lang="en-US" dirty="0"/>
              <a:t> </a:t>
            </a:r>
            <a:r>
              <a:rPr lang="en-US" dirty="0" err="1"/>
              <a:t>dengan</a:t>
            </a:r>
            <a:r>
              <a:rPr lang="en-US" dirty="0"/>
              <a:t> </a:t>
            </a:r>
            <a:r>
              <a:rPr lang="en-US" dirty="0" err="1"/>
              <a:t>sumber</a:t>
            </a:r>
            <a:r>
              <a:rPr lang="en-US" dirty="0"/>
              <a:t> </a:t>
            </a:r>
            <a:r>
              <a:rPr lang="en-US" dirty="0" err="1"/>
              <a:t>daya</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Influencing</a:t>
            </a:r>
            <a:r>
              <a:rPr lang="en-US" dirty="0"/>
              <a:t>. </a:t>
            </a:r>
            <a:r>
              <a:rPr lang="en-US" dirty="0" err="1"/>
              <a:t>dapat</a:t>
            </a:r>
            <a:r>
              <a:rPr lang="en-US" dirty="0"/>
              <a:t> </a:t>
            </a:r>
            <a:r>
              <a:rPr lang="en-US" dirty="0" err="1"/>
              <a:t>membantu</a:t>
            </a:r>
            <a:r>
              <a:rPr lang="en-US" dirty="0"/>
              <a:t> </a:t>
            </a:r>
            <a:r>
              <a:rPr lang="en-US" dirty="0" err="1"/>
              <a:t>manajer</a:t>
            </a:r>
            <a:r>
              <a:rPr lang="en-US" dirty="0"/>
              <a:t> </a:t>
            </a:r>
            <a:r>
              <a:rPr lang="en-US" dirty="0" err="1"/>
              <a:t>proyek</a:t>
            </a:r>
            <a:r>
              <a:rPr lang="en-US" dirty="0"/>
              <a:t> </a:t>
            </a:r>
            <a:r>
              <a:rPr lang="en-US" dirty="0" err="1"/>
              <a:t>memecahkan</a:t>
            </a:r>
            <a:r>
              <a:rPr lang="en-US" dirty="0"/>
              <a:t> </a:t>
            </a:r>
            <a:r>
              <a:rPr lang="en-US" dirty="0" err="1"/>
              <a:t>masalah</a:t>
            </a:r>
            <a:r>
              <a:rPr lang="en-US" dirty="0"/>
              <a:t> </a:t>
            </a:r>
            <a:r>
              <a:rPr lang="en-US" dirty="0" err="1"/>
              <a:t>dan</a:t>
            </a:r>
            <a:r>
              <a:rPr lang="en-US" dirty="0"/>
              <a:t> </a:t>
            </a:r>
            <a:r>
              <a:rPr lang="en-US" dirty="0" err="1"/>
              <a:t>mendapatkan</a:t>
            </a:r>
            <a:r>
              <a:rPr lang="en-US" dirty="0"/>
              <a:t> </a:t>
            </a:r>
            <a:r>
              <a:rPr lang="en-US" dirty="0" err="1"/>
              <a:t>sumber</a:t>
            </a:r>
            <a:r>
              <a:rPr lang="en-US" dirty="0"/>
              <a:t> </a:t>
            </a:r>
            <a:r>
              <a:rPr lang="en-US" dirty="0" err="1"/>
              <a:t>daya</a:t>
            </a:r>
            <a:r>
              <a:rPr lang="en-US" dirty="0"/>
              <a:t> yang </a:t>
            </a:r>
            <a:r>
              <a:rPr lang="en-US" dirty="0" err="1"/>
              <a:t>dibutuhkan</a:t>
            </a:r>
            <a:r>
              <a:rPr lang="en-US" dirty="0"/>
              <a:t> </a:t>
            </a:r>
            <a:r>
              <a:rPr lang="en-US" dirty="0" err="1"/>
              <a:t>tepat</a:t>
            </a:r>
            <a:r>
              <a:rPr lang="en-US" dirty="0"/>
              <a:t> </a:t>
            </a:r>
            <a:r>
              <a:rPr lang="en-US" dirty="0" err="1"/>
              <a:t>waktu</a:t>
            </a:r>
            <a:r>
              <a:rPr lang="en-US" dirty="0"/>
              <a:t>.</a:t>
            </a:r>
            <a:endParaRPr lang="en-US" sz="1400" dirty="0">
              <a:latin typeface="Trebuchet MS" pitchFamily="34" charset="0"/>
            </a:endParaRPr>
          </a:p>
        </p:txBody>
      </p:sp>
      <p:grpSp>
        <p:nvGrpSpPr>
          <p:cNvPr id="3" name="Group 2"/>
          <p:cNvGrpSpPr/>
          <p:nvPr/>
        </p:nvGrpSpPr>
        <p:grpSpPr>
          <a:xfrm>
            <a:off x="50639" y="850986"/>
            <a:ext cx="2013293" cy="4497667"/>
            <a:chOff x="50639" y="850986"/>
            <a:chExt cx="2013293" cy="4497667"/>
          </a:xfrm>
        </p:grpSpPr>
        <p:sp>
          <p:nvSpPr>
            <p:cNvPr id="11" name="Freeform 10"/>
            <p:cNvSpPr/>
            <p:nvPr/>
          </p:nvSpPr>
          <p:spPr>
            <a:xfrm>
              <a:off x="50639" y="850986"/>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2" name="Freeform 11"/>
            <p:cNvSpPr/>
            <p:nvPr/>
          </p:nvSpPr>
          <p:spPr>
            <a:xfrm>
              <a:off x="50639" y="1355876"/>
              <a:ext cx="2013293" cy="3992777"/>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Data analysis</a:t>
              </a:r>
            </a:p>
            <a:p>
              <a:pPr lvl="1"/>
              <a:r>
                <a:rPr lang="en-US" sz="1400" dirty="0"/>
                <a:t>• Alternatives analysis</a:t>
              </a:r>
            </a:p>
            <a:p>
              <a:pPr lvl="1"/>
              <a:r>
                <a:rPr lang="en-US" sz="1400" dirty="0"/>
                <a:t>• Cost-benefit analysis</a:t>
              </a:r>
            </a:p>
            <a:p>
              <a:pPr lvl="1"/>
              <a:r>
                <a:rPr lang="en-US" sz="1400" dirty="0"/>
                <a:t>• Performance reviews</a:t>
              </a:r>
            </a:p>
            <a:p>
              <a:pPr lvl="1"/>
              <a:r>
                <a:rPr lang="en-US" sz="1400" dirty="0"/>
                <a:t>• Trend analysis</a:t>
              </a:r>
            </a:p>
            <a:p>
              <a:r>
                <a:rPr lang="en-US" sz="1400" dirty="0"/>
                <a:t>2. Problem solving</a:t>
              </a:r>
            </a:p>
            <a:p>
              <a:r>
                <a:rPr lang="en-US" sz="1400" dirty="0"/>
                <a:t>3. Interpersonal and team skills</a:t>
              </a:r>
            </a:p>
            <a:p>
              <a:pPr lvl="1"/>
              <a:r>
                <a:rPr lang="en-US" sz="1400" dirty="0"/>
                <a:t>• Negotiation</a:t>
              </a:r>
            </a:p>
            <a:p>
              <a:pPr lvl="1"/>
              <a:r>
                <a:rPr lang="en-US" sz="1400" dirty="0"/>
                <a:t>• Influencing</a:t>
              </a:r>
            </a:p>
            <a:p>
              <a:r>
                <a:rPr lang="en-US" sz="1400" dirty="0"/>
                <a:t>4. Project management</a:t>
              </a:r>
            </a:p>
            <a:p>
              <a:r>
                <a:rPr lang="en-US" sz="1400" dirty="0"/>
                <a:t>information system</a:t>
              </a:r>
              <a:endParaRPr lang="en-US" sz="3600" b="0" kern="1200" dirty="0">
                <a:latin typeface="+mn-lt"/>
              </a:endParaRPr>
            </a:p>
          </p:txBody>
        </p:sp>
      </p:grpSp>
      <p:sp>
        <p:nvSpPr>
          <p:cNvPr id="9" name="Rectangle 8"/>
          <p:cNvSpPr/>
          <p:nvPr/>
        </p:nvSpPr>
        <p:spPr>
          <a:xfrm>
            <a:off x="2134099" y="3853493"/>
            <a:ext cx="5615255" cy="418256"/>
          </a:xfrm>
          <a:prstGeom prst="rect">
            <a:avLst/>
          </a:prstGeom>
          <a:solidFill>
            <a:schemeClr val="tx1"/>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4. Project management information system</a:t>
            </a:r>
            <a:endParaRPr lang="en-US" sz="4400" b="1" dirty="0"/>
          </a:p>
        </p:txBody>
      </p:sp>
      <p:sp>
        <p:nvSpPr>
          <p:cNvPr id="10" name="Rectangle 9"/>
          <p:cNvSpPr/>
          <p:nvPr/>
        </p:nvSpPr>
        <p:spPr>
          <a:xfrm>
            <a:off x="2279238" y="4462537"/>
            <a:ext cx="9125305" cy="1200329"/>
          </a:xfrm>
          <a:prstGeom prst="rect">
            <a:avLst/>
          </a:prstGeom>
        </p:spPr>
        <p:txBody>
          <a:bodyPr wrap="square">
            <a:spAutoFit/>
          </a:bodyPr>
          <a:lstStyle/>
          <a:p>
            <a:pPr algn="just"/>
            <a:r>
              <a:rPr lang="en-US" dirty="0" err="1"/>
              <a:t>Sistem</a:t>
            </a:r>
            <a:r>
              <a:rPr lang="en-US" dirty="0"/>
              <a:t> </a:t>
            </a:r>
            <a:r>
              <a:rPr lang="en-US" dirty="0" err="1"/>
              <a:t>informasi</a:t>
            </a:r>
            <a:r>
              <a:rPr lang="en-US" dirty="0"/>
              <a:t> </a:t>
            </a:r>
            <a:r>
              <a:rPr lang="en-US" dirty="0" err="1"/>
              <a:t>manajemen</a:t>
            </a:r>
            <a:r>
              <a:rPr lang="en-US" dirty="0"/>
              <a:t> </a:t>
            </a:r>
            <a:r>
              <a:rPr lang="en-US" dirty="0" err="1"/>
              <a:t>proyek</a:t>
            </a:r>
            <a:r>
              <a:rPr lang="en-US" dirty="0"/>
              <a:t> </a:t>
            </a:r>
            <a:r>
              <a:rPr lang="en-US" dirty="0" err="1"/>
              <a:t>dapat</a:t>
            </a:r>
            <a:r>
              <a:rPr lang="en-US" dirty="0"/>
              <a:t> </a:t>
            </a:r>
            <a:r>
              <a:rPr lang="en-US" dirty="0" err="1"/>
              <a:t>mencakup</a:t>
            </a:r>
            <a:r>
              <a:rPr lang="en-US" dirty="0"/>
              <a:t> </a:t>
            </a:r>
            <a:r>
              <a:rPr lang="en-US" dirty="0" err="1"/>
              <a:t>manajemen</a:t>
            </a:r>
            <a:r>
              <a:rPr lang="en-US" dirty="0"/>
              <a:t> </a:t>
            </a:r>
            <a:r>
              <a:rPr lang="en-US" dirty="0" err="1"/>
              <a:t>sumber</a:t>
            </a:r>
            <a:r>
              <a:rPr lang="en-US" dirty="0"/>
              <a:t> </a:t>
            </a:r>
            <a:r>
              <a:rPr lang="en-US" dirty="0" err="1"/>
              <a:t>daya</a:t>
            </a:r>
            <a:r>
              <a:rPr lang="en-US" dirty="0"/>
              <a:t> </a:t>
            </a:r>
            <a:r>
              <a:rPr lang="en-US" dirty="0" err="1"/>
              <a:t>atau</a:t>
            </a:r>
            <a:r>
              <a:rPr lang="en-US" dirty="0"/>
              <a:t> Software </a:t>
            </a:r>
            <a:r>
              <a:rPr lang="en-US" dirty="0" err="1"/>
              <a:t>penjadwalan</a:t>
            </a:r>
            <a:r>
              <a:rPr lang="en-US" dirty="0"/>
              <a:t> yang </a:t>
            </a:r>
            <a:r>
              <a:rPr lang="en-US" dirty="0" err="1"/>
              <a:t>dapat</a:t>
            </a:r>
            <a:r>
              <a:rPr lang="en-US" dirty="0"/>
              <a:t> </a:t>
            </a:r>
            <a:r>
              <a:rPr lang="en-US" dirty="0" err="1"/>
              <a:t>digunakan</a:t>
            </a:r>
            <a:r>
              <a:rPr lang="en-US" dirty="0"/>
              <a:t> </a:t>
            </a:r>
            <a:r>
              <a:rPr lang="en-US" dirty="0" err="1"/>
              <a:t>untuk</a:t>
            </a:r>
            <a:r>
              <a:rPr lang="en-US" dirty="0"/>
              <a:t> </a:t>
            </a:r>
            <a:r>
              <a:rPr lang="en-US" dirty="0" err="1"/>
              <a:t>memantau</a:t>
            </a:r>
            <a:r>
              <a:rPr lang="en-US" dirty="0"/>
              <a:t> </a:t>
            </a:r>
            <a:r>
              <a:rPr lang="en-US" dirty="0" err="1"/>
              <a:t>pemanfaatan</a:t>
            </a:r>
            <a:r>
              <a:rPr lang="en-US" dirty="0"/>
              <a:t> </a:t>
            </a:r>
            <a:r>
              <a:rPr lang="en-US" dirty="0" err="1"/>
              <a:t>sumber</a:t>
            </a:r>
            <a:r>
              <a:rPr lang="en-US" dirty="0"/>
              <a:t> </a:t>
            </a:r>
            <a:r>
              <a:rPr lang="en-US" dirty="0" err="1"/>
              <a:t>daya</a:t>
            </a:r>
            <a:r>
              <a:rPr lang="en-US" dirty="0"/>
              <a:t> yang </a:t>
            </a:r>
            <a:r>
              <a:rPr lang="en-US" dirty="0" err="1"/>
              <a:t>membantu</a:t>
            </a:r>
            <a:r>
              <a:rPr lang="en-US" dirty="0"/>
              <a:t> </a:t>
            </a:r>
            <a:r>
              <a:rPr lang="en-US" dirty="0" err="1"/>
              <a:t>memastikan</a:t>
            </a:r>
            <a:r>
              <a:rPr lang="en-US" dirty="0"/>
              <a:t> </a:t>
            </a:r>
            <a:r>
              <a:rPr lang="en-US" dirty="0" err="1"/>
              <a:t>bahwa</a:t>
            </a:r>
            <a:r>
              <a:rPr lang="en-US" dirty="0"/>
              <a:t> </a:t>
            </a:r>
            <a:r>
              <a:rPr lang="en-US" dirty="0" err="1"/>
              <a:t>sumber</a:t>
            </a:r>
            <a:r>
              <a:rPr lang="en-US" dirty="0"/>
              <a:t> </a:t>
            </a:r>
            <a:r>
              <a:rPr lang="en-US" dirty="0" err="1"/>
              <a:t>daya</a:t>
            </a:r>
            <a:r>
              <a:rPr lang="en-US" dirty="0"/>
              <a:t> yang </a:t>
            </a:r>
            <a:r>
              <a:rPr lang="en-US" dirty="0" err="1"/>
              <a:t>tepat</a:t>
            </a:r>
            <a:r>
              <a:rPr lang="en-US" dirty="0"/>
              <a:t> </a:t>
            </a:r>
            <a:r>
              <a:rPr lang="en-US" dirty="0" err="1"/>
              <a:t>terpenuhi</a:t>
            </a:r>
            <a:r>
              <a:rPr lang="en-US" dirty="0"/>
              <a:t>. </a:t>
            </a:r>
            <a:r>
              <a:rPr lang="en-US" dirty="0" err="1"/>
              <a:t>mengerjakan</a:t>
            </a:r>
            <a:r>
              <a:rPr lang="en-US" dirty="0"/>
              <a:t> </a:t>
            </a:r>
            <a:r>
              <a:rPr lang="en-US" dirty="0" err="1"/>
              <a:t>kegiatan</a:t>
            </a:r>
            <a:r>
              <a:rPr lang="en-US" dirty="0"/>
              <a:t> yang </a:t>
            </a:r>
            <a:r>
              <a:rPr lang="en-US" dirty="0" err="1"/>
              <a:t>tepat</a:t>
            </a:r>
            <a:r>
              <a:rPr lang="en-US" dirty="0"/>
              <a:t> di </a:t>
            </a:r>
            <a:r>
              <a:rPr lang="en-US" dirty="0" err="1"/>
              <a:t>waktu</a:t>
            </a:r>
            <a:r>
              <a:rPr lang="en-US" dirty="0"/>
              <a:t> </a:t>
            </a:r>
            <a:r>
              <a:rPr lang="en-US" dirty="0" err="1"/>
              <a:t>dan</a:t>
            </a:r>
            <a:r>
              <a:rPr lang="en-US" dirty="0"/>
              <a:t> </a:t>
            </a:r>
            <a:r>
              <a:rPr lang="en-US" dirty="0" err="1"/>
              <a:t>tempat</a:t>
            </a:r>
            <a:r>
              <a:rPr lang="en-US" dirty="0"/>
              <a:t> yang </a:t>
            </a:r>
            <a:r>
              <a:rPr lang="en-US" dirty="0" err="1"/>
              <a:t>tepat</a:t>
            </a:r>
            <a:endParaRPr lang="en-US" dirty="0"/>
          </a:p>
        </p:txBody>
      </p:sp>
    </p:spTree>
    <p:extLst>
      <p:ext uri="{BB962C8B-B14F-4D97-AF65-F5344CB8AC3E}">
        <p14:creationId xmlns:p14="http://schemas.microsoft.com/office/powerpoint/2010/main" val="20849815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Control Resource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OUTPUT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900751" cy="811543"/>
          </a:xfrm>
          <a:prstGeom prst="rect">
            <a:avLst/>
          </a:prstGeom>
          <a:noFill/>
          <a:ln w="9525">
            <a:noFill/>
            <a:miter lim="800000"/>
            <a:headEnd/>
            <a:tailEnd/>
          </a:ln>
        </p:spPr>
      </p:pic>
      <p:grpSp>
        <p:nvGrpSpPr>
          <p:cNvPr id="3" name="Group 2"/>
          <p:cNvGrpSpPr/>
          <p:nvPr/>
        </p:nvGrpSpPr>
        <p:grpSpPr>
          <a:xfrm>
            <a:off x="50639" y="846160"/>
            <a:ext cx="2368327" cy="5884979"/>
            <a:chOff x="50639" y="846160"/>
            <a:chExt cx="2368327" cy="5884979"/>
          </a:xfrm>
        </p:grpSpPr>
        <p:sp>
          <p:nvSpPr>
            <p:cNvPr id="8" name="Freeform 7"/>
            <p:cNvSpPr/>
            <p:nvPr/>
          </p:nvSpPr>
          <p:spPr>
            <a:xfrm>
              <a:off x="50639" y="846160"/>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9" name="Freeform 8"/>
            <p:cNvSpPr/>
            <p:nvPr/>
          </p:nvSpPr>
          <p:spPr>
            <a:xfrm>
              <a:off x="50639" y="1537360"/>
              <a:ext cx="2368327" cy="5193779"/>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Work performance</a:t>
              </a:r>
            </a:p>
            <a:p>
              <a:r>
                <a:rPr lang="en-US" sz="1400" dirty="0"/>
                <a:t>information</a:t>
              </a:r>
            </a:p>
            <a:p>
              <a:r>
                <a:rPr lang="en-US" sz="1400" dirty="0"/>
                <a:t>2. Change requests</a:t>
              </a:r>
            </a:p>
            <a:p>
              <a:r>
                <a:rPr lang="en-US" sz="1400" dirty="0"/>
                <a:t>3. Project management plan</a:t>
              </a:r>
            </a:p>
            <a:p>
              <a:r>
                <a:rPr lang="en-US" sz="1400" dirty="0"/>
                <a:t>updates</a:t>
              </a:r>
            </a:p>
            <a:p>
              <a:pPr lvl="1"/>
              <a:r>
                <a:rPr lang="en-US" sz="1400" dirty="0"/>
                <a:t>• Resource management plan</a:t>
              </a:r>
            </a:p>
            <a:p>
              <a:pPr lvl="1"/>
              <a:r>
                <a:rPr lang="en-US" sz="1400" dirty="0"/>
                <a:t>• Schedule baseline</a:t>
              </a:r>
            </a:p>
            <a:p>
              <a:pPr lvl="1"/>
              <a:r>
                <a:rPr lang="en-US" sz="1400" dirty="0"/>
                <a:t>• Cost baseline</a:t>
              </a:r>
            </a:p>
            <a:p>
              <a:r>
                <a:rPr lang="en-US" sz="1400" dirty="0"/>
                <a:t>4. Project documents updates</a:t>
              </a:r>
            </a:p>
            <a:p>
              <a:pPr lvl="1"/>
              <a:r>
                <a:rPr lang="en-US" sz="1400" dirty="0"/>
                <a:t>• Assumption log</a:t>
              </a:r>
            </a:p>
            <a:p>
              <a:pPr lvl="1"/>
              <a:r>
                <a:rPr lang="en-US" sz="1400" dirty="0"/>
                <a:t>• Issue log</a:t>
              </a:r>
            </a:p>
            <a:p>
              <a:pPr lvl="1"/>
              <a:r>
                <a:rPr lang="en-US" sz="1400" dirty="0"/>
                <a:t>• Lessons learned register</a:t>
              </a:r>
            </a:p>
            <a:p>
              <a:pPr lvl="1"/>
              <a:r>
                <a:rPr lang="en-US" sz="1400" dirty="0"/>
                <a:t>• Physical resource</a:t>
              </a:r>
            </a:p>
            <a:p>
              <a:pPr lvl="1"/>
              <a:r>
                <a:rPr lang="en-US" sz="1400" dirty="0"/>
                <a:t>assignments</a:t>
              </a:r>
            </a:p>
            <a:p>
              <a:pPr lvl="1"/>
              <a:r>
                <a:rPr lang="en-US" sz="1400" dirty="0"/>
                <a:t>• Resource breakdown</a:t>
              </a:r>
            </a:p>
            <a:p>
              <a:pPr lvl="1"/>
              <a:r>
                <a:rPr lang="en-US" sz="1400" dirty="0"/>
                <a:t>structure</a:t>
              </a:r>
            </a:p>
            <a:p>
              <a:pPr lvl="1"/>
              <a:r>
                <a:rPr lang="en-US" sz="1400" dirty="0"/>
                <a:t>• Risk register</a:t>
              </a:r>
              <a:endParaRPr lang="en-US" sz="1300" b="0" kern="1200" dirty="0"/>
            </a:p>
          </p:txBody>
        </p:sp>
      </p:grpSp>
      <p:sp>
        <p:nvSpPr>
          <p:cNvPr id="11" name="Rectangle 10"/>
          <p:cNvSpPr/>
          <p:nvPr/>
        </p:nvSpPr>
        <p:spPr>
          <a:xfrm>
            <a:off x="2720952" y="887104"/>
            <a:ext cx="3398516" cy="418256"/>
          </a:xfrm>
          <a:prstGeom prst="rect">
            <a:avLst/>
          </a:prstGeom>
          <a:solidFill>
            <a:srgbClr val="002060"/>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1. Work performance information</a:t>
            </a:r>
          </a:p>
        </p:txBody>
      </p:sp>
      <p:sp>
        <p:nvSpPr>
          <p:cNvPr id="12" name="Rectangle 11"/>
          <p:cNvSpPr/>
          <p:nvPr/>
        </p:nvSpPr>
        <p:spPr>
          <a:xfrm>
            <a:off x="2720952" y="3448577"/>
            <a:ext cx="5615255" cy="418256"/>
          </a:xfrm>
          <a:prstGeom prst="rect">
            <a:avLst/>
          </a:prstGeom>
          <a:solidFill>
            <a:srgbClr val="002060"/>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2. Change requests</a:t>
            </a:r>
          </a:p>
        </p:txBody>
      </p:sp>
      <p:sp>
        <p:nvSpPr>
          <p:cNvPr id="15" name="Rectangle 14"/>
          <p:cNvSpPr/>
          <p:nvPr/>
        </p:nvSpPr>
        <p:spPr>
          <a:xfrm>
            <a:off x="2720952" y="4129575"/>
            <a:ext cx="9125305" cy="1200329"/>
          </a:xfrm>
          <a:prstGeom prst="rect">
            <a:avLst/>
          </a:prstGeom>
        </p:spPr>
        <p:txBody>
          <a:bodyPr wrap="square">
            <a:spAutoFit/>
          </a:bodyPr>
          <a:lstStyle/>
          <a:p>
            <a:pPr algn="just"/>
            <a:r>
              <a:rPr lang="en-US" dirty="0" err="1"/>
              <a:t>Ketika</a:t>
            </a:r>
            <a:r>
              <a:rPr lang="en-US" dirty="0"/>
              <a:t> </a:t>
            </a:r>
            <a:r>
              <a:rPr lang="en-US" dirty="0" err="1"/>
              <a:t>permintaan</a:t>
            </a:r>
            <a:r>
              <a:rPr lang="en-US" dirty="0"/>
              <a:t> </a:t>
            </a:r>
            <a:r>
              <a:rPr lang="en-US" dirty="0" err="1"/>
              <a:t>perubahan</a:t>
            </a:r>
            <a:r>
              <a:rPr lang="en-US" dirty="0"/>
              <a:t> </a:t>
            </a:r>
            <a:r>
              <a:rPr lang="en-US" dirty="0" err="1"/>
              <a:t>terjadi</a:t>
            </a:r>
            <a:r>
              <a:rPr lang="en-US" dirty="0"/>
              <a:t> </a:t>
            </a:r>
            <a:r>
              <a:rPr lang="en-US" dirty="0" err="1"/>
              <a:t>sebagai</a:t>
            </a:r>
            <a:r>
              <a:rPr lang="en-US" dirty="0"/>
              <a:t> </a:t>
            </a:r>
            <a:r>
              <a:rPr lang="en-US" dirty="0" err="1"/>
              <a:t>akibat</a:t>
            </a:r>
            <a:r>
              <a:rPr lang="en-US" dirty="0"/>
              <a:t> </a:t>
            </a:r>
            <a:r>
              <a:rPr lang="en-US" dirty="0" err="1"/>
              <a:t>dari</a:t>
            </a:r>
            <a:r>
              <a:rPr lang="en-US" dirty="0"/>
              <a:t> </a:t>
            </a:r>
            <a:r>
              <a:rPr lang="en-US" dirty="0" err="1"/>
              <a:t>melaksanakan</a:t>
            </a:r>
            <a:r>
              <a:rPr lang="en-US" dirty="0"/>
              <a:t> proses </a:t>
            </a:r>
            <a:r>
              <a:rPr lang="en-US" dirty="0" err="1"/>
              <a:t>Kontrol</a:t>
            </a:r>
            <a:r>
              <a:rPr lang="en-US" dirty="0"/>
              <a:t> </a:t>
            </a:r>
            <a:r>
              <a:rPr lang="en-US" dirty="0" err="1"/>
              <a:t>Sumber</a:t>
            </a:r>
            <a:r>
              <a:rPr lang="en-US" dirty="0"/>
              <a:t> </a:t>
            </a:r>
            <a:r>
              <a:rPr lang="en-US" dirty="0" err="1"/>
              <a:t>Daya</a:t>
            </a:r>
            <a:r>
              <a:rPr lang="en-US" dirty="0"/>
              <a:t> </a:t>
            </a:r>
            <a:r>
              <a:rPr lang="en-US" dirty="0" err="1"/>
              <a:t>atau</a:t>
            </a:r>
            <a:r>
              <a:rPr lang="en-US" dirty="0"/>
              <a:t> </a:t>
            </a:r>
            <a:r>
              <a:rPr lang="en-US" dirty="0" err="1"/>
              <a:t>ketika</a:t>
            </a:r>
            <a:r>
              <a:rPr lang="en-US" dirty="0"/>
              <a:t> </a:t>
            </a:r>
            <a:r>
              <a:rPr lang="en-US" dirty="0" err="1"/>
              <a:t>direkomendasikan</a:t>
            </a:r>
            <a:r>
              <a:rPr lang="en-US" dirty="0"/>
              <a:t>, </a:t>
            </a:r>
            <a:r>
              <a:rPr lang="en-US" dirty="0" err="1"/>
              <a:t>tindakan</a:t>
            </a:r>
            <a:r>
              <a:rPr lang="en-US" dirty="0"/>
              <a:t> </a:t>
            </a:r>
            <a:r>
              <a:rPr lang="en-US" dirty="0" err="1"/>
              <a:t>korektif</a:t>
            </a:r>
            <a:r>
              <a:rPr lang="en-US" dirty="0"/>
              <a:t>, </a:t>
            </a:r>
            <a:r>
              <a:rPr lang="en-US" dirty="0" err="1"/>
              <a:t>atau</a:t>
            </a:r>
            <a:r>
              <a:rPr lang="en-US" dirty="0"/>
              <a:t> </a:t>
            </a:r>
            <a:r>
              <a:rPr lang="en-US" dirty="0" err="1"/>
              <a:t>pencegahan</a:t>
            </a:r>
            <a:r>
              <a:rPr lang="en-US" dirty="0"/>
              <a:t> </a:t>
            </a:r>
            <a:r>
              <a:rPr lang="en-US" dirty="0" err="1"/>
              <a:t>berdampak</a:t>
            </a:r>
            <a:r>
              <a:rPr lang="en-US" dirty="0"/>
              <a:t> </a:t>
            </a:r>
            <a:r>
              <a:rPr lang="en-US" dirty="0" err="1"/>
              <a:t>pada</a:t>
            </a:r>
            <a:r>
              <a:rPr lang="en-US" dirty="0"/>
              <a:t> </a:t>
            </a:r>
            <a:r>
              <a:rPr lang="en-US" dirty="0" err="1"/>
              <a:t>salah</a:t>
            </a:r>
            <a:r>
              <a:rPr lang="en-US" dirty="0"/>
              <a:t> </a:t>
            </a:r>
            <a:r>
              <a:rPr lang="en-US" dirty="0" err="1"/>
              <a:t>satu</a:t>
            </a:r>
            <a:r>
              <a:rPr lang="en-US" dirty="0"/>
              <a:t> </a:t>
            </a:r>
            <a:r>
              <a:rPr lang="en-US" dirty="0" err="1"/>
              <a:t>komponen</a:t>
            </a:r>
            <a:r>
              <a:rPr lang="en-US" dirty="0"/>
              <a:t> </a:t>
            </a:r>
            <a:r>
              <a:rPr lang="en-US" dirty="0" err="1"/>
              <a:t>rencana</a:t>
            </a:r>
            <a:r>
              <a:rPr lang="en-US" dirty="0"/>
              <a:t> </a:t>
            </a:r>
            <a:r>
              <a:rPr lang="en-US" dirty="0" err="1"/>
              <a:t>manajemen</a:t>
            </a:r>
            <a:r>
              <a:rPr lang="en-US" dirty="0"/>
              <a:t> </a:t>
            </a:r>
            <a:r>
              <a:rPr lang="en-US" dirty="0" err="1"/>
              <a:t>proyek</a:t>
            </a:r>
            <a:r>
              <a:rPr lang="en-US" dirty="0"/>
              <a:t> </a:t>
            </a:r>
            <a:r>
              <a:rPr lang="en-US" dirty="0" err="1"/>
              <a:t>atau</a:t>
            </a:r>
            <a:r>
              <a:rPr lang="en-US" dirty="0"/>
              <a:t> </a:t>
            </a:r>
            <a:r>
              <a:rPr lang="en-US" dirty="0" err="1"/>
              <a:t>dokumen</a:t>
            </a:r>
            <a:r>
              <a:rPr lang="en-US" dirty="0"/>
              <a:t> </a:t>
            </a:r>
            <a:r>
              <a:rPr lang="en-US" dirty="0" err="1"/>
              <a:t>proyek</a:t>
            </a:r>
            <a:r>
              <a:rPr lang="en-US" dirty="0"/>
              <a:t>, </a:t>
            </a:r>
            <a:r>
              <a:rPr lang="en-US" dirty="0" err="1"/>
              <a:t>manajer</a:t>
            </a:r>
            <a:r>
              <a:rPr lang="en-US" dirty="0"/>
              <a:t> </a:t>
            </a:r>
            <a:r>
              <a:rPr lang="en-US" dirty="0" err="1"/>
              <a:t>proyek</a:t>
            </a:r>
            <a:r>
              <a:rPr lang="en-US" dirty="0"/>
              <a:t> </a:t>
            </a:r>
            <a:r>
              <a:rPr lang="en-US" dirty="0" err="1"/>
              <a:t>perlu</a:t>
            </a:r>
            <a:r>
              <a:rPr lang="en-US" dirty="0"/>
              <a:t> </a:t>
            </a:r>
            <a:r>
              <a:rPr lang="en-US" dirty="0" err="1"/>
              <a:t>mengirimkan</a:t>
            </a:r>
            <a:r>
              <a:rPr lang="en-US" dirty="0"/>
              <a:t> Change request.</a:t>
            </a:r>
          </a:p>
        </p:txBody>
      </p:sp>
      <p:sp>
        <p:nvSpPr>
          <p:cNvPr id="16" name="Rectangle 15"/>
          <p:cNvSpPr/>
          <p:nvPr/>
        </p:nvSpPr>
        <p:spPr>
          <a:xfrm>
            <a:off x="2720952" y="1477675"/>
            <a:ext cx="9270445" cy="1708160"/>
          </a:xfrm>
          <a:prstGeom prst="rect">
            <a:avLst/>
          </a:prstGeom>
        </p:spPr>
        <p:txBody>
          <a:bodyPr wrap="square">
            <a:spAutoFit/>
          </a:bodyPr>
          <a:lstStyle/>
          <a:p>
            <a:pPr>
              <a:lnSpc>
                <a:spcPct val="150000"/>
              </a:lnSpc>
            </a:pPr>
            <a:r>
              <a:rPr lang="en-US" sz="1400" dirty="0" err="1">
                <a:latin typeface="Trebuchet MS" pitchFamily="34" charset="0"/>
              </a:rPr>
              <a:t>Informasi</a:t>
            </a:r>
            <a:r>
              <a:rPr lang="en-US" sz="1400" dirty="0">
                <a:latin typeface="Trebuchet MS" pitchFamily="34" charset="0"/>
              </a:rPr>
              <a:t> </a:t>
            </a:r>
            <a:r>
              <a:rPr lang="en-US" sz="1400" dirty="0" err="1">
                <a:latin typeface="Trebuchet MS" pitchFamily="34" charset="0"/>
              </a:rPr>
              <a:t>kinerja</a:t>
            </a:r>
            <a:r>
              <a:rPr lang="en-US" sz="1400" dirty="0">
                <a:latin typeface="Trebuchet MS" pitchFamily="34" charset="0"/>
              </a:rPr>
              <a:t> </a:t>
            </a:r>
            <a:r>
              <a:rPr lang="en-US" sz="1400" dirty="0" err="1">
                <a:latin typeface="Trebuchet MS" pitchFamily="34" charset="0"/>
              </a:rPr>
              <a:t>kerja</a:t>
            </a:r>
            <a:r>
              <a:rPr lang="en-US" sz="1400" dirty="0">
                <a:latin typeface="Trebuchet MS" pitchFamily="34" charset="0"/>
              </a:rPr>
              <a:t> </a:t>
            </a:r>
            <a:r>
              <a:rPr lang="en-US" sz="1400" dirty="0" err="1">
                <a:latin typeface="Trebuchet MS" pitchFamily="34" charset="0"/>
              </a:rPr>
              <a:t>mencakup</a:t>
            </a:r>
            <a:r>
              <a:rPr lang="en-US" sz="1400" dirty="0">
                <a:latin typeface="Trebuchet MS" pitchFamily="34" charset="0"/>
              </a:rPr>
              <a:t> </a:t>
            </a:r>
            <a:r>
              <a:rPr lang="en-US" sz="1400" dirty="0" err="1">
                <a:latin typeface="Trebuchet MS" pitchFamily="34" charset="0"/>
              </a:rPr>
              <a:t>informasi</a:t>
            </a:r>
            <a:r>
              <a:rPr lang="en-US" sz="1400" dirty="0">
                <a:latin typeface="Trebuchet MS" pitchFamily="34" charset="0"/>
              </a:rPr>
              <a:t> </a:t>
            </a:r>
            <a:r>
              <a:rPr lang="en-US" sz="1400" dirty="0" err="1">
                <a:latin typeface="Trebuchet MS" pitchFamily="34" charset="0"/>
              </a:rPr>
              <a:t>tentang</a:t>
            </a:r>
            <a:r>
              <a:rPr lang="en-US" sz="1400" dirty="0">
                <a:latin typeface="Trebuchet MS" pitchFamily="34" charset="0"/>
              </a:rPr>
              <a:t> </a:t>
            </a:r>
            <a:r>
              <a:rPr lang="en-US" sz="1400" dirty="0" err="1">
                <a:latin typeface="Trebuchet MS" pitchFamily="34" charset="0"/>
              </a:rPr>
              <a:t>bagaimana</a:t>
            </a:r>
            <a:r>
              <a:rPr lang="en-US" sz="1400" dirty="0">
                <a:latin typeface="Trebuchet MS" pitchFamily="34" charset="0"/>
              </a:rPr>
              <a:t> </a:t>
            </a:r>
            <a:r>
              <a:rPr lang="en-US" sz="1400" dirty="0" err="1">
                <a:latin typeface="Trebuchet MS" pitchFamily="34" charset="0"/>
              </a:rPr>
              <a:t>pekerjaan</a:t>
            </a:r>
            <a:r>
              <a:rPr lang="en-US" sz="1400" dirty="0">
                <a:latin typeface="Trebuchet MS" pitchFamily="34" charset="0"/>
              </a:rPr>
              <a:t> </a:t>
            </a:r>
            <a:r>
              <a:rPr lang="en-US" sz="1400" dirty="0" err="1">
                <a:latin typeface="Trebuchet MS" pitchFamily="34" charset="0"/>
              </a:rPr>
              <a:t>proyek</a:t>
            </a:r>
            <a:r>
              <a:rPr lang="en-US" sz="1400" dirty="0">
                <a:latin typeface="Trebuchet MS" pitchFamily="34" charset="0"/>
              </a:rPr>
              <a:t> </a:t>
            </a:r>
            <a:r>
              <a:rPr lang="en-US" sz="1400" dirty="0" err="1">
                <a:latin typeface="Trebuchet MS" pitchFamily="34" charset="0"/>
              </a:rPr>
              <a:t>berlangsung</a:t>
            </a:r>
            <a:r>
              <a:rPr lang="en-US" sz="1400" dirty="0">
                <a:latin typeface="Trebuchet MS" pitchFamily="34" charset="0"/>
              </a:rPr>
              <a:t> </a:t>
            </a:r>
            <a:r>
              <a:rPr lang="en-US" sz="1400" dirty="0" err="1">
                <a:latin typeface="Trebuchet MS" pitchFamily="34" charset="0"/>
              </a:rPr>
              <a:t>dengan</a:t>
            </a:r>
            <a:r>
              <a:rPr lang="en-US" sz="1400" dirty="0">
                <a:latin typeface="Trebuchet MS" pitchFamily="34" charset="0"/>
              </a:rPr>
              <a:t> </a:t>
            </a:r>
            <a:r>
              <a:rPr lang="en-US" sz="1400" dirty="0" err="1">
                <a:latin typeface="Trebuchet MS" pitchFamily="34" charset="0"/>
              </a:rPr>
              <a:t>membandingkan</a:t>
            </a:r>
            <a:r>
              <a:rPr lang="en-US" sz="1400" dirty="0">
                <a:latin typeface="Trebuchet MS" pitchFamily="34" charset="0"/>
              </a:rPr>
              <a:t> </a:t>
            </a:r>
            <a:r>
              <a:rPr lang="en-US" sz="1400" dirty="0" err="1">
                <a:latin typeface="Trebuchet MS" pitchFamily="34" charset="0"/>
              </a:rPr>
              <a:t>persyaratan</a:t>
            </a:r>
            <a:r>
              <a:rPr lang="en-US" sz="1400" dirty="0">
                <a:latin typeface="Trebuchet MS" pitchFamily="34" charset="0"/>
              </a:rPr>
              <a:t> </a:t>
            </a:r>
            <a:r>
              <a:rPr lang="en-US" sz="1400" dirty="0" err="1">
                <a:latin typeface="Trebuchet MS" pitchFamily="34" charset="0"/>
              </a:rPr>
              <a:t>sumber</a:t>
            </a:r>
            <a:r>
              <a:rPr lang="en-US" sz="1400" dirty="0">
                <a:latin typeface="Trebuchet MS" pitchFamily="34" charset="0"/>
              </a:rPr>
              <a:t> </a:t>
            </a:r>
            <a:r>
              <a:rPr lang="en-US" sz="1400" dirty="0" err="1">
                <a:latin typeface="Trebuchet MS" pitchFamily="34" charset="0"/>
              </a:rPr>
              <a:t>daya</a:t>
            </a:r>
            <a:r>
              <a:rPr lang="en-US" sz="1400" dirty="0">
                <a:latin typeface="Trebuchet MS" pitchFamily="34" charset="0"/>
              </a:rPr>
              <a:t> </a:t>
            </a:r>
            <a:r>
              <a:rPr lang="en-US" sz="1400" dirty="0" err="1">
                <a:latin typeface="Trebuchet MS" pitchFamily="34" charset="0"/>
              </a:rPr>
              <a:t>dan</a:t>
            </a:r>
            <a:r>
              <a:rPr lang="en-US" sz="1400" dirty="0">
                <a:latin typeface="Trebuchet MS" pitchFamily="34" charset="0"/>
              </a:rPr>
              <a:t> </a:t>
            </a:r>
            <a:r>
              <a:rPr lang="en-US" sz="1400" dirty="0" err="1">
                <a:latin typeface="Trebuchet MS" pitchFamily="34" charset="0"/>
              </a:rPr>
              <a:t>alokasi</a:t>
            </a:r>
            <a:r>
              <a:rPr lang="en-US" sz="1400" dirty="0">
                <a:latin typeface="Trebuchet MS" pitchFamily="34" charset="0"/>
              </a:rPr>
              <a:t> </a:t>
            </a:r>
            <a:r>
              <a:rPr lang="en-US" sz="1400" dirty="0" err="1">
                <a:latin typeface="Trebuchet MS" pitchFamily="34" charset="0"/>
              </a:rPr>
              <a:t>sumber</a:t>
            </a:r>
            <a:r>
              <a:rPr lang="en-US" sz="1400" dirty="0">
                <a:latin typeface="Trebuchet MS" pitchFamily="34" charset="0"/>
              </a:rPr>
              <a:t> </a:t>
            </a:r>
            <a:r>
              <a:rPr lang="en-US" sz="1400" dirty="0" err="1">
                <a:latin typeface="Trebuchet MS" pitchFamily="34" charset="0"/>
              </a:rPr>
              <a:t>daya</a:t>
            </a:r>
            <a:r>
              <a:rPr lang="en-US" sz="1400" dirty="0">
                <a:latin typeface="Trebuchet MS" pitchFamily="34" charset="0"/>
              </a:rPr>
              <a:t> </a:t>
            </a:r>
            <a:r>
              <a:rPr lang="en-US" sz="1400" dirty="0" err="1">
                <a:latin typeface="Trebuchet MS" pitchFamily="34" charset="0"/>
              </a:rPr>
              <a:t>dengan</a:t>
            </a:r>
            <a:r>
              <a:rPr lang="en-US" sz="1400" dirty="0">
                <a:latin typeface="Trebuchet MS" pitchFamily="34" charset="0"/>
              </a:rPr>
              <a:t> </a:t>
            </a:r>
            <a:r>
              <a:rPr lang="en-US" sz="1400" dirty="0" err="1">
                <a:latin typeface="Trebuchet MS" pitchFamily="34" charset="0"/>
              </a:rPr>
              <a:t>pemanfaatan</a:t>
            </a:r>
            <a:r>
              <a:rPr lang="en-US" sz="1400" dirty="0">
                <a:latin typeface="Trebuchet MS" pitchFamily="34" charset="0"/>
              </a:rPr>
              <a:t> </a:t>
            </a:r>
            <a:r>
              <a:rPr lang="en-US" sz="1400" dirty="0" err="1">
                <a:latin typeface="Trebuchet MS" pitchFamily="34" charset="0"/>
              </a:rPr>
              <a:t>sumber</a:t>
            </a:r>
            <a:r>
              <a:rPr lang="en-US" sz="1400" dirty="0">
                <a:latin typeface="Trebuchet MS" pitchFamily="34" charset="0"/>
              </a:rPr>
              <a:t> </a:t>
            </a:r>
            <a:r>
              <a:rPr lang="en-US" sz="1400" dirty="0" err="1">
                <a:latin typeface="Trebuchet MS" pitchFamily="34" charset="0"/>
              </a:rPr>
              <a:t>daya</a:t>
            </a:r>
            <a:r>
              <a:rPr lang="en-US" sz="1400" dirty="0">
                <a:latin typeface="Trebuchet MS" pitchFamily="34" charset="0"/>
              </a:rPr>
              <a:t> di </a:t>
            </a:r>
            <a:r>
              <a:rPr lang="en-US" sz="1400" dirty="0" err="1">
                <a:latin typeface="Trebuchet MS" pitchFamily="34" charset="0"/>
              </a:rPr>
              <a:t>seluruh</a:t>
            </a:r>
            <a:r>
              <a:rPr lang="en-US" sz="1400" dirty="0">
                <a:latin typeface="Trebuchet MS" pitchFamily="34" charset="0"/>
              </a:rPr>
              <a:t> </a:t>
            </a:r>
            <a:r>
              <a:rPr lang="en-US" sz="1400" dirty="0" err="1">
                <a:latin typeface="Trebuchet MS" pitchFamily="34" charset="0"/>
              </a:rPr>
              <a:t>proyek</a:t>
            </a:r>
            <a:r>
              <a:rPr lang="en-US" sz="1400" dirty="0">
                <a:latin typeface="Trebuchet MS" pitchFamily="34" charset="0"/>
              </a:rPr>
              <a:t> </a:t>
            </a:r>
            <a:r>
              <a:rPr lang="en-US" sz="1400" dirty="0" err="1">
                <a:latin typeface="Trebuchet MS" pitchFamily="34" charset="0"/>
              </a:rPr>
              <a:t>kegiatan</a:t>
            </a:r>
            <a:r>
              <a:rPr lang="en-US" sz="1400" dirty="0">
                <a:latin typeface="Trebuchet MS" pitchFamily="34" charset="0"/>
              </a:rPr>
              <a:t>. </a:t>
            </a:r>
            <a:r>
              <a:rPr lang="en-US" sz="1400" dirty="0" err="1">
                <a:latin typeface="Trebuchet MS" pitchFamily="34" charset="0"/>
              </a:rPr>
              <a:t>Perbandingan</a:t>
            </a:r>
            <a:r>
              <a:rPr lang="en-US" sz="1400" dirty="0">
                <a:latin typeface="Trebuchet MS" pitchFamily="34" charset="0"/>
              </a:rPr>
              <a:t> </a:t>
            </a:r>
            <a:r>
              <a:rPr lang="en-US" sz="1400" dirty="0" err="1">
                <a:latin typeface="Trebuchet MS" pitchFamily="34" charset="0"/>
              </a:rPr>
              <a:t>ini</a:t>
            </a:r>
            <a:r>
              <a:rPr lang="en-US" sz="1400" dirty="0">
                <a:latin typeface="Trebuchet MS" pitchFamily="34" charset="0"/>
              </a:rPr>
              <a:t> </a:t>
            </a:r>
            <a:r>
              <a:rPr lang="en-US" sz="1400" dirty="0" err="1">
                <a:latin typeface="Trebuchet MS" pitchFamily="34" charset="0"/>
              </a:rPr>
              <a:t>dapat</a:t>
            </a:r>
            <a:r>
              <a:rPr lang="en-US" sz="1400" dirty="0">
                <a:latin typeface="Trebuchet MS" pitchFamily="34" charset="0"/>
              </a:rPr>
              <a:t> </a:t>
            </a:r>
            <a:r>
              <a:rPr lang="en-US" sz="1400" dirty="0" err="1">
                <a:latin typeface="Trebuchet MS" pitchFamily="34" charset="0"/>
              </a:rPr>
              <a:t>menunjukkan</a:t>
            </a:r>
            <a:r>
              <a:rPr lang="en-US" sz="1400" dirty="0">
                <a:latin typeface="Trebuchet MS" pitchFamily="34" charset="0"/>
              </a:rPr>
              <a:t> </a:t>
            </a:r>
            <a:r>
              <a:rPr lang="en-US" sz="1400" dirty="0" err="1">
                <a:latin typeface="Trebuchet MS" pitchFamily="34" charset="0"/>
              </a:rPr>
              <a:t>kesenjangan</a:t>
            </a:r>
            <a:r>
              <a:rPr lang="en-US" sz="1400" dirty="0">
                <a:latin typeface="Trebuchet MS" pitchFamily="34" charset="0"/>
              </a:rPr>
              <a:t> </a:t>
            </a:r>
            <a:r>
              <a:rPr lang="en-US" sz="1400" dirty="0" err="1">
                <a:latin typeface="Trebuchet MS" pitchFamily="34" charset="0"/>
              </a:rPr>
              <a:t>dalam</a:t>
            </a:r>
            <a:r>
              <a:rPr lang="en-US" sz="1400" dirty="0">
                <a:latin typeface="Trebuchet MS" pitchFamily="34" charset="0"/>
              </a:rPr>
              <a:t> </a:t>
            </a:r>
            <a:r>
              <a:rPr lang="en-US" sz="1400" dirty="0" err="1">
                <a:latin typeface="Trebuchet MS" pitchFamily="34" charset="0"/>
              </a:rPr>
              <a:t>ketersediaan</a:t>
            </a:r>
            <a:r>
              <a:rPr lang="en-US" sz="1400" dirty="0">
                <a:latin typeface="Trebuchet MS" pitchFamily="34" charset="0"/>
              </a:rPr>
              <a:t> </a:t>
            </a:r>
            <a:r>
              <a:rPr lang="en-US" sz="1400" dirty="0" err="1">
                <a:latin typeface="Trebuchet MS" pitchFamily="34" charset="0"/>
              </a:rPr>
              <a:t>sumber</a:t>
            </a:r>
            <a:r>
              <a:rPr lang="en-US" sz="1400" dirty="0">
                <a:latin typeface="Trebuchet MS" pitchFamily="34" charset="0"/>
              </a:rPr>
              <a:t> </a:t>
            </a:r>
            <a:r>
              <a:rPr lang="en-US" sz="1400" dirty="0" err="1">
                <a:latin typeface="Trebuchet MS" pitchFamily="34" charset="0"/>
              </a:rPr>
              <a:t>daya</a:t>
            </a:r>
            <a:r>
              <a:rPr lang="en-US" sz="1400" dirty="0">
                <a:latin typeface="Trebuchet MS" pitchFamily="34" charset="0"/>
              </a:rPr>
              <a:t> yang </a:t>
            </a:r>
            <a:r>
              <a:rPr lang="en-US" sz="1400" dirty="0" err="1">
                <a:latin typeface="Trebuchet MS" pitchFamily="34" charset="0"/>
              </a:rPr>
              <a:t>perlu</a:t>
            </a:r>
            <a:r>
              <a:rPr lang="en-US" sz="1400" dirty="0">
                <a:latin typeface="Trebuchet MS" pitchFamily="34" charset="0"/>
              </a:rPr>
              <a:t> </a:t>
            </a:r>
            <a:r>
              <a:rPr lang="en-US" sz="1400" dirty="0" err="1">
                <a:latin typeface="Trebuchet MS" pitchFamily="34" charset="0"/>
              </a:rPr>
              <a:t>ditangani</a:t>
            </a:r>
            <a:r>
              <a:rPr lang="en-US" sz="1400" dirty="0">
                <a:latin typeface="Trebuchet MS" pitchFamily="34" charset="0"/>
              </a:rPr>
              <a:t>. </a:t>
            </a:r>
            <a:r>
              <a:rPr lang="en-US" sz="1400" dirty="0" err="1">
                <a:latin typeface="Trebuchet MS" pitchFamily="34" charset="0"/>
              </a:rPr>
              <a:t>Perbandingan</a:t>
            </a:r>
            <a:r>
              <a:rPr lang="en-US" sz="1400" dirty="0">
                <a:latin typeface="Trebuchet MS" pitchFamily="34" charset="0"/>
              </a:rPr>
              <a:t> </a:t>
            </a:r>
            <a:r>
              <a:rPr lang="en-US" sz="1400" dirty="0" err="1">
                <a:latin typeface="Trebuchet MS" pitchFamily="34" charset="0"/>
              </a:rPr>
              <a:t>ini</a:t>
            </a:r>
            <a:r>
              <a:rPr lang="en-US" sz="1400" dirty="0">
                <a:latin typeface="Trebuchet MS" pitchFamily="34" charset="0"/>
              </a:rPr>
              <a:t> </a:t>
            </a:r>
            <a:r>
              <a:rPr lang="en-US" sz="1400" dirty="0" err="1">
                <a:latin typeface="Trebuchet MS" pitchFamily="34" charset="0"/>
              </a:rPr>
              <a:t>dapat</a:t>
            </a:r>
            <a:r>
              <a:rPr lang="en-US" sz="1400" dirty="0">
                <a:latin typeface="Trebuchet MS" pitchFamily="34" charset="0"/>
              </a:rPr>
              <a:t> </a:t>
            </a:r>
            <a:r>
              <a:rPr lang="en-US" sz="1400" dirty="0" err="1">
                <a:latin typeface="Trebuchet MS" pitchFamily="34" charset="0"/>
              </a:rPr>
              <a:t>menunjukkan</a:t>
            </a:r>
            <a:r>
              <a:rPr lang="en-US" sz="1400" dirty="0">
                <a:latin typeface="Trebuchet MS" pitchFamily="34" charset="0"/>
              </a:rPr>
              <a:t> </a:t>
            </a:r>
            <a:r>
              <a:rPr lang="en-US" sz="1400" dirty="0" err="1">
                <a:latin typeface="Trebuchet MS" pitchFamily="34" charset="0"/>
              </a:rPr>
              <a:t>kesenjangan</a:t>
            </a:r>
            <a:r>
              <a:rPr lang="en-US" sz="1400" dirty="0">
                <a:latin typeface="Trebuchet MS" pitchFamily="34" charset="0"/>
              </a:rPr>
              <a:t> </a:t>
            </a:r>
            <a:r>
              <a:rPr lang="en-US" sz="1400" dirty="0" err="1">
                <a:latin typeface="Trebuchet MS" pitchFamily="34" charset="0"/>
              </a:rPr>
              <a:t>dalam</a:t>
            </a:r>
            <a:r>
              <a:rPr lang="en-US" sz="1400" dirty="0">
                <a:latin typeface="Trebuchet MS" pitchFamily="34" charset="0"/>
              </a:rPr>
              <a:t> </a:t>
            </a:r>
            <a:r>
              <a:rPr lang="en-US" sz="1400" dirty="0" err="1">
                <a:latin typeface="Trebuchet MS" pitchFamily="34" charset="0"/>
              </a:rPr>
              <a:t>ketersediaan</a:t>
            </a:r>
            <a:r>
              <a:rPr lang="en-US" sz="1400" dirty="0">
                <a:latin typeface="Trebuchet MS" pitchFamily="34" charset="0"/>
              </a:rPr>
              <a:t> </a:t>
            </a:r>
            <a:r>
              <a:rPr lang="en-US" sz="1400" dirty="0" err="1">
                <a:latin typeface="Trebuchet MS" pitchFamily="34" charset="0"/>
              </a:rPr>
              <a:t>sumber</a:t>
            </a:r>
            <a:r>
              <a:rPr lang="en-US" sz="1400" dirty="0">
                <a:latin typeface="Trebuchet MS" pitchFamily="34" charset="0"/>
              </a:rPr>
              <a:t> </a:t>
            </a:r>
            <a:r>
              <a:rPr lang="en-US" sz="1400" dirty="0" err="1">
                <a:latin typeface="Trebuchet MS" pitchFamily="34" charset="0"/>
              </a:rPr>
              <a:t>daya</a:t>
            </a:r>
            <a:r>
              <a:rPr lang="en-US" sz="1400" dirty="0">
                <a:latin typeface="Trebuchet MS" pitchFamily="34" charset="0"/>
              </a:rPr>
              <a:t> yang </a:t>
            </a:r>
            <a:r>
              <a:rPr lang="en-US" sz="1400" dirty="0" err="1">
                <a:latin typeface="Trebuchet MS" pitchFamily="34" charset="0"/>
              </a:rPr>
              <a:t>perlu</a:t>
            </a:r>
            <a:r>
              <a:rPr lang="en-US" sz="1400" dirty="0">
                <a:latin typeface="Trebuchet MS" pitchFamily="34" charset="0"/>
              </a:rPr>
              <a:t> </a:t>
            </a:r>
            <a:r>
              <a:rPr lang="en-US" sz="1400" dirty="0" err="1">
                <a:latin typeface="Trebuchet MS" pitchFamily="34" charset="0"/>
              </a:rPr>
              <a:t>ditangani</a:t>
            </a:r>
            <a:endParaRPr lang="en-US" sz="1400" dirty="0">
              <a:latin typeface="Trebuchet MS" pitchFamily="34" charset="0"/>
            </a:endParaRPr>
          </a:p>
        </p:txBody>
      </p:sp>
    </p:spTree>
    <p:extLst>
      <p:ext uri="{BB962C8B-B14F-4D97-AF65-F5344CB8AC3E}">
        <p14:creationId xmlns:p14="http://schemas.microsoft.com/office/powerpoint/2010/main" val="21990263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Manage Team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OUTPUT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900751" cy="811543"/>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35432089"/>
              </p:ext>
            </p:extLst>
          </p:nvPr>
        </p:nvGraphicFramePr>
        <p:xfrm>
          <a:off x="2692073" y="846161"/>
          <a:ext cx="8963114" cy="3275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p:cNvGrpSpPr/>
          <p:nvPr/>
        </p:nvGrpSpPr>
        <p:grpSpPr>
          <a:xfrm>
            <a:off x="50639" y="846160"/>
            <a:ext cx="2368327" cy="5884979"/>
            <a:chOff x="50639" y="846160"/>
            <a:chExt cx="2368327" cy="5884979"/>
          </a:xfrm>
        </p:grpSpPr>
        <p:sp>
          <p:nvSpPr>
            <p:cNvPr id="10" name="Freeform 9"/>
            <p:cNvSpPr/>
            <p:nvPr/>
          </p:nvSpPr>
          <p:spPr>
            <a:xfrm>
              <a:off x="50639" y="846160"/>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11" name="Freeform 10"/>
            <p:cNvSpPr/>
            <p:nvPr/>
          </p:nvSpPr>
          <p:spPr>
            <a:xfrm>
              <a:off x="50639" y="1537360"/>
              <a:ext cx="2368327" cy="5193779"/>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Work performance</a:t>
              </a:r>
            </a:p>
            <a:p>
              <a:r>
                <a:rPr lang="en-US" sz="1400" dirty="0"/>
                <a:t>information</a:t>
              </a:r>
            </a:p>
            <a:p>
              <a:r>
                <a:rPr lang="en-US" sz="1400" dirty="0"/>
                <a:t>2. Change requests</a:t>
              </a:r>
            </a:p>
            <a:p>
              <a:r>
                <a:rPr lang="en-US" sz="1400" dirty="0"/>
                <a:t>3. Project management plan</a:t>
              </a:r>
            </a:p>
            <a:p>
              <a:r>
                <a:rPr lang="en-US" sz="1400" dirty="0"/>
                <a:t>updates</a:t>
              </a:r>
            </a:p>
            <a:p>
              <a:pPr lvl="1"/>
              <a:r>
                <a:rPr lang="en-US" sz="1400" dirty="0"/>
                <a:t>• Resource management plan</a:t>
              </a:r>
            </a:p>
            <a:p>
              <a:pPr lvl="1"/>
              <a:r>
                <a:rPr lang="en-US" sz="1400" dirty="0"/>
                <a:t>• Schedule baseline</a:t>
              </a:r>
            </a:p>
            <a:p>
              <a:pPr lvl="1"/>
              <a:r>
                <a:rPr lang="en-US" sz="1400" dirty="0"/>
                <a:t>• Cost baseline</a:t>
              </a:r>
            </a:p>
            <a:p>
              <a:r>
                <a:rPr lang="en-US" sz="1400" dirty="0"/>
                <a:t>4. Project documents updates</a:t>
              </a:r>
            </a:p>
            <a:p>
              <a:pPr lvl="1"/>
              <a:r>
                <a:rPr lang="en-US" sz="1400" dirty="0"/>
                <a:t>• Assumption log</a:t>
              </a:r>
            </a:p>
            <a:p>
              <a:pPr lvl="1"/>
              <a:r>
                <a:rPr lang="en-US" sz="1400" dirty="0"/>
                <a:t>• Issue log</a:t>
              </a:r>
            </a:p>
            <a:p>
              <a:pPr lvl="1"/>
              <a:r>
                <a:rPr lang="en-US" sz="1400" dirty="0"/>
                <a:t>• Lessons learned register</a:t>
              </a:r>
            </a:p>
            <a:p>
              <a:pPr lvl="1"/>
              <a:r>
                <a:rPr lang="en-US" sz="1400" dirty="0"/>
                <a:t>• Physical resource</a:t>
              </a:r>
            </a:p>
            <a:p>
              <a:pPr lvl="1"/>
              <a:r>
                <a:rPr lang="en-US" sz="1400" dirty="0"/>
                <a:t>assignments</a:t>
              </a:r>
            </a:p>
            <a:p>
              <a:pPr lvl="1"/>
              <a:r>
                <a:rPr lang="en-US" sz="1400" dirty="0"/>
                <a:t>• Resource breakdown</a:t>
              </a:r>
            </a:p>
            <a:p>
              <a:pPr lvl="1"/>
              <a:r>
                <a:rPr lang="en-US" sz="1400" dirty="0"/>
                <a:t>structure</a:t>
              </a:r>
            </a:p>
            <a:p>
              <a:pPr lvl="1"/>
              <a:r>
                <a:rPr lang="en-US" sz="1400" dirty="0"/>
                <a:t>• Risk register</a:t>
              </a:r>
              <a:endParaRPr lang="en-US" sz="1300" b="0" kern="1200" dirty="0"/>
            </a:p>
          </p:txBody>
        </p:sp>
      </p:grpSp>
    </p:spTree>
    <p:extLst>
      <p:ext uri="{BB962C8B-B14F-4D97-AF65-F5344CB8AC3E}">
        <p14:creationId xmlns:p14="http://schemas.microsoft.com/office/powerpoint/2010/main" val="7763789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Control Resource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OUTPUT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900751" cy="811543"/>
          </a:xfrm>
          <a:prstGeom prst="rect">
            <a:avLst/>
          </a:prstGeom>
          <a:noFill/>
          <a:ln w="9525">
            <a:noFill/>
            <a:miter lim="800000"/>
            <a:headEnd/>
            <a:tailEnd/>
          </a:ln>
        </p:spPr>
      </p:pic>
      <p:grpSp>
        <p:nvGrpSpPr>
          <p:cNvPr id="3" name="Group 2"/>
          <p:cNvGrpSpPr/>
          <p:nvPr/>
        </p:nvGrpSpPr>
        <p:grpSpPr>
          <a:xfrm>
            <a:off x="50639" y="846160"/>
            <a:ext cx="2368327" cy="5884979"/>
            <a:chOff x="50639" y="846160"/>
            <a:chExt cx="2368327" cy="5884979"/>
          </a:xfrm>
        </p:grpSpPr>
        <p:sp>
          <p:nvSpPr>
            <p:cNvPr id="8" name="Freeform 7"/>
            <p:cNvSpPr/>
            <p:nvPr/>
          </p:nvSpPr>
          <p:spPr>
            <a:xfrm>
              <a:off x="50639" y="846160"/>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9" name="Freeform 8"/>
            <p:cNvSpPr/>
            <p:nvPr/>
          </p:nvSpPr>
          <p:spPr>
            <a:xfrm>
              <a:off x="50639" y="1537360"/>
              <a:ext cx="2368327" cy="5193779"/>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Work performance</a:t>
              </a:r>
            </a:p>
            <a:p>
              <a:r>
                <a:rPr lang="en-US" sz="1400" dirty="0"/>
                <a:t>information</a:t>
              </a:r>
            </a:p>
            <a:p>
              <a:r>
                <a:rPr lang="en-US" sz="1400" dirty="0"/>
                <a:t>2. Change requests</a:t>
              </a:r>
            </a:p>
            <a:p>
              <a:r>
                <a:rPr lang="en-US" sz="1400" dirty="0"/>
                <a:t>3. Project management plan</a:t>
              </a:r>
            </a:p>
            <a:p>
              <a:r>
                <a:rPr lang="en-US" sz="1400" dirty="0"/>
                <a:t>updates</a:t>
              </a:r>
            </a:p>
            <a:p>
              <a:pPr lvl="1"/>
              <a:r>
                <a:rPr lang="en-US" sz="1400" dirty="0"/>
                <a:t>• Resource management plan</a:t>
              </a:r>
            </a:p>
            <a:p>
              <a:pPr lvl="1"/>
              <a:r>
                <a:rPr lang="en-US" sz="1400" dirty="0"/>
                <a:t>• Schedule baseline</a:t>
              </a:r>
            </a:p>
            <a:p>
              <a:pPr lvl="1"/>
              <a:r>
                <a:rPr lang="en-US" sz="1400" dirty="0"/>
                <a:t>• Cost baseline</a:t>
              </a:r>
            </a:p>
            <a:p>
              <a:r>
                <a:rPr lang="en-US" sz="1400" dirty="0"/>
                <a:t>4. Project documents updates</a:t>
              </a:r>
            </a:p>
            <a:p>
              <a:pPr lvl="1"/>
              <a:r>
                <a:rPr lang="en-US" sz="1400" dirty="0"/>
                <a:t>• Assumption log</a:t>
              </a:r>
            </a:p>
            <a:p>
              <a:pPr lvl="1"/>
              <a:r>
                <a:rPr lang="en-US" sz="1400" dirty="0"/>
                <a:t>• Issue log</a:t>
              </a:r>
            </a:p>
            <a:p>
              <a:pPr lvl="1"/>
              <a:r>
                <a:rPr lang="en-US" sz="1400" dirty="0"/>
                <a:t>• Lessons learned register</a:t>
              </a:r>
            </a:p>
            <a:p>
              <a:pPr lvl="1"/>
              <a:r>
                <a:rPr lang="en-US" sz="1400" dirty="0"/>
                <a:t>• Physical resource</a:t>
              </a:r>
            </a:p>
            <a:p>
              <a:pPr lvl="1"/>
              <a:r>
                <a:rPr lang="en-US" sz="1400" dirty="0"/>
                <a:t>assignments</a:t>
              </a:r>
            </a:p>
            <a:p>
              <a:pPr lvl="1"/>
              <a:r>
                <a:rPr lang="en-US" sz="1400" dirty="0"/>
                <a:t>• Resource breakdown</a:t>
              </a:r>
            </a:p>
            <a:p>
              <a:pPr lvl="1"/>
              <a:r>
                <a:rPr lang="en-US" sz="1400" dirty="0"/>
                <a:t>structure</a:t>
              </a:r>
            </a:p>
            <a:p>
              <a:pPr lvl="1"/>
              <a:r>
                <a:rPr lang="en-US" sz="1400" dirty="0"/>
                <a:t>• Risk register</a:t>
              </a:r>
              <a:endParaRPr lang="en-US" sz="1300" b="0" kern="1200" dirty="0"/>
            </a:p>
          </p:txBody>
        </p:sp>
      </p:grpSp>
      <p:sp>
        <p:nvSpPr>
          <p:cNvPr id="11" name="Rectangle 10"/>
          <p:cNvSpPr/>
          <p:nvPr/>
        </p:nvSpPr>
        <p:spPr>
          <a:xfrm>
            <a:off x="2720952" y="764134"/>
            <a:ext cx="3398516" cy="418256"/>
          </a:xfrm>
          <a:prstGeom prst="rect">
            <a:avLst/>
          </a:prstGeom>
          <a:solidFill>
            <a:srgbClr val="002060"/>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4. Project documents updates</a:t>
            </a:r>
          </a:p>
        </p:txBody>
      </p:sp>
      <p:sp>
        <p:nvSpPr>
          <p:cNvPr id="16" name="Rectangle 15"/>
          <p:cNvSpPr/>
          <p:nvPr/>
        </p:nvSpPr>
        <p:spPr>
          <a:xfrm>
            <a:off x="2720952" y="1259440"/>
            <a:ext cx="9270445" cy="5546583"/>
          </a:xfrm>
          <a:prstGeom prst="rect">
            <a:avLst/>
          </a:prstGeom>
        </p:spPr>
        <p:txBody>
          <a:bodyPr wrap="square">
            <a:spAutoFit/>
          </a:bodyPr>
          <a:lstStyle/>
          <a:p>
            <a:pPr>
              <a:lnSpc>
                <a:spcPct val="150000"/>
              </a:lnSpc>
            </a:pPr>
            <a:r>
              <a:rPr lang="en-US" sz="1400" b="1" dirty="0">
                <a:latin typeface="Trebuchet MS" pitchFamily="34" charset="0"/>
              </a:rPr>
              <a:t>Assumption log. </a:t>
            </a:r>
            <a:r>
              <a:rPr lang="en-US" sz="1400" dirty="0">
                <a:latin typeface="Trebuchet MS" pitchFamily="34" charset="0"/>
              </a:rPr>
              <a:t>Log </a:t>
            </a:r>
            <a:r>
              <a:rPr lang="en-US" sz="1400" dirty="0" err="1">
                <a:latin typeface="Trebuchet MS" pitchFamily="34" charset="0"/>
              </a:rPr>
              <a:t>asumsi</a:t>
            </a:r>
            <a:r>
              <a:rPr lang="en-US" sz="1400" dirty="0">
                <a:latin typeface="Trebuchet MS" pitchFamily="34" charset="0"/>
              </a:rPr>
              <a:t> </a:t>
            </a:r>
            <a:r>
              <a:rPr lang="en-US" sz="1400" dirty="0" err="1">
                <a:latin typeface="Trebuchet MS" pitchFamily="34" charset="0"/>
              </a:rPr>
              <a:t>dapat</a:t>
            </a:r>
            <a:r>
              <a:rPr lang="en-US" sz="1400" dirty="0">
                <a:latin typeface="Trebuchet MS" pitchFamily="34" charset="0"/>
              </a:rPr>
              <a:t> </a:t>
            </a:r>
            <a:r>
              <a:rPr lang="en-US" sz="1400" dirty="0" err="1">
                <a:latin typeface="Trebuchet MS" pitchFamily="34" charset="0"/>
              </a:rPr>
              <a:t>diperbarui</a:t>
            </a:r>
            <a:r>
              <a:rPr lang="en-US" sz="1400" dirty="0">
                <a:latin typeface="Trebuchet MS" pitchFamily="34" charset="0"/>
              </a:rPr>
              <a:t> </a:t>
            </a:r>
            <a:r>
              <a:rPr lang="en-US" sz="1400" dirty="0" err="1">
                <a:latin typeface="Trebuchet MS" pitchFamily="34" charset="0"/>
              </a:rPr>
              <a:t>dengan</a:t>
            </a:r>
            <a:r>
              <a:rPr lang="en-US" sz="1400" dirty="0">
                <a:latin typeface="Trebuchet MS" pitchFamily="34" charset="0"/>
              </a:rPr>
              <a:t> </a:t>
            </a:r>
            <a:r>
              <a:rPr lang="en-US" sz="1400" dirty="0" err="1">
                <a:latin typeface="Trebuchet MS" pitchFamily="34" charset="0"/>
              </a:rPr>
              <a:t>asumsi</a:t>
            </a:r>
            <a:r>
              <a:rPr lang="en-US" sz="1400" dirty="0">
                <a:latin typeface="Trebuchet MS" pitchFamily="34" charset="0"/>
              </a:rPr>
              <a:t> </a:t>
            </a:r>
            <a:r>
              <a:rPr lang="en-US" sz="1400" dirty="0" err="1">
                <a:latin typeface="Trebuchet MS" pitchFamily="34" charset="0"/>
              </a:rPr>
              <a:t>baru</a:t>
            </a:r>
            <a:r>
              <a:rPr lang="en-US" sz="1400" dirty="0">
                <a:latin typeface="Trebuchet MS" pitchFamily="34" charset="0"/>
              </a:rPr>
              <a:t> </a:t>
            </a:r>
            <a:r>
              <a:rPr lang="en-US" sz="1400" dirty="0" err="1">
                <a:latin typeface="Trebuchet MS" pitchFamily="34" charset="0"/>
              </a:rPr>
              <a:t>mengenai</a:t>
            </a:r>
            <a:r>
              <a:rPr lang="en-US" sz="1400" dirty="0">
                <a:latin typeface="Trebuchet MS" pitchFamily="34" charset="0"/>
              </a:rPr>
              <a:t> </a:t>
            </a:r>
            <a:r>
              <a:rPr lang="en-US" sz="1400" dirty="0" err="1">
                <a:latin typeface="Trebuchet MS" pitchFamily="34" charset="0"/>
              </a:rPr>
              <a:t>peralatan</a:t>
            </a:r>
            <a:r>
              <a:rPr lang="en-US" sz="1400" dirty="0">
                <a:latin typeface="Trebuchet MS" pitchFamily="34" charset="0"/>
              </a:rPr>
              <a:t>, </a:t>
            </a:r>
            <a:r>
              <a:rPr lang="en-US" sz="1400" dirty="0" err="1">
                <a:latin typeface="Trebuchet MS" pitchFamily="34" charset="0"/>
              </a:rPr>
              <a:t>bahan</a:t>
            </a:r>
            <a:r>
              <a:rPr lang="en-US" sz="1400" dirty="0">
                <a:latin typeface="Trebuchet MS" pitchFamily="34" charset="0"/>
              </a:rPr>
              <a:t>, </a:t>
            </a:r>
            <a:r>
              <a:rPr lang="en-US" sz="1400" dirty="0" err="1">
                <a:latin typeface="Trebuchet MS" pitchFamily="34" charset="0"/>
              </a:rPr>
              <a:t>persediaan</a:t>
            </a:r>
            <a:r>
              <a:rPr lang="en-US" sz="1400" dirty="0">
                <a:latin typeface="Trebuchet MS" pitchFamily="34" charset="0"/>
              </a:rPr>
              <a:t>, </a:t>
            </a:r>
            <a:r>
              <a:rPr lang="en-US" sz="1400" dirty="0" err="1">
                <a:latin typeface="Trebuchet MS" pitchFamily="34" charset="0"/>
              </a:rPr>
              <a:t>dan</a:t>
            </a:r>
            <a:r>
              <a:rPr lang="en-US" sz="1400" dirty="0">
                <a:latin typeface="Trebuchet MS" pitchFamily="34" charset="0"/>
              </a:rPr>
              <a:t> </a:t>
            </a:r>
            <a:r>
              <a:rPr lang="en-US" sz="1400" dirty="0" err="1">
                <a:latin typeface="Trebuchet MS" pitchFamily="34" charset="0"/>
              </a:rPr>
              <a:t>sumber</a:t>
            </a:r>
            <a:r>
              <a:rPr lang="en-US" sz="1400" dirty="0">
                <a:latin typeface="Trebuchet MS" pitchFamily="34" charset="0"/>
              </a:rPr>
              <a:t> </a:t>
            </a:r>
            <a:r>
              <a:rPr lang="en-US" sz="1400" dirty="0" err="1">
                <a:latin typeface="Trebuchet MS" pitchFamily="34" charset="0"/>
              </a:rPr>
              <a:t>daya</a:t>
            </a:r>
            <a:r>
              <a:rPr lang="en-US" sz="1400" dirty="0">
                <a:latin typeface="Trebuchet MS" pitchFamily="34" charset="0"/>
              </a:rPr>
              <a:t> </a:t>
            </a:r>
            <a:r>
              <a:rPr lang="en-US" sz="1400" dirty="0" err="1">
                <a:latin typeface="Trebuchet MS" pitchFamily="34" charset="0"/>
              </a:rPr>
              <a:t>fisik</a:t>
            </a:r>
            <a:r>
              <a:rPr lang="en-US" sz="1400" dirty="0">
                <a:latin typeface="Trebuchet MS" pitchFamily="34" charset="0"/>
              </a:rPr>
              <a:t> </a:t>
            </a:r>
            <a:r>
              <a:rPr lang="en-US" sz="1400" dirty="0" err="1">
                <a:latin typeface="Trebuchet MS" pitchFamily="34" charset="0"/>
              </a:rPr>
              <a:t>lainnya</a:t>
            </a:r>
            <a:r>
              <a:rPr lang="en-US" sz="1400" dirty="0">
                <a:latin typeface="Trebuchet MS" pitchFamily="34" charset="0"/>
              </a:rPr>
              <a:t>.</a:t>
            </a:r>
          </a:p>
          <a:p>
            <a:pPr>
              <a:lnSpc>
                <a:spcPct val="150000"/>
              </a:lnSpc>
            </a:pPr>
            <a:endParaRPr lang="en-US" sz="1400" dirty="0">
              <a:latin typeface="Trebuchet MS" pitchFamily="34" charset="0"/>
            </a:endParaRPr>
          </a:p>
          <a:p>
            <a:pPr>
              <a:lnSpc>
                <a:spcPct val="150000"/>
              </a:lnSpc>
            </a:pPr>
            <a:r>
              <a:rPr lang="en-US" sz="1400" b="1" dirty="0">
                <a:latin typeface="Trebuchet MS" pitchFamily="34" charset="0"/>
              </a:rPr>
              <a:t>Issue log. </a:t>
            </a:r>
            <a:r>
              <a:rPr lang="en-US" sz="1400" dirty="0" err="1">
                <a:latin typeface="Trebuchet MS" pitchFamily="34" charset="0"/>
              </a:rPr>
              <a:t>Masalah</a:t>
            </a:r>
            <a:r>
              <a:rPr lang="en-US" sz="1400" dirty="0">
                <a:latin typeface="Trebuchet MS" pitchFamily="34" charset="0"/>
              </a:rPr>
              <a:t> </a:t>
            </a:r>
            <a:r>
              <a:rPr lang="en-US" sz="1400" dirty="0" err="1">
                <a:latin typeface="Trebuchet MS" pitchFamily="34" charset="0"/>
              </a:rPr>
              <a:t>baru</a:t>
            </a:r>
            <a:r>
              <a:rPr lang="en-US" sz="1400" dirty="0">
                <a:latin typeface="Trebuchet MS" pitchFamily="34" charset="0"/>
              </a:rPr>
              <a:t> yang </a:t>
            </a:r>
            <a:r>
              <a:rPr lang="en-US" sz="1400" dirty="0" err="1">
                <a:latin typeface="Trebuchet MS" pitchFamily="34" charset="0"/>
              </a:rPr>
              <a:t>muncul</a:t>
            </a:r>
            <a:r>
              <a:rPr lang="en-US" sz="1400" dirty="0">
                <a:latin typeface="Trebuchet MS" pitchFamily="34" charset="0"/>
              </a:rPr>
              <a:t> </a:t>
            </a:r>
            <a:r>
              <a:rPr lang="en-US" sz="1400" dirty="0" err="1">
                <a:latin typeface="Trebuchet MS" pitchFamily="34" charset="0"/>
              </a:rPr>
              <a:t>sebagai</a:t>
            </a:r>
            <a:r>
              <a:rPr lang="en-US" sz="1400" dirty="0">
                <a:latin typeface="Trebuchet MS" pitchFamily="34" charset="0"/>
              </a:rPr>
              <a:t> </a:t>
            </a:r>
            <a:r>
              <a:rPr lang="en-US" sz="1400" dirty="0" err="1">
                <a:latin typeface="Trebuchet MS" pitchFamily="34" charset="0"/>
              </a:rPr>
              <a:t>akibat</a:t>
            </a:r>
            <a:r>
              <a:rPr lang="en-US" sz="1400" dirty="0">
                <a:latin typeface="Trebuchet MS" pitchFamily="34" charset="0"/>
              </a:rPr>
              <a:t> </a:t>
            </a:r>
            <a:r>
              <a:rPr lang="en-US" sz="1400" dirty="0" err="1">
                <a:latin typeface="Trebuchet MS" pitchFamily="34" charset="0"/>
              </a:rPr>
              <a:t>dari</a:t>
            </a:r>
            <a:r>
              <a:rPr lang="en-US" sz="1400" dirty="0">
                <a:latin typeface="Trebuchet MS" pitchFamily="34" charset="0"/>
              </a:rPr>
              <a:t> proses </a:t>
            </a:r>
            <a:r>
              <a:rPr lang="en-US" sz="1400" dirty="0" err="1">
                <a:latin typeface="Trebuchet MS" pitchFamily="34" charset="0"/>
              </a:rPr>
              <a:t>ini</a:t>
            </a:r>
            <a:r>
              <a:rPr lang="en-US" sz="1400" dirty="0">
                <a:latin typeface="Trebuchet MS" pitchFamily="34" charset="0"/>
              </a:rPr>
              <a:t> </a:t>
            </a:r>
            <a:r>
              <a:rPr lang="en-US" sz="1400" dirty="0" err="1">
                <a:latin typeface="Trebuchet MS" pitchFamily="34" charset="0"/>
              </a:rPr>
              <a:t>dicatat</a:t>
            </a:r>
            <a:r>
              <a:rPr lang="en-US" sz="1400" dirty="0">
                <a:latin typeface="Trebuchet MS" pitchFamily="34" charset="0"/>
              </a:rPr>
              <a:t> </a:t>
            </a:r>
            <a:r>
              <a:rPr lang="en-US" sz="1400" dirty="0" err="1">
                <a:latin typeface="Trebuchet MS" pitchFamily="34" charset="0"/>
              </a:rPr>
              <a:t>dalam</a:t>
            </a:r>
            <a:r>
              <a:rPr lang="en-US" sz="1400" dirty="0">
                <a:latin typeface="Trebuchet MS" pitchFamily="34" charset="0"/>
              </a:rPr>
              <a:t> log </a:t>
            </a:r>
            <a:r>
              <a:rPr lang="en-US" sz="1400" dirty="0" err="1">
                <a:latin typeface="Trebuchet MS" pitchFamily="34" charset="0"/>
              </a:rPr>
              <a:t>masalah</a:t>
            </a:r>
            <a:r>
              <a:rPr lang="en-US" sz="1400" dirty="0">
                <a:latin typeface="Trebuchet MS" pitchFamily="34" charset="0"/>
              </a:rPr>
              <a:t>.</a:t>
            </a:r>
          </a:p>
          <a:p>
            <a:pPr>
              <a:lnSpc>
                <a:spcPct val="150000"/>
              </a:lnSpc>
            </a:pPr>
            <a:endParaRPr lang="en-US" sz="1400" dirty="0">
              <a:latin typeface="Trebuchet MS" pitchFamily="34" charset="0"/>
            </a:endParaRPr>
          </a:p>
          <a:p>
            <a:pPr>
              <a:lnSpc>
                <a:spcPct val="150000"/>
              </a:lnSpc>
            </a:pPr>
            <a:r>
              <a:rPr lang="en-US" sz="1400" b="1" dirty="0">
                <a:latin typeface="Trebuchet MS" pitchFamily="34" charset="0"/>
              </a:rPr>
              <a:t>Lessons learned register</a:t>
            </a:r>
            <a:r>
              <a:rPr lang="en-US" sz="1400" dirty="0">
                <a:latin typeface="Trebuchet MS" pitchFamily="34" charset="0"/>
              </a:rPr>
              <a:t>. Register </a:t>
            </a:r>
            <a:r>
              <a:rPr lang="en-US" sz="1400" dirty="0" err="1">
                <a:latin typeface="Trebuchet MS" pitchFamily="34" charset="0"/>
              </a:rPr>
              <a:t>pembelajaran</a:t>
            </a:r>
            <a:r>
              <a:rPr lang="en-US" sz="1400" dirty="0">
                <a:latin typeface="Trebuchet MS" pitchFamily="34" charset="0"/>
              </a:rPr>
              <a:t> </a:t>
            </a:r>
            <a:r>
              <a:rPr lang="en-US" sz="1400" dirty="0" err="1">
                <a:latin typeface="Trebuchet MS" pitchFamily="34" charset="0"/>
              </a:rPr>
              <a:t>dapat</a:t>
            </a:r>
            <a:r>
              <a:rPr lang="en-US" sz="1400" dirty="0">
                <a:latin typeface="Trebuchet MS" pitchFamily="34" charset="0"/>
              </a:rPr>
              <a:t> </a:t>
            </a:r>
            <a:r>
              <a:rPr lang="en-US" sz="1400" dirty="0" err="1">
                <a:latin typeface="Trebuchet MS" pitchFamily="34" charset="0"/>
              </a:rPr>
              <a:t>diperbarui</a:t>
            </a:r>
            <a:r>
              <a:rPr lang="en-US" sz="1400" dirty="0">
                <a:latin typeface="Trebuchet MS" pitchFamily="34" charset="0"/>
              </a:rPr>
              <a:t> </a:t>
            </a:r>
            <a:r>
              <a:rPr lang="en-US" sz="1400" dirty="0" err="1">
                <a:latin typeface="Trebuchet MS" pitchFamily="34" charset="0"/>
              </a:rPr>
              <a:t>dengan</a:t>
            </a:r>
            <a:r>
              <a:rPr lang="en-US" sz="1400" dirty="0">
                <a:latin typeface="Trebuchet MS" pitchFamily="34" charset="0"/>
              </a:rPr>
              <a:t> </a:t>
            </a:r>
            <a:r>
              <a:rPr lang="en-US" sz="1400" dirty="0" err="1">
                <a:latin typeface="Trebuchet MS" pitchFamily="34" charset="0"/>
              </a:rPr>
              <a:t>teknik</a:t>
            </a:r>
            <a:r>
              <a:rPr lang="en-US" sz="1400" dirty="0">
                <a:latin typeface="Trebuchet MS" pitchFamily="34" charset="0"/>
              </a:rPr>
              <a:t> yang </a:t>
            </a:r>
            <a:r>
              <a:rPr lang="en-US" sz="1400" dirty="0" err="1">
                <a:latin typeface="Trebuchet MS" pitchFamily="34" charset="0"/>
              </a:rPr>
              <a:t>efektif</a:t>
            </a:r>
            <a:r>
              <a:rPr lang="en-US" sz="1400" dirty="0">
                <a:latin typeface="Trebuchet MS" pitchFamily="34" charset="0"/>
              </a:rPr>
              <a:t> </a:t>
            </a:r>
            <a:r>
              <a:rPr lang="en-US" sz="1400" dirty="0" err="1">
                <a:latin typeface="Trebuchet MS" pitchFamily="34" charset="0"/>
              </a:rPr>
              <a:t>dalam</a:t>
            </a:r>
            <a:r>
              <a:rPr lang="en-US" sz="1400" dirty="0">
                <a:latin typeface="Trebuchet MS" pitchFamily="34" charset="0"/>
              </a:rPr>
              <a:t> </a:t>
            </a:r>
            <a:r>
              <a:rPr lang="en-US" sz="1400" dirty="0" err="1">
                <a:latin typeface="Trebuchet MS" pitchFamily="34" charset="0"/>
              </a:rPr>
              <a:t>mengelola</a:t>
            </a:r>
            <a:r>
              <a:rPr lang="en-US" sz="1400" dirty="0">
                <a:latin typeface="Trebuchet MS" pitchFamily="34" charset="0"/>
              </a:rPr>
              <a:t> </a:t>
            </a:r>
            <a:r>
              <a:rPr lang="en-US" sz="1400" dirty="0" err="1">
                <a:latin typeface="Trebuchet MS" pitchFamily="34" charset="0"/>
              </a:rPr>
              <a:t>logistik</a:t>
            </a:r>
            <a:r>
              <a:rPr lang="en-US" sz="1400" dirty="0">
                <a:latin typeface="Trebuchet MS" pitchFamily="34" charset="0"/>
              </a:rPr>
              <a:t> </a:t>
            </a:r>
            <a:r>
              <a:rPr lang="en-US" sz="1400" dirty="0" err="1">
                <a:latin typeface="Trebuchet MS" pitchFamily="34" charset="0"/>
              </a:rPr>
              <a:t>sumber</a:t>
            </a:r>
            <a:r>
              <a:rPr lang="en-US" sz="1400" dirty="0">
                <a:latin typeface="Trebuchet MS" pitchFamily="34" charset="0"/>
              </a:rPr>
              <a:t> </a:t>
            </a:r>
            <a:r>
              <a:rPr lang="en-US" sz="1400" dirty="0" err="1">
                <a:latin typeface="Trebuchet MS" pitchFamily="34" charset="0"/>
              </a:rPr>
              <a:t>daya</a:t>
            </a:r>
            <a:r>
              <a:rPr lang="en-US" sz="1400" dirty="0">
                <a:latin typeface="Trebuchet MS" pitchFamily="34" charset="0"/>
              </a:rPr>
              <a:t>, memo, </a:t>
            </a:r>
            <a:r>
              <a:rPr lang="en-US" sz="1400" dirty="0" err="1">
                <a:latin typeface="Trebuchet MS" pitchFamily="34" charset="0"/>
              </a:rPr>
              <a:t>varian</a:t>
            </a:r>
            <a:r>
              <a:rPr lang="en-US" sz="1400" dirty="0">
                <a:latin typeface="Trebuchet MS" pitchFamily="34" charset="0"/>
              </a:rPr>
              <a:t> </a:t>
            </a:r>
            <a:r>
              <a:rPr lang="en-US" sz="1400" dirty="0" err="1">
                <a:latin typeface="Trebuchet MS" pitchFamily="34" charset="0"/>
              </a:rPr>
              <a:t>pemanfaatan</a:t>
            </a:r>
            <a:r>
              <a:rPr lang="en-US" sz="1400" dirty="0">
                <a:latin typeface="Trebuchet MS" pitchFamily="34" charset="0"/>
              </a:rPr>
              <a:t>, </a:t>
            </a:r>
            <a:r>
              <a:rPr lang="en-US" sz="1400" dirty="0" err="1">
                <a:latin typeface="Trebuchet MS" pitchFamily="34" charset="0"/>
              </a:rPr>
              <a:t>dan</a:t>
            </a:r>
            <a:r>
              <a:rPr lang="en-US" sz="1400" dirty="0">
                <a:latin typeface="Trebuchet MS" pitchFamily="34" charset="0"/>
              </a:rPr>
              <a:t> </a:t>
            </a:r>
            <a:r>
              <a:rPr lang="en-US" sz="1400" dirty="0" err="1">
                <a:latin typeface="Trebuchet MS" pitchFamily="34" charset="0"/>
              </a:rPr>
              <a:t>tindakan</a:t>
            </a:r>
            <a:r>
              <a:rPr lang="en-US" sz="1400" dirty="0">
                <a:latin typeface="Trebuchet MS" pitchFamily="34" charset="0"/>
              </a:rPr>
              <a:t> </a:t>
            </a:r>
            <a:r>
              <a:rPr lang="en-US" sz="1400" dirty="0" err="1">
                <a:latin typeface="Trebuchet MS" pitchFamily="34" charset="0"/>
              </a:rPr>
              <a:t>korektif</a:t>
            </a:r>
            <a:r>
              <a:rPr lang="en-US" sz="1400" dirty="0">
                <a:latin typeface="Trebuchet MS" pitchFamily="34" charset="0"/>
              </a:rPr>
              <a:t> yang </a:t>
            </a:r>
            <a:r>
              <a:rPr lang="en-US" sz="1400" dirty="0" err="1">
                <a:latin typeface="Trebuchet MS" pitchFamily="34" charset="0"/>
              </a:rPr>
              <a:t>digunakan</a:t>
            </a:r>
            <a:r>
              <a:rPr lang="en-US" sz="1400" dirty="0">
                <a:latin typeface="Trebuchet MS" pitchFamily="34" charset="0"/>
              </a:rPr>
              <a:t> </a:t>
            </a:r>
            <a:r>
              <a:rPr lang="en-US" sz="1400" dirty="0" err="1">
                <a:latin typeface="Trebuchet MS" pitchFamily="34" charset="0"/>
              </a:rPr>
              <a:t>untuk</a:t>
            </a:r>
            <a:r>
              <a:rPr lang="en-US" sz="1400" dirty="0">
                <a:latin typeface="Trebuchet MS" pitchFamily="34" charset="0"/>
              </a:rPr>
              <a:t> </a:t>
            </a:r>
            <a:r>
              <a:rPr lang="en-US" sz="1400" dirty="0" err="1">
                <a:latin typeface="Trebuchet MS" pitchFamily="34" charset="0"/>
              </a:rPr>
              <a:t>menanggapi</a:t>
            </a:r>
            <a:r>
              <a:rPr lang="en-US" sz="1400" dirty="0">
                <a:latin typeface="Trebuchet MS" pitchFamily="34" charset="0"/>
              </a:rPr>
              <a:t> </a:t>
            </a:r>
            <a:r>
              <a:rPr lang="en-US" sz="1400" dirty="0" err="1">
                <a:latin typeface="Trebuchet MS" pitchFamily="34" charset="0"/>
              </a:rPr>
              <a:t>varian</a:t>
            </a:r>
            <a:r>
              <a:rPr lang="en-US" sz="1400" dirty="0">
                <a:latin typeface="Trebuchet MS" pitchFamily="34" charset="0"/>
              </a:rPr>
              <a:t> </a:t>
            </a:r>
            <a:r>
              <a:rPr lang="en-US" sz="1400" dirty="0" err="1">
                <a:latin typeface="Trebuchet MS" pitchFamily="34" charset="0"/>
              </a:rPr>
              <a:t>sumber</a:t>
            </a:r>
            <a:r>
              <a:rPr lang="en-US" sz="1400" dirty="0">
                <a:latin typeface="Trebuchet MS" pitchFamily="34" charset="0"/>
              </a:rPr>
              <a:t> </a:t>
            </a:r>
            <a:r>
              <a:rPr lang="en-US" sz="1400" dirty="0" err="1">
                <a:latin typeface="Trebuchet MS" pitchFamily="34" charset="0"/>
              </a:rPr>
              <a:t>daya</a:t>
            </a:r>
            <a:r>
              <a:rPr lang="en-US" sz="1400" dirty="0">
                <a:latin typeface="Trebuchet MS" pitchFamily="34" charset="0"/>
              </a:rPr>
              <a:t>.</a:t>
            </a:r>
          </a:p>
          <a:p>
            <a:pPr>
              <a:lnSpc>
                <a:spcPct val="150000"/>
              </a:lnSpc>
            </a:pPr>
            <a:endParaRPr lang="en-US" sz="1400" dirty="0">
              <a:latin typeface="Trebuchet MS" pitchFamily="34" charset="0"/>
            </a:endParaRPr>
          </a:p>
          <a:p>
            <a:pPr>
              <a:lnSpc>
                <a:spcPct val="150000"/>
              </a:lnSpc>
            </a:pPr>
            <a:r>
              <a:rPr lang="en-US" sz="1400" b="1" dirty="0">
                <a:latin typeface="Trebuchet MS" pitchFamily="34" charset="0"/>
              </a:rPr>
              <a:t>Physical resource assignments</a:t>
            </a:r>
            <a:r>
              <a:rPr lang="en-US" sz="1400" dirty="0">
                <a:latin typeface="Trebuchet MS" pitchFamily="34" charset="0"/>
              </a:rPr>
              <a:t>. </a:t>
            </a:r>
            <a:r>
              <a:rPr lang="en-US" sz="1400" dirty="0" err="1">
                <a:latin typeface="Trebuchet MS" pitchFamily="34" charset="0"/>
              </a:rPr>
              <a:t>Penugasan</a:t>
            </a:r>
            <a:r>
              <a:rPr lang="en-US" sz="1400" dirty="0">
                <a:latin typeface="Trebuchet MS" pitchFamily="34" charset="0"/>
              </a:rPr>
              <a:t> </a:t>
            </a:r>
            <a:r>
              <a:rPr lang="en-US" sz="1400" dirty="0" err="1">
                <a:latin typeface="Trebuchet MS" pitchFamily="34" charset="0"/>
              </a:rPr>
              <a:t>sumber</a:t>
            </a:r>
            <a:r>
              <a:rPr lang="en-US" sz="1400" dirty="0">
                <a:latin typeface="Trebuchet MS" pitchFamily="34" charset="0"/>
              </a:rPr>
              <a:t> </a:t>
            </a:r>
            <a:r>
              <a:rPr lang="en-US" sz="1400" dirty="0" err="1">
                <a:latin typeface="Trebuchet MS" pitchFamily="34" charset="0"/>
              </a:rPr>
              <a:t>daya</a:t>
            </a:r>
            <a:r>
              <a:rPr lang="en-US" sz="1400" dirty="0">
                <a:latin typeface="Trebuchet MS" pitchFamily="34" charset="0"/>
              </a:rPr>
              <a:t> </a:t>
            </a:r>
            <a:r>
              <a:rPr lang="en-US" sz="1400" dirty="0" err="1">
                <a:latin typeface="Trebuchet MS" pitchFamily="34" charset="0"/>
              </a:rPr>
              <a:t>fisik</a:t>
            </a:r>
            <a:r>
              <a:rPr lang="en-US" sz="1400" dirty="0">
                <a:latin typeface="Trebuchet MS" pitchFamily="34" charset="0"/>
              </a:rPr>
              <a:t> </a:t>
            </a:r>
            <a:r>
              <a:rPr lang="en-US" sz="1400" dirty="0" err="1">
                <a:latin typeface="Trebuchet MS" pitchFamily="34" charset="0"/>
              </a:rPr>
              <a:t>bersifat</a:t>
            </a:r>
            <a:r>
              <a:rPr lang="en-US" sz="1400" dirty="0">
                <a:latin typeface="Trebuchet MS" pitchFamily="34" charset="0"/>
              </a:rPr>
              <a:t> </a:t>
            </a:r>
            <a:r>
              <a:rPr lang="en-US" sz="1400" dirty="0" err="1">
                <a:latin typeface="Trebuchet MS" pitchFamily="34" charset="0"/>
              </a:rPr>
              <a:t>dinamis</a:t>
            </a:r>
            <a:r>
              <a:rPr lang="en-US" sz="1400" dirty="0">
                <a:latin typeface="Trebuchet MS" pitchFamily="34" charset="0"/>
              </a:rPr>
              <a:t> </a:t>
            </a:r>
            <a:r>
              <a:rPr lang="en-US" sz="1400" dirty="0" err="1">
                <a:latin typeface="Trebuchet MS" pitchFamily="34" charset="0"/>
              </a:rPr>
              <a:t>dan</a:t>
            </a:r>
            <a:r>
              <a:rPr lang="en-US" sz="1400" dirty="0">
                <a:latin typeface="Trebuchet MS" pitchFamily="34" charset="0"/>
              </a:rPr>
              <a:t> </a:t>
            </a:r>
            <a:r>
              <a:rPr lang="en-US" sz="1400" dirty="0" err="1">
                <a:latin typeface="Trebuchet MS" pitchFamily="34" charset="0"/>
              </a:rPr>
              <a:t>dapat</a:t>
            </a:r>
            <a:r>
              <a:rPr lang="en-US" sz="1400" dirty="0">
                <a:latin typeface="Trebuchet MS" pitchFamily="34" charset="0"/>
              </a:rPr>
              <a:t> </a:t>
            </a:r>
            <a:r>
              <a:rPr lang="en-US" sz="1400" dirty="0" err="1">
                <a:latin typeface="Trebuchet MS" pitchFamily="34" charset="0"/>
              </a:rPr>
              <a:t>berubah</a:t>
            </a:r>
            <a:r>
              <a:rPr lang="en-US" sz="1400" dirty="0">
                <a:latin typeface="Trebuchet MS" pitchFamily="34" charset="0"/>
              </a:rPr>
              <a:t> </a:t>
            </a:r>
            <a:r>
              <a:rPr lang="en-US" sz="1400" dirty="0" err="1">
                <a:latin typeface="Trebuchet MS" pitchFamily="34" charset="0"/>
              </a:rPr>
              <a:t>karena</a:t>
            </a:r>
            <a:r>
              <a:rPr lang="en-US" sz="1400" dirty="0">
                <a:latin typeface="Trebuchet MS" pitchFamily="34" charset="0"/>
              </a:rPr>
              <a:t> </a:t>
            </a:r>
            <a:r>
              <a:rPr lang="en-US" sz="1400" dirty="0" err="1">
                <a:latin typeface="Trebuchet MS" pitchFamily="34" charset="0"/>
              </a:rPr>
              <a:t>ketersediaan</a:t>
            </a:r>
            <a:r>
              <a:rPr lang="en-US" sz="1400" dirty="0">
                <a:latin typeface="Trebuchet MS" pitchFamily="34" charset="0"/>
              </a:rPr>
              <a:t>, </a:t>
            </a:r>
            <a:r>
              <a:rPr lang="en-US" sz="1400" dirty="0" err="1">
                <a:latin typeface="Trebuchet MS" pitchFamily="34" charset="0"/>
              </a:rPr>
              <a:t>proyek</a:t>
            </a:r>
            <a:r>
              <a:rPr lang="en-US" sz="1400" dirty="0">
                <a:latin typeface="Trebuchet MS" pitchFamily="34" charset="0"/>
              </a:rPr>
              <a:t>, </a:t>
            </a:r>
            <a:r>
              <a:rPr lang="en-US" sz="1400" dirty="0" err="1">
                <a:latin typeface="Trebuchet MS" pitchFamily="34" charset="0"/>
              </a:rPr>
              <a:t>organisasi</a:t>
            </a:r>
            <a:r>
              <a:rPr lang="en-US" sz="1400" dirty="0">
                <a:latin typeface="Trebuchet MS" pitchFamily="34" charset="0"/>
              </a:rPr>
              <a:t>, </a:t>
            </a:r>
            <a:r>
              <a:rPr lang="en-US" sz="1400" dirty="0" err="1">
                <a:latin typeface="Trebuchet MS" pitchFamily="34" charset="0"/>
              </a:rPr>
              <a:t>lingkungan</a:t>
            </a:r>
            <a:r>
              <a:rPr lang="en-US" sz="1400" dirty="0">
                <a:latin typeface="Trebuchet MS" pitchFamily="34" charset="0"/>
              </a:rPr>
              <a:t>, </a:t>
            </a:r>
            <a:r>
              <a:rPr lang="en-US" sz="1400" dirty="0" err="1">
                <a:latin typeface="Trebuchet MS" pitchFamily="34" charset="0"/>
              </a:rPr>
              <a:t>atau</a:t>
            </a:r>
            <a:r>
              <a:rPr lang="en-US" sz="1400" dirty="0">
                <a:latin typeface="Trebuchet MS" pitchFamily="34" charset="0"/>
              </a:rPr>
              <a:t> </a:t>
            </a:r>
            <a:r>
              <a:rPr lang="en-US" sz="1400" dirty="0" err="1">
                <a:latin typeface="Trebuchet MS" pitchFamily="34" charset="0"/>
              </a:rPr>
              <a:t>faktor</a:t>
            </a:r>
            <a:r>
              <a:rPr lang="en-US" sz="1400" dirty="0">
                <a:latin typeface="Trebuchet MS" pitchFamily="34" charset="0"/>
              </a:rPr>
              <a:t> </a:t>
            </a:r>
            <a:r>
              <a:rPr lang="en-US" sz="1400" dirty="0" err="1">
                <a:latin typeface="Trebuchet MS" pitchFamily="34" charset="0"/>
              </a:rPr>
              <a:t>lainnya</a:t>
            </a:r>
            <a:r>
              <a:rPr lang="en-US" sz="1400" dirty="0">
                <a:latin typeface="Trebuchet MS" pitchFamily="34" charset="0"/>
              </a:rPr>
              <a:t>.</a:t>
            </a:r>
          </a:p>
          <a:p>
            <a:pPr>
              <a:lnSpc>
                <a:spcPct val="150000"/>
              </a:lnSpc>
            </a:pPr>
            <a:endParaRPr lang="en-US" sz="1400" dirty="0">
              <a:latin typeface="Trebuchet MS" pitchFamily="34" charset="0"/>
            </a:endParaRPr>
          </a:p>
          <a:p>
            <a:pPr>
              <a:lnSpc>
                <a:spcPct val="150000"/>
              </a:lnSpc>
            </a:pPr>
            <a:r>
              <a:rPr lang="en-US" sz="1400" b="1" dirty="0">
                <a:latin typeface="Trebuchet MS" pitchFamily="34" charset="0"/>
              </a:rPr>
              <a:t>Resource breakdown structure</a:t>
            </a:r>
            <a:r>
              <a:rPr lang="en-US" sz="1400" dirty="0">
                <a:latin typeface="Trebuchet MS" pitchFamily="34" charset="0"/>
              </a:rPr>
              <a:t>. </a:t>
            </a:r>
            <a:r>
              <a:rPr lang="en-US" sz="1400" dirty="0" err="1">
                <a:latin typeface="Trebuchet MS" pitchFamily="34" charset="0"/>
              </a:rPr>
              <a:t>Perubahan</a:t>
            </a:r>
            <a:r>
              <a:rPr lang="en-US" sz="1400" dirty="0">
                <a:latin typeface="Trebuchet MS" pitchFamily="34" charset="0"/>
              </a:rPr>
              <a:t> </a:t>
            </a:r>
            <a:r>
              <a:rPr lang="en-US" sz="1400" dirty="0" err="1">
                <a:latin typeface="Trebuchet MS" pitchFamily="34" charset="0"/>
              </a:rPr>
              <a:t>pada</a:t>
            </a:r>
            <a:r>
              <a:rPr lang="en-US" sz="1400" dirty="0">
                <a:latin typeface="Trebuchet MS" pitchFamily="34" charset="0"/>
              </a:rPr>
              <a:t> </a:t>
            </a:r>
            <a:r>
              <a:rPr lang="en-US" sz="1400" dirty="0" err="1">
                <a:latin typeface="Trebuchet MS" pitchFamily="34" charset="0"/>
              </a:rPr>
              <a:t>struktur</a:t>
            </a:r>
            <a:r>
              <a:rPr lang="en-US" sz="1400" dirty="0">
                <a:latin typeface="Trebuchet MS" pitchFamily="34" charset="0"/>
              </a:rPr>
              <a:t> </a:t>
            </a:r>
            <a:r>
              <a:rPr lang="en-US" sz="1400" dirty="0" err="1">
                <a:latin typeface="Trebuchet MS" pitchFamily="34" charset="0"/>
              </a:rPr>
              <a:t>penguraian</a:t>
            </a:r>
            <a:r>
              <a:rPr lang="en-US" sz="1400" dirty="0">
                <a:latin typeface="Trebuchet MS" pitchFamily="34" charset="0"/>
              </a:rPr>
              <a:t> </a:t>
            </a:r>
            <a:r>
              <a:rPr lang="en-US" sz="1400" dirty="0" err="1">
                <a:latin typeface="Trebuchet MS" pitchFamily="34" charset="0"/>
              </a:rPr>
              <a:t>sumber</a:t>
            </a:r>
            <a:r>
              <a:rPr lang="en-US" sz="1400" dirty="0">
                <a:latin typeface="Trebuchet MS" pitchFamily="34" charset="0"/>
              </a:rPr>
              <a:t> </a:t>
            </a:r>
            <a:r>
              <a:rPr lang="en-US" sz="1400" dirty="0" err="1">
                <a:latin typeface="Trebuchet MS" pitchFamily="34" charset="0"/>
              </a:rPr>
              <a:t>daya</a:t>
            </a:r>
            <a:r>
              <a:rPr lang="en-US" sz="1400" dirty="0">
                <a:latin typeface="Trebuchet MS" pitchFamily="34" charset="0"/>
              </a:rPr>
              <a:t> </a:t>
            </a:r>
            <a:r>
              <a:rPr lang="en-US" sz="1400" dirty="0" err="1">
                <a:latin typeface="Trebuchet MS" pitchFamily="34" charset="0"/>
              </a:rPr>
              <a:t>mungkin</a:t>
            </a:r>
            <a:r>
              <a:rPr lang="en-US" sz="1400" dirty="0">
                <a:latin typeface="Trebuchet MS" pitchFamily="34" charset="0"/>
              </a:rPr>
              <a:t> </a:t>
            </a:r>
            <a:r>
              <a:rPr lang="en-US" sz="1400" dirty="0" err="1">
                <a:latin typeface="Trebuchet MS" pitchFamily="34" charset="0"/>
              </a:rPr>
              <a:t>diperlukan</a:t>
            </a:r>
            <a:r>
              <a:rPr lang="en-US" sz="1400" dirty="0">
                <a:latin typeface="Trebuchet MS" pitchFamily="34" charset="0"/>
              </a:rPr>
              <a:t> </a:t>
            </a:r>
            <a:r>
              <a:rPr lang="en-US" sz="1400" dirty="0" err="1">
                <a:latin typeface="Trebuchet MS" pitchFamily="34" charset="0"/>
              </a:rPr>
              <a:t>untuk</a:t>
            </a:r>
            <a:r>
              <a:rPr lang="en-US" sz="1400" dirty="0">
                <a:latin typeface="Trebuchet MS" pitchFamily="34" charset="0"/>
              </a:rPr>
              <a:t> </a:t>
            </a:r>
            <a:r>
              <a:rPr lang="en-US" sz="1400" dirty="0" err="1">
                <a:latin typeface="Trebuchet MS" pitchFamily="34" charset="0"/>
              </a:rPr>
              <a:t>mencerminkan</a:t>
            </a:r>
            <a:r>
              <a:rPr lang="en-US" sz="1400" dirty="0">
                <a:latin typeface="Trebuchet MS" pitchFamily="34" charset="0"/>
              </a:rPr>
              <a:t> </a:t>
            </a:r>
            <a:r>
              <a:rPr lang="en-US" sz="1400" dirty="0" err="1">
                <a:latin typeface="Trebuchet MS" pitchFamily="34" charset="0"/>
              </a:rPr>
              <a:t>cara</a:t>
            </a:r>
            <a:r>
              <a:rPr lang="en-US" sz="1400" dirty="0">
                <a:latin typeface="Trebuchet MS" pitchFamily="34" charset="0"/>
              </a:rPr>
              <a:t> </a:t>
            </a:r>
            <a:r>
              <a:rPr lang="en-US" sz="1400" dirty="0" err="1">
                <a:latin typeface="Trebuchet MS" pitchFamily="34" charset="0"/>
              </a:rPr>
              <a:t>sumber</a:t>
            </a:r>
            <a:r>
              <a:rPr lang="en-US" sz="1400" dirty="0">
                <a:latin typeface="Trebuchet MS" pitchFamily="34" charset="0"/>
              </a:rPr>
              <a:t> </a:t>
            </a:r>
            <a:r>
              <a:rPr lang="en-US" sz="1400" dirty="0" err="1">
                <a:latin typeface="Trebuchet MS" pitchFamily="34" charset="0"/>
              </a:rPr>
              <a:t>daya</a:t>
            </a:r>
            <a:r>
              <a:rPr lang="en-US" sz="1400" dirty="0">
                <a:latin typeface="Trebuchet MS" pitchFamily="34" charset="0"/>
              </a:rPr>
              <a:t> </a:t>
            </a:r>
            <a:r>
              <a:rPr lang="en-US" sz="1400" dirty="0" err="1">
                <a:latin typeface="Trebuchet MS" pitchFamily="34" charset="0"/>
              </a:rPr>
              <a:t>proyek</a:t>
            </a:r>
            <a:r>
              <a:rPr lang="en-US" sz="1400" dirty="0">
                <a:latin typeface="Trebuchet MS" pitchFamily="34" charset="0"/>
              </a:rPr>
              <a:t> </a:t>
            </a:r>
            <a:r>
              <a:rPr lang="en-US" sz="1400" dirty="0" err="1">
                <a:latin typeface="Trebuchet MS" pitchFamily="34" charset="0"/>
              </a:rPr>
              <a:t>digunakan</a:t>
            </a:r>
            <a:r>
              <a:rPr lang="en-US" sz="1400" dirty="0">
                <a:latin typeface="Trebuchet MS" pitchFamily="34" charset="0"/>
              </a:rPr>
              <a:t>.</a:t>
            </a:r>
          </a:p>
          <a:p>
            <a:pPr>
              <a:lnSpc>
                <a:spcPct val="150000"/>
              </a:lnSpc>
            </a:pPr>
            <a:endParaRPr lang="en-US" sz="1400" dirty="0">
              <a:latin typeface="Trebuchet MS" pitchFamily="34" charset="0"/>
            </a:endParaRPr>
          </a:p>
          <a:p>
            <a:pPr>
              <a:lnSpc>
                <a:spcPct val="150000"/>
              </a:lnSpc>
            </a:pPr>
            <a:r>
              <a:rPr lang="en-US" sz="1400" b="1" dirty="0">
                <a:latin typeface="Trebuchet MS" pitchFamily="34" charset="0"/>
              </a:rPr>
              <a:t>Risk register. </a:t>
            </a:r>
            <a:r>
              <a:rPr lang="en-US" sz="1400" dirty="0" err="1">
                <a:latin typeface="Trebuchet MS" pitchFamily="34" charset="0"/>
              </a:rPr>
              <a:t>Daftar</a:t>
            </a:r>
            <a:r>
              <a:rPr lang="en-US" sz="1400" dirty="0">
                <a:latin typeface="Trebuchet MS" pitchFamily="34" charset="0"/>
              </a:rPr>
              <a:t> </a:t>
            </a:r>
            <a:r>
              <a:rPr lang="en-US" sz="1400" dirty="0" err="1">
                <a:latin typeface="Trebuchet MS" pitchFamily="34" charset="0"/>
              </a:rPr>
              <a:t>risiko</a:t>
            </a:r>
            <a:r>
              <a:rPr lang="en-US" sz="1400" dirty="0">
                <a:latin typeface="Trebuchet MS" pitchFamily="34" charset="0"/>
              </a:rPr>
              <a:t> </a:t>
            </a:r>
            <a:r>
              <a:rPr lang="en-US" sz="1400" dirty="0" err="1">
                <a:latin typeface="Trebuchet MS" pitchFamily="34" charset="0"/>
              </a:rPr>
              <a:t>diperbarui</a:t>
            </a:r>
            <a:r>
              <a:rPr lang="en-US" sz="1400" dirty="0">
                <a:latin typeface="Trebuchet MS" pitchFamily="34" charset="0"/>
              </a:rPr>
              <a:t> </a:t>
            </a:r>
            <a:r>
              <a:rPr lang="en-US" sz="1400" dirty="0" err="1">
                <a:latin typeface="Trebuchet MS" pitchFamily="34" charset="0"/>
              </a:rPr>
              <a:t>dengan</a:t>
            </a:r>
            <a:r>
              <a:rPr lang="en-US" sz="1400" dirty="0">
                <a:latin typeface="Trebuchet MS" pitchFamily="34" charset="0"/>
              </a:rPr>
              <a:t> </a:t>
            </a:r>
            <a:r>
              <a:rPr lang="en-US" sz="1400" dirty="0" err="1">
                <a:latin typeface="Trebuchet MS" pitchFamily="34" charset="0"/>
              </a:rPr>
              <a:t>risiko</a:t>
            </a:r>
            <a:r>
              <a:rPr lang="en-US" sz="1400" dirty="0">
                <a:latin typeface="Trebuchet MS" pitchFamily="34" charset="0"/>
              </a:rPr>
              <a:t> </a:t>
            </a:r>
            <a:r>
              <a:rPr lang="en-US" sz="1400" dirty="0" err="1">
                <a:latin typeface="Trebuchet MS" pitchFamily="34" charset="0"/>
              </a:rPr>
              <a:t>baru</a:t>
            </a:r>
            <a:r>
              <a:rPr lang="en-US" sz="1400" dirty="0">
                <a:latin typeface="Trebuchet MS" pitchFamily="34" charset="0"/>
              </a:rPr>
              <a:t> yang </a:t>
            </a:r>
            <a:r>
              <a:rPr lang="en-US" sz="1400" dirty="0" err="1">
                <a:latin typeface="Trebuchet MS" pitchFamily="34" charset="0"/>
              </a:rPr>
              <a:t>terkait</a:t>
            </a:r>
            <a:r>
              <a:rPr lang="en-US" sz="1400" dirty="0">
                <a:latin typeface="Trebuchet MS" pitchFamily="34" charset="0"/>
              </a:rPr>
              <a:t> </a:t>
            </a:r>
            <a:r>
              <a:rPr lang="en-US" sz="1400" dirty="0" err="1">
                <a:latin typeface="Trebuchet MS" pitchFamily="34" charset="0"/>
              </a:rPr>
              <a:t>dengan</a:t>
            </a:r>
            <a:r>
              <a:rPr lang="en-US" sz="1400" dirty="0">
                <a:latin typeface="Trebuchet MS" pitchFamily="34" charset="0"/>
              </a:rPr>
              <a:t> </a:t>
            </a:r>
            <a:r>
              <a:rPr lang="en-US" sz="1400" dirty="0" err="1">
                <a:latin typeface="Trebuchet MS" pitchFamily="34" charset="0"/>
              </a:rPr>
              <a:t>ketersediaan</a:t>
            </a:r>
            <a:r>
              <a:rPr lang="en-US" sz="1400" dirty="0">
                <a:latin typeface="Trebuchet MS" pitchFamily="34" charset="0"/>
              </a:rPr>
              <a:t> </a:t>
            </a:r>
            <a:r>
              <a:rPr lang="en-US" sz="1400" dirty="0" err="1">
                <a:latin typeface="Trebuchet MS" pitchFamily="34" charset="0"/>
              </a:rPr>
              <a:t>sumber</a:t>
            </a:r>
            <a:r>
              <a:rPr lang="en-US" sz="1400" dirty="0">
                <a:latin typeface="Trebuchet MS" pitchFamily="34" charset="0"/>
              </a:rPr>
              <a:t> </a:t>
            </a:r>
            <a:r>
              <a:rPr lang="en-US" sz="1400" dirty="0" err="1">
                <a:latin typeface="Trebuchet MS" pitchFamily="34" charset="0"/>
              </a:rPr>
              <a:t>daya</a:t>
            </a:r>
            <a:r>
              <a:rPr lang="en-US" sz="1400" dirty="0">
                <a:latin typeface="Trebuchet MS" pitchFamily="34" charset="0"/>
              </a:rPr>
              <a:t>, </a:t>
            </a:r>
            <a:r>
              <a:rPr lang="en-US" sz="1400" dirty="0" err="1">
                <a:latin typeface="Trebuchet MS" pitchFamily="34" charset="0"/>
              </a:rPr>
              <a:t>pemanfaatan</a:t>
            </a:r>
            <a:r>
              <a:rPr lang="en-US" sz="1400" dirty="0">
                <a:latin typeface="Trebuchet MS" pitchFamily="34" charset="0"/>
              </a:rPr>
              <a:t>, </a:t>
            </a:r>
            <a:r>
              <a:rPr lang="en-US" sz="1400" dirty="0" err="1">
                <a:latin typeface="Trebuchet MS" pitchFamily="34" charset="0"/>
              </a:rPr>
              <a:t>atau</a:t>
            </a:r>
            <a:r>
              <a:rPr lang="en-US" sz="1400" dirty="0">
                <a:latin typeface="Trebuchet MS" pitchFamily="34" charset="0"/>
              </a:rPr>
              <a:t> </a:t>
            </a:r>
            <a:r>
              <a:rPr lang="en-US" sz="1400" dirty="0" err="1">
                <a:latin typeface="Trebuchet MS" pitchFamily="34" charset="0"/>
              </a:rPr>
              <a:t>risiko</a:t>
            </a:r>
            <a:r>
              <a:rPr lang="en-US" sz="1400" dirty="0">
                <a:latin typeface="Trebuchet MS" pitchFamily="34" charset="0"/>
              </a:rPr>
              <a:t> </a:t>
            </a:r>
            <a:r>
              <a:rPr lang="en-US" sz="1400" dirty="0" err="1">
                <a:latin typeface="Trebuchet MS" pitchFamily="34" charset="0"/>
              </a:rPr>
              <a:t>sumber</a:t>
            </a:r>
            <a:r>
              <a:rPr lang="en-US" sz="1400" dirty="0">
                <a:latin typeface="Trebuchet MS" pitchFamily="34" charset="0"/>
              </a:rPr>
              <a:t> </a:t>
            </a:r>
            <a:r>
              <a:rPr lang="en-US" sz="1400" dirty="0" err="1">
                <a:latin typeface="Trebuchet MS" pitchFamily="34" charset="0"/>
              </a:rPr>
              <a:t>daya</a:t>
            </a:r>
            <a:r>
              <a:rPr lang="en-US" sz="1400" dirty="0">
                <a:latin typeface="Trebuchet MS" pitchFamily="34" charset="0"/>
              </a:rPr>
              <a:t> </a:t>
            </a:r>
            <a:r>
              <a:rPr lang="en-US" sz="1400" dirty="0" err="1">
                <a:latin typeface="Trebuchet MS" pitchFamily="34" charset="0"/>
              </a:rPr>
              <a:t>fisik</a:t>
            </a:r>
            <a:r>
              <a:rPr lang="en-US" sz="1400" dirty="0">
                <a:latin typeface="Trebuchet MS" pitchFamily="34" charset="0"/>
              </a:rPr>
              <a:t> </a:t>
            </a:r>
            <a:r>
              <a:rPr lang="en-US" sz="1400" dirty="0" err="1">
                <a:latin typeface="Trebuchet MS" pitchFamily="34" charset="0"/>
              </a:rPr>
              <a:t>lainnya</a:t>
            </a:r>
            <a:r>
              <a:rPr lang="en-US" sz="1400" dirty="0">
                <a:latin typeface="Trebuchet MS" pitchFamily="34" charset="0"/>
              </a:rPr>
              <a:t>.</a:t>
            </a:r>
          </a:p>
        </p:txBody>
      </p:sp>
    </p:spTree>
    <p:extLst>
      <p:ext uri="{BB962C8B-B14F-4D97-AF65-F5344CB8AC3E}">
        <p14:creationId xmlns:p14="http://schemas.microsoft.com/office/powerpoint/2010/main" val="36675466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5263" y="1514901"/>
            <a:ext cx="3764470" cy="2661313"/>
          </a:xfrm>
          <a:prstGeom prst="rect">
            <a:avLst/>
          </a:prstGeom>
        </p:spPr>
      </p:pic>
      <p:sp>
        <p:nvSpPr>
          <p:cNvPr id="5" name="TextBox 4"/>
          <p:cNvSpPr txBox="1"/>
          <p:nvPr/>
        </p:nvSpPr>
        <p:spPr>
          <a:xfrm>
            <a:off x="2415654" y="3883826"/>
            <a:ext cx="7410734" cy="584775"/>
          </a:xfrm>
          <a:prstGeom prst="rect">
            <a:avLst/>
          </a:prstGeom>
          <a:noFill/>
        </p:spPr>
        <p:txBody>
          <a:bodyPr wrap="square" rtlCol="0">
            <a:spAutoFit/>
          </a:bodyPr>
          <a:lstStyle/>
          <a:p>
            <a:pPr algn="ctr"/>
            <a:r>
              <a:rPr lang="en-US" sz="3200" dirty="0">
                <a:latin typeface="Candara" panose="020E0502030303020204" pitchFamily="34" charset="0"/>
              </a:rPr>
              <a:t>T E R I M A   K A S I H</a:t>
            </a:r>
          </a:p>
        </p:txBody>
      </p:sp>
    </p:spTree>
    <p:extLst>
      <p:ext uri="{BB962C8B-B14F-4D97-AF65-F5344CB8AC3E}">
        <p14:creationId xmlns:p14="http://schemas.microsoft.com/office/powerpoint/2010/main" val="3552147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Plan Resource Management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2" name="Picture 1"/>
          <p:cNvPicPr>
            <a:picLocks noChangeAspect="1"/>
          </p:cNvPicPr>
          <p:nvPr/>
        </p:nvPicPr>
        <p:blipFill>
          <a:blip r:embed="rId3"/>
          <a:stretch>
            <a:fillRect/>
          </a:stretch>
        </p:blipFill>
        <p:spPr>
          <a:xfrm>
            <a:off x="2025983" y="882908"/>
            <a:ext cx="6857143" cy="5638095"/>
          </a:xfrm>
          <a:prstGeom prst="rect">
            <a:avLst/>
          </a:prstGeom>
        </p:spPr>
      </p:pic>
    </p:spTree>
    <p:extLst>
      <p:ext uri="{BB962C8B-B14F-4D97-AF65-F5344CB8AC3E}">
        <p14:creationId xmlns:p14="http://schemas.microsoft.com/office/powerpoint/2010/main" val="2031730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Plan Resource Management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5" name="Freeform 4"/>
          <p:cNvSpPr/>
          <p:nvPr/>
        </p:nvSpPr>
        <p:spPr>
          <a:xfrm>
            <a:off x="752018"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7" name="Freeform 6"/>
          <p:cNvSpPr/>
          <p:nvPr/>
        </p:nvSpPr>
        <p:spPr>
          <a:xfrm>
            <a:off x="1128384" y="1384440"/>
            <a:ext cx="2478482" cy="3692527"/>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charter</a:t>
            </a:r>
          </a:p>
          <a:p>
            <a:r>
              <a:rPr lang="en-US" sz="1400" dirty="0"/>
              <a:t>2. Project management plan</a:t>
            </a:r>
          </a:p>
          <a:p>
            <a:pPr lvl="1"/>
            <a:r>
              <a:rPr lang="en-US" sz="1400" dirty="0"/>
              <a:t>• Quality management plan</a:t>
            </a:r>
          </a:p>
          <a:p>
            <a:pPr lvl="1"/>
            <a:r>
              <a:rPr lang="en-US" sz="1400" dirty="0"/>
              <a:t>• Scope baseline</a:t>
            </a:r>
          </a:p>
          <a:p>
            <a:r>
              <a:rPr lang="en-US" sz="1400" dirty="0"/>
              <a:t>3. Project documents</a:t>
            </a:r>
          </a:p>
          <a:p>
            <a:pPr lvl="1"/>
            <a:r>
              <a:rPr lang="en-US" sz="1400" dirty="0"/>
              <a:t>• Project schedule</a:t>
            </a:r>
          </a:p>
          <a:p>
            <a:pPr lvl="1"/>
            <a:r>
              <a:rPr lang="en-US" sz="1400" dirty="0"/>
              <a:t>• Requirements</a:t>
            </a:r>
          </a:p>
          <a:p>
            <a:pPr lvl="1"/>
            <a:r>
              <a:rPr lang="en-US" sz="1400" dirty="0"/>
              <a:t>documentation</a:t>
            </a:r>
          </a:p>
          <a:p>
            <a:pPr lvl="1"/>
            <a:r>
              <a:rPr lang="en-US" sz="1400" dirty="0"/>
              <a:t>• Risk register</a:t>
            </a:r>
          </a:p>
          <a:p>
            <a:pPr lvl="1"/>
            <a:r>
              <a:rPr lang="en-US" sz="1400" dirty="0"/>
              <a:t>• Stakeholder register</a:t>
            </a:r>
          </a:p>
          <a:p>
            <a:r>
              <a:rPr lang="en-US" sz="1400" dirty="0"/>
              <a:t>4. Enterprise environmental</a:t>
            </a:r>
          </a:p>
          <a:p>
            <a:r>
              <a:rPr lang="en-US" sz="1400" dirty="0"/>
              <a:t>factors</a:t>
            </a:r>
          </a:p>
          <a:p>
            <a:r>
              <a:rPr lang="en-US" sz="1400" dirty="0"/>
              <a:t>5. Organizational process assets</a:t>
            </a:r>
            <a:endParaRPr lang="en-US" sz="3600" b="0" kern="1200" dirty="0">
              <a:latin typeface="+mn-lt"/>
            </a:endParaRPr>
          </a:p>
        </p:txBody>
      </p:sp>
      <p:sp>
        <p:nvSpPr>
          <p:cNvPr id="8" name="Freeform 7"/>
          <p:cNvSpPr/>
          <p:nvPr/>
        </p:nvSpPr>
        <p:spPr>
          <a:xfrm>
            <a:off x="3362690" y="923642"/>
            <a:ext cx="590732" cy="457630"/>
          </a:xfrm>
          <a:custGeom>
            <a:avLst/>
            <a:gdLst>
              <a:gd name="connsiteX0" fmla="*/ 0 w 590732"/>
              <a:gd name="connsiteY0" fmla="*/ 91526 h 457630"/>
              <a:gd name="connsiteX1" fmla="*/ 361917 w 590732"/>
              <a:gd name="connsiteY1" fmla="*/ 91526 h 457630"/>
              <a:gd name="connsiteX2" fmla="*/ 361917 w 590732"/>
              <a:gd name="connsiteY2" fmla="*/ 0 h 457630"/>
              <a:gd name="connsiteX3" fmla="*/ 590732 w 590732"/>
              <a:gd name="connsiteY3" fmla="*/ 228815 h 457630"/>
              <a:gd name="connsiteX4" fmla="*/ 361917 w 590732"/>
              <a:gd name="connsiteY4" fmla="*/ 457630 h 457630"/>
              <a:gd name="connsiteX5" fmla="*/ 361917 w 590732"/>
              <a:gd name="connsiteY5" fmla="*/ 366104 h 457630"/>
              <a:gd name="connsiteX6" fmla="*/ 0 w 590732"/>
              <a:gd name="connsiteY6" fmla="*/ 366104 h 457630"/>
              <a:gd name="connsiteX7" fmla="*/ 0 w 590732"/>
              <a:gd name="connsiteY7" fmla="*/ 91526 h 4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732" h="457630">
                <a:moveTo>
                  <a:pt x="0" y="91526"/>
                </a:moveTo>
                <a:lnTo>
                  <a:pt x="361917" y="91526"/>
                </a:lnTo>
                <a:lnTo>
                  <a:pt x="361917" y="0"/>
                </a:lnTo>
                <a:lnTo>
                  <a:pt x="590732" y="228815"/>
                </a:lnTo>
                <a:lnTo>
                  <a:pt x="361917" y="457630"/>
                </a:lnTo>
                <a:lnTo>
                  <a:pt x="361917" y="366104"/>
                </a:lnTo>
                <a:lnTo>
                  <a:pt x="0" y="366104"/>
                </a:lnTo>
                <a:lnTo>
                  <a:pt x="0" y="91526"/>
                </a:lnTo>
                <a:close/>
              </a:path>
            </a:pathLst>
          </a:custGeom>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91526" rIns="137289" bIns="91526" numCol="1" spcCol="1270" anchor="ctr" anchorCtr="0">
            <a:noAutofit/>
          </a:bodyPr>
          <a:lstStyle/>
          <a:p>
            <a:pPr lvl="0" algn="ctr" defTabSz="577850">
              <a:lnSpc>
                <a:spcPct val="90000"/>
              </a:lnSpc>
              <a:spcBef>
                <a:spcPct val="0"/>
              </a:spcBef>
              <a:spcAft>
                <a:spcPct val="35000"/>
              </a:spcAft>
            </a:pPr>
            <a:endParaRPr lang="en-US" sz="1300" kern="1200"/>
          </a:p>
        </p:txBody>
      </p:sp>
      <p:sp>
        <p:nvSpPr>
          <p:cNvPr id="9" name="Freeform 8"/>
          <p:cNvSpPr/>
          <p:nvPr/>
        </p:nvSpPr>
        <p:spPr>
          <a:xfrm>
            <a:off x="4247574" y="920719"/>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0" name="Freeform 9"/>
          <p:cNvSpPr/>
          <p:nvPr/>
        </p:nvSpPr>
        <p:spPr>
          <a:xfrm>
            <a:off x="4572000" y="1384441"/>
            <a:ext cx="2402006" cy="3692526"/>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Expert judgment</a:t>
            </a:r>
          </a:p>
          <a:p>
            <a:r>
              <a:rPr lang="en-US" sz="1400" dirty="0"/>
              <a:t>2. Data representation</a:t>
            </a:r>
          </a:p>
          <a:p>
            <a:pPr lvl="1"/>
            <a:r>
              <a:rPr lang="en-US" sz="1400" dirty="0"/>
              <a:t>• Hierarchical charts</a:t>
            </a:r>
          </a:p>
          <a:p>
            <a:pPr lvl="1"/>
            <a:r>
              <a:rPr lang="en-US" sz="1400" dirty="0"/>
              <a:t>• Responsibility assignment</a:t>
            </a:r>
          </a:p>
          <a:p>
            <a:pPr lvl="1"/>
            <a:r>
              <a:rPr lang="en-US" sz="1400" dirty="0"/>
              <a:t>matrix</a:t>
            </a:r>
          </a:p>
          <a:p>
            <a:pPr lvl="1"/>
            <a:r>
              <a:rPr lang="en-US" sz="1400" dirty="0"/>
              <a:t>• Text-oriented formats</a:t>
            </a:r>
          </a:p>
          <a:p>
            <a:r>
              <a:rPr lang="en-US" sz="1400" dirty="0"/>
              <a:t>3. Organizational theory</a:t>
            </a:r>
          </a:p>
          <a:p>
            <a:r>
              <a:rPr lang="en-US" sz="1400" dirty="0"/>
              <a:t>4. Meetings</a:t>
            </a:r>
            <a:endParaRPr lang="en-US" sz="3600" b="0" kern="1200" dirty="0">
              <a:latin typeface="+mn-lt"/>
            </a:endParaRPr>
          </a:p>
        </p:txBody>
      </p:sp>
      <p:sp>
        <p:nvSpPr>
          <p:cNvPr id="11" name="Freeform 10"/>
          <p:cNvSpPr/>
          <p:nvPr/>
        </p:nvSpPr>
        <p:spPr>
          <a:xfrm>
            <a:off x="6559542" y="925227"/>
            <a:ext cx="590732" cy="457630"/>
          </a:xfrm>
          <a:custGeom>
            <a:avLst/>
            <a:gdLst>
              <a:gd name="connsiteX0" fmla="*/ 0 w 590732"/>
              <a:gd name="connsiteY0" fmla="*/ 91526 h 457630"/>
              <a:gd name="connsiteX1" fmla="*/ 361917 w 590732"/>
              <a:gd name="connsiteY1" fmla="*/ 91526 h 457630"/>
              <a:gd name="connsiteX2" fmla="*/ 361917 w 590732"/>
              <a:gd name="connsiteY2" fmla="*/ 0 h 457630"/>
              <a:gd name="connsiteX3" fmla="*/ 590732 w 590732"/>
              <a:gd name="connsiteY3" fmla="*/ 228815 h 457630"/>
              <a:gd name="connsiteX4" fmla="*/ 361917 w 590732"/>
              <a:gd name="connsiteY4" fmla="*/ 457630 h 457630"/>
              <a:gd name="connsiteX5" fmla="*/ 361917 w 590732"/>
              <a:gd name="connsiteY5" fmla="*/ 366104 h 457630"/>
              <a:gd name="connsiteX6" fmla="*/ 0 w 590732"/>
              <a:gd name="connsiteY6" fmla="*/ 366104 h 457630"/>
              <a:gd name="connsiteX7" fmla="*/ 0 w 590732"/>
              <a:gd name="connsiteY7" fmla="*/ 91526 h 4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732" h="457630">
                <a:moveTo>
                  <a:pt x="0" y="91526"/>
                </a:moveTo>
                <a:lnTo>
                  <a:pt x="361917" y="91526"/>
                </a:lnTo>
                <a:lnTo>
                  <a:pt x="361917" y="0"/>
                </a:lnTo>
                <a:lnTo>
                  <a:pt x="590732" y="228815"/>
                </a:lnTo>
                <a:lnTo>
                  <a:pt x="361917" y="457630"/>
                </a:lnTo>
                <a:lnTo>
                  <a:pt x="361917" y="366104"/>
                </a:lnTo>
                <a:lnTo>
                  <a:pt x="0" y="366104"/>
                </a:lnTo>
                <a:lnTo>
                  <a:pt x="0" y="91526"/>
                </a:lnTo>
                <a:close/>
              </a:path>
            </a:pathLst>
          </a:custGeom>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0" tIns="91526" rIns="137289" bIns="91526" numCol="1" spcCol="1270" anchor="ctr" anchorCtr="0">
            <a:noAutofit/>
          </a:bodyPr>
          <a:lstStyle/>
          <a:p>
            <a:pPr lvl="0" algn="ctr" defTabSz="577850">
              <a:lnSpc>
                <a:spcPct val="90000"/>
              </a:lnSpc>
              <a:spcBef>
                <a:spcPct val="0"/>
              </a:spcBef>
              <a:spcAft>
                <a:spcPct val="35000"/>
              </a:spcAft>
            </a:pPr>
            <a:endParaRPr lang="en-US" sz="1300" kern="1200"/>
          </a:p>
        </p:txBody>
      </p:sp>
      <p:sp>
        <p:nvSpPr>
          <p:cNvPr id="12" name="Freeform 11"/>
          <p:cNvSpPr/>
          <p:nvPr/>
        </p:nvSpPr>
        <p:spPr>
          <a:xfrm>
            <a:off x="7395484"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15" name="Freeform 14"/>
          <p:cNvSpPr/>
          <p:nvPr/>
        </p:nvSpPr>
        <p:spPr>
          <a:xfrm>
            <a:off x="7771959" y="1384442"/>
            <a:ext cx="2368327" cy="3692526"/>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Resource management plan</a:t>
            </a:r>
          </a:p>
          <a:p>
            <a:r>
              <a:rPr lang="en-US" sz="1400" dirty="0"/>
              <a:t>2. Team charter</a:t>
            </a:r>
          </a:p>
          <a:p>
            <a:r>
              <a:rPr lang="en-US" sz="1400" dirty="0"/>
              <a:t>3. Project documents updates</a:t>
            </a:r>
          </a:p>
          <a:p>
            <a:pPr lvl="1"/>
            <a:r>
              <a:rPr lang="en-US" sz="1400" dirty="0"/>
              <a:t>• Assumption log</a:t>
            </a:r>
          </a:p>
          <a:p>
            <a:pPr lvl="1"/>
            <a:r>
              <a:rPr lang="en-US" sz="1400" dirty="0"/>
              <a:t>• Risk register</a:t>
            </a:r>
            <a:endParaRPr lang="en-US" sz="1400" b="0" kern="1200" dirty="0"/>
          </a:p>
        </p:txBody>
      </p:sp>
    </p:spTree>
    <p:extLst>
      <p:ext uri="{BB962C8B-B14F-4D97-AF65-F5344CB8AC3E}">
        <p14:creationId xmlns:p14="http://schemas.microsoft.com/office/powerpoint/2010/main" val="182165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Plan Resource Management: </a:t>
            </a:r>
            <a:r>
              <a:rPr lang="en-US" sz="3600" b="1" dirty="0">
                <a:solidFill>
                  <a:srgbClr val="FF0000"/>
                </a:solidFill>
              </a:rPr>
              <a:t>INPUT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14" name="Content Placeholder 2"/>
          <p:cNvSpPr txBox="1">
            <a:spLocks/>
          </p:cNvSpPr>
          <p:nvPr/>
        </p:nvSpPr>
        <p:spPr>
          <a:xfrm>
            <a:off x="2562812" y="966841"/>
            <a:ext cx="8191624" cy="5584083"/>
          </a:xfrm>
          <a:prstGeom prst="rect">
            <a:avLst/>
          </a:prstGeom>
          <a:solidFill>
            <a:schemeClr val="bg2"/>
          </a:solidFill>
          <a:ln>
            <a:noFill/>
          </a:ln>
        </p:spPr>
        <p:txBody>
          <a:bodyPr lIns="91425" tIns="91425" rIns="91425" bIns="91425"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1pPr>
            <a:lvl2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2pPr>
            <a:lvl3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3pPr>
            <a:lvl4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4pPr>
            <a:lvl5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5pPr>
            <a:lvl6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6pPr>
            <a:lvl7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7pPr>
            <a:lvl8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8pPr>
            <a:lvl9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9pPr>
          </a:lstStyle>
          <a:p>
            <a:pPr>
              <a:buFont typeface="Source Sans Pro"/>
              <a:buNone/>
            </a:pPr>
            <a:r>
              <a:rPr lang="en-GB" sz="1600" dirty="0">
                <a:solidFill>
                  <a:srgbClr val="2F2B20"/>
                </a:solidFill>
                <a:latin typeface="Cooper Black" pitchFamily="18" charset="0"/>
              </a:rPr>
              <a:t>1. Project Charter</a:t>
            </a:r>
          </a:p>
          <a:p>
            <a:pPr>
              <a:buNone/>
            </a:pPr>
            <a:r>
              <a:rPr lang="en-US" sz="1600" dirty="0">
                <a:solidFill>
                  <a:srgbClr val="2F2B20"/>
                </a:solidFill>
                <a:latin typeface="Trebuchet MS" pitchFamily="34" charset="0"/>
              </a:rPr>
              <a:t>Isi Project Charter yang </a:t>
            </a:r>
            <a:r>
              <a:rPr lang="en-US" sz="1600" dirty="0" err="1">
                <a:solidFill>
                  <a:srgbClr val="2F2B20"/>
                </a:solidFill>
                <a:latin typeface="Trebuchet MS" pitchFamily="34" charset="0"/>
              </a:rPr>
              <a:t>berkaitan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dengan</a:t>
            </a:r>
            <a:r>
              <a:rPr lang="en-US" sz="1600" dirty="0">
                <a:solidFill>
                  <a:srgbClr val="2F2B20"/>
                </a:solidFill>
                <a:latin typeface="Trebuchet MS" pitchFamily="34" charset="0"/>
              </a:rPr>
              <a:t> Plan Resource </a:t>
            </a:r>
            <a:r>
              <a:rPr lang="en-US" sz="1600" dirty="0" err="1">
                <a:solidFill>
                  <a:srgbClr val="2F2B20"/>
                </a:solidFill>
                <a:latin typeface="Trebuchet MS" pitchFamily="34" charset="0"/>
              </a:rPr>
              <a:t>Mangement</a:t>
            </a:r>
            <a:r>
              <a:rPr lang="en-US" sz="1600" dirty="0">
                <a:solidFill>
                  <a:srgbClr val="2F2B20"/>
                </a:solidFill>
                <a:latin typeface="Trebuchet MS" pitchFamily="34" charset="0"/>
              </a:rPr>
              <a:t> </a:t>
            </a:r>
            <a:r>
              <a:rPr lang="en-US" sz="1600" dirty="0" err="1">
                <a:solidFill>
                  <a:srgbClr val="2F2B20"/>
                </a:solidFill>
                <a:latin typeface="Trebuchet MS" pitchFamily="34" charset="0"/>
              </a:rPr>
              <a:t>adalah</a:t>
            </a:r>
            <a:r>
              <a:rPr lang="en-US" sz="1600" dirty="0">
                <a:solidFill>
                  <a:srgbClr val="2F2B20"/>
                </a:solidFill>
                <a:latin typeface="Trebuchet MS" pitchFamily="34" charset="0"/>
              </a:rPr>
              <a:t> :</a:t>
            </a:r>
          </a:p>
          <a:p>
            <a:pPr marL="742950" lvl="1" indent="-285750"/>
            <a:r>
              <a:rPr lang="en-US" sz="1700" dirty="0">
                <a:solidFill>
                  <a:srgbClr val="2F2B20"/>
                </a:solidFill>
                <a:latin typeface="+mn-lt"/>
              </a:rPr>
              <a:t>the high-level project description and requirements, </a:t>
            </a:r>
          </a:p>
          <a:p>
            <a:pPr marL="742950" lvl="1" indent="-285750"/>
            <a:r>
              <a:rPr lang="en-US" sz="1700" dirty="0">
                <a:solidFill>
                  <a:srgbClr val="2F2B20"/>
                </a:solidFill>
                <a:latin typeface="+mn-lt"/>
              </a:rPr>
              <a:t>the key stakeholder list, </a:t>
            </a:r>
          </a:p>
          <a:p>
            <a:pPr marL="742950" lvl="1" indent="-285750"/>
            <a:r>
              <a:rPr lang="en-US" sz="1700" dirty="0">
                <a:solidFill>
                  <a:srgbClr val="2F2B20"/>
                </a:solidFill>
                <a:latin typeface="+mn-lt"/>
              </a:rPr>
              <a:t>summary milestones, and </a:t>
            </a:r>
          </a:p>
          <a:p>
            <a:pPr marL="742950" lvl="1" indent="-285750"/>
            <a:r>
              <a:rPr lang="en-US" sz="1700" dirty="0">
                <a:solidFill>
                  <a:srgbClr val="2F2B20"/>
                </a:solidFill>
                <a:latin typeface="+mn-lt"/>
              </a:rPr>
              <a:t>preapproved financial resources</a:t>
            </a:r>
            <a:endParaRPr lang="en-GB" sz="1700" dirty="0">
              <a:solidFill>
                <a:srgbClr val="2F2B20"/>
              </a:solidFill>
              <a:latin typeface="+mn-lt"/>
            </a:endParaRPr>
          </a:p>
          <a:p>
            <a:pPr>
              <a:buFont typeface="Source Sans Pro"/>
              <a:buNone/>
            </a:pPr>
            <a:endParaRPr lang="en-GB" sz="1600" dirty="0">
              <a:solidFill>
                <a:srgbClr val="2F2B20"/>
              </a:solidFill>
              <a:latin typeface="Cooper Black" pitchFamily="18" charset="0"/>
            </a:endParaRPr>
          </a:p>
          <a:p>
            <a:pPr>
              <a:buFont typeface="Source Sans Pro"/>
              <a:buNone/>
            </a:pPr>
            <a:r>
              <a:rPr lang="en-GB" sz="1600" dirty="0">
                <a:solidFill>
                  <a:srgbClr val="2F2B20"/>
                </a:solidFill>
                <a:latin typeface="Cooper Black" pitchFamily="18" charset="0"/>
              </a:rPr>
              <a:t>2. Project Management Plan</a:t>
            </a:r>
            <a:endParaRPr lang="en-US" sz="1600" dirty="0">
              <a:solidFill>
                <a:srgbClr val="2F2B20"/>
              </a:solidFill>
              <a:latin typeface="Cooper Black" pitchFamily="18" charset="0"/>
            </a:endParaRPr>
          </a:p>
          <a:p>
            <a:pPr>
              <a:lnSpc>
                <a:spcPct val="150000"/>
              </a:lnSpc>
              <a:buFont typeface="Source Sans Pro"/>
              <a:buNone/>
            </a:pPr>
            <a:r>
              <a:rPr lang="en-US" sz="1600" dirty="0" err="1">
                <a:solidFill>
                  <a:srgbClr val="2F2B20"/>
                </a:solidFill>
                <a:latin typeface="Trebuchet MS" pitchFamily="34" charset="0"/>
              </a:rPr>
              <a:t>Rencana</a:t>
            </a:r>
            <a:r>
              <a:rPr lang="en-US" sz="1600" dirty="0">
                <a:solidFill>
                  <a:srgbClr val="2F2B20"/>
                </a:solidFill>
                <a:latin typeface="Trebuchet MS" pitchFamily="34" charset="0"/>
              </a:rPr>
              <a:t> </a:t>
            </a:r>
            <a:r>
              <a:rPr lang="en-US" sz="1600" dirty="0" err="1">
                <a:solidFill>
                  <a:srgbClr val="2F2B20"/>
                </a:solidFill>
                <a:latin typeface="Trebuchet MS" pitchFamily="34" charset="0"/>
              </a:rPr>
              <a:t>manajemen</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a:t>
            </a:r>
            <a:r>
              <a:rPr lang="en-US" sz="1600" dirty="0" err="1">
                <a:solidFill>
                  <a:srgbClr val="2F2B20"/>
                </a:solidFill>
                <a:latin typeface="Trebuchet MS" pitchFamily="34" charset="0"/>
              </a:rPr>
              <a:t>digunakan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mengembangkan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manajemen</a:t>
            </a:r>
            <a:r>
              <a:rPr lang="en-US" sz="1600" dirty="0">
                <a:solidFill>
                  <a:srgbClr val="2F2B20"/>
                </a:solidFill>
                <a:latin typeface="Trebuchet MS" pitchFamily="34" charset="0"/>
              </a:rPr>
              <a:t> </a:t>
            </a:r>
            <a:r>
              <a:rPr lang="en-US" sz="1600" dirty="0" err="1">
                <a:solidFill>
                  <a:srgbClr val="2F2B20"/>
                </a:solidFill>
                <a:latin typeface="Trebuchet MS" pitchFamily="34" charset="0"/>
              </a:rPr>
              <a:t>sumber</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daya</a:t>
            </a:r>
            <a:r>
              <a:rPr lang="en-US" sz="1600" dirty="0">
                <a:solidFill>
                  <a:srgbClr val="2F2B20"/>
                </a:solidFill>
                <a:latin typeface="Trebuchet MS" pitchFamily="34" charset="0"/>
              </a:rPr>
              <a:t>. </a:t>
            </a:r>
            <a:r>
              <a:rPr lang="en-US" sz="1600" dirty="0" err="1">
                <a:solidFill>
                  <a:srgbClr val="2F2B20"/>
                </a:solidFill>
                <a:latin typeface="Trebuchet MS" pitchFamily="34" charset="0"/>
              </a:rPr>
              <a:t>Informasi</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digunakan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rencana</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pengembangan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manajemen</a:t>
            </a:r>
            <a:r>
              <a:rPr lang="en-US" sz="1600" dirty="0">
                <a:solidFill>
                  <a:srgbClr val="2F2B20"/>
                </a:solidFill>
                <a:latin typeface="Trebuchet MS" pitchFamily="34" charset="0"/>
              </a:rPr>
              <a:t> </a:t>
            </a:r>
            <a:r>
              <a:rPr lang="en-US" sz="1600" dirty="0" err="1">
                <a:solidFill>
                  <a:srgbClr val="2F2B20"/>
                </a:solidFill>
                <a:latin typeface="Trebuchet MS" pitchFamily="34" charset="0"/>
              </a:rPr>
              <a:t>sumber</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daya</a:t>
            </a:r>
            <a:r>
              <a:rPr lang="en-US" sz="1600" dirty="0">
                <a:solidFill>
                  <a:srgbClr val="2F2B20"/>
                </a:solidFill>
                <a:latin typeface="Trebuchet MS" pitchFamily="34" charset="0"/>
              </a:rPr>
              <a:t> </a:t>
            </a:r>
            <a:r>
              <a:rPr lang="en-US" sz="1600" dirty="0" err="1">
                <a:solidFill>
                  <a:srgbClr val="2F2B20"/>
                </a:solidFill>
                <a:latin typeface="Trebuchet MS" pitchFamily="34" charset="0"/>
              </a:rPr>
              <a:t>termasuk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namun</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tidak</a:t>
            </a:r>
            <a:r>
              <a:rPr lang="en-US" sz="1600" dirty="0">
                <a:solidFill>
                  <a:srgbClr val="2F2B20"/>
                </a:solidFill>
                <a:latin typeface="Trebuchet MS" pitchFamily="34" charset="0"/>
              </a:rPr>
              <a:t> </a:t>
            </a:r>
            <a:r>
              <a:rPr lang="en-US" sz="1600" dirty="0" err="1">
                <a:solidFill>
                  <a:srgbClr val="2F2B20"/>
                </a:solidFill>
                <a:latin typeface="Trebuchet MS" pitchFamily="34" charset="0"/>
              </a:rPr>
              <a:t>terbatas</a:t>
            </a:r>
            <a:r>
              <a:rPr lang="en-US" sz="1600" dirty="0">
                <a:solidFill>
                  <a:srgbClr val="2F2B20"/>
                </a:solidFill>
                <a:latin typeface="Trebuchet MS" pitchFamily="34" charset="0"/>
              </a:rPr>
              <a:t> </a:t>
            </a:r>
            <a:r>
              <a:rPr lang="en-US" sz="1600" dirty="0" err="1">
                <a:solidFill>
                  <a:srgbClr val="2F2B20"/>
                </a:solidFill>
                <a:latin typeface="Trebuchet MS" pitchFamily="34" charset="0"/>
              </a:rPr>
              <a:t>pada</a:t>
            </a:r>
            <a:r>
              <a:rPr lang="en-US" sz="1600" dirty="0">
                <a:solidFill>
                  <a:srgbClr val="2F2B20"/>
                </a:solidFill>
                <a:latin typeface="Trebuchet MS" pitchFamily="34" charset="0"/>
              </a:rPr>
              <a:t> :</a:t>
            </a:r>
          </a:p>
          <a:p>
            <a:pPr marL="742950" lvl="1" indent="-285750">
              <a:lnSpc>
                <a:spcPct val="150000"/>
              </a:lnSpc>
            </a:pPr>
            <a:r>
              <a:rPr lang="en-US" sz="1600" dirty="0">
                <a:solidFill>
                  <a:srgbClr val="2F2B20"/>
                </a:solidFill>
                <a:latin typeface="Trebuchet MS" pitchFamily="34" charset="0"/>
              </a:rPr>
              <a:t>Quality management plan, </a:t>
            </a:r>
            <a:r>
              <a:rPr lang="en-US" sz="1600" dirty="0" err="1">
                <a:solidFill>
                  <a:srgbClr val="2F2B20"/>
                </a:solidFill>
                <a:latin typeface="Trebuchet MS" pitchFamily="34" charset="0"/>
              </a:rPr>
              <a:t>Rencana</a:t>
            </a:r>
            <a:r>
              <a:rPr lang="en-US" sz="1600" dirty="0">
                <a:solidFill>
                  <a:srgbClr val="2F2B20"/>
                </a:solidFill>
                <a:latin typeface="Trebuchet MS" pitchFamily="34" charset="0"/>
              </a:rPr>
              <a:t> </a:t>
            </a:r>
            <a:r>
              <a:rPr lang="en-US" sz="1600" dirty="0" err="1">
                <a:solidFill>
                  <a:srgbClr val="2F2B20"/>
                </a:solidFill>
                <a:latin typeface="Trebuchet MS" pitchFamily="34" charset="0"/>
              </a:rPr>
              <a:t>manajemen</a:t>
            </a:r>
            <a:r>
              <a:rPr lang="en-US" sz="1600" dirty="0">
                <a:solidFill>
                  <a:srgbClr val="2F2B20"/>
                </a:solidFill>
                <a:latin typeface="Trebuchet MS" pitchFamily="34" charset="0"/>
              </a:rPr>
              <a:t> </a:t>
            </a:r>
            <a:r>
              <a:rPr lang="en-US" sz="1600" dirty="0" err="1">
                <a:solidFill>
                  <a:srgbClr val="2F2B20"/>
                </a:solidFill>
                <a:latin typeface="Trebuchet MS" pitchFamily="34" charset="0"/>
              </a:rPr>
              <a:t>mutu</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membantu</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menentukan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tingkat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sumber</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daya</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akan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diperlukan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mencapai</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mempertahankan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tingkat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kualitas</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ditetapkan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mencapai</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metrik</a:t>
            </a:r>
            <a:r>
              <a:rPr lang="en-US" sz="1600" dirty="0">
                <a:solidFill>
                  <a:srgbClr val="2F2B20"/>
                </a:solidFill>
                <a:latin typeface="Trebuchet MS" pitchFamily="34" charset="0"/>
              </a:rPr>
              <a:t>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a:t>
            </a:r>
          </a:p>
          <a:p>
            <a:pPr marL="742950" lvl="1" indent="-285750">
              <a:lnSpc>
                <a:spcPct val="150000"/>
              </a:lnSpc>
            </a:pPr>
            <a:r>
              <a:rPr lang="en-GB" sz="1600" dirty="0">
                <a:solidFill>
                  <a:srgbClr val="2F2B20"/>
                </a:solidFill>
                <a:latin typeface="Trebuchet MS" pitchFamily="34" charset="0"/>
              </a:rPr>
              <a:t>Scope baseline. </a:t>
            </a:r>
            <a:r>
              <a:rPr lang="en-GB" sz="1600" dirty="0" err="1">
                <a:solidFill>
                  <a:srgbClr val="2F2B20"/>
                </a:solidFill>
                <a:latin typeface="Trebuchet MS" pitchFamily="34" charset="0"/>
              </a:rPr>
              <a:t>Mengidentifikasi</a:t>
            </a:r>
            <a:r>
              <a:rPr lang="en-GB" sz="1600" dirty="0">
                <a:solidFill>
                  <a:srgbClr val="2F2B20"/>
                </a:solidFill>
                <a:latin typeface="Trebuchet MS" pitchFamily="34" charset="0"/>
              </a:rPr>
              <a:t> </a:t>
            </a:r>
            <a:r>
              <a:rPr lang="en-GB" sz="1600" dirty="0" err="1">
                <a:solidFill>
                  <a:srgbClr val="2F2B20"/>
                </a:solidFill>
                <a:latin typeface="Trebuchet MS" pitchFamily="34" charset="0"/>
              </a:rPr>
              <a:t>hasil</a:t>
            </a:r>
            <a:r>
              <a:rPr lang="en-GB" sz="1600" dirty="0">
                <a:solidFill>
                  <a:srgbClr val="2F2B20"/>
                </a:solidFill>
                <a:latin typeface="Trebuchet MS" pitchFamily="34" charset="0"/>
              </a:rPr>
              <a:t> yang </a:t>
            </a:r>
            <a:r>
              <a:rPr lang="en-GB" sz="1600" dirty="0" err="1">
                <a:solidFill>
                  <a:srgbClr val="2F2B20"/>
                </a:solidFill>
                <a:latin typeface="Trebuchet MS" pitchFamily="34" charset="0"/>
              </a:rPr>
              <a:t>mendorong</a:t>
            </a:r>
            <a:r>
              <a:rPr lang="en-GB" sz="1600" dirty="0">
                <a:solidFill>
                  <a:srgbClr val="2F2B20"/>
                </a:solidFill>
                <a:latin typeface="Trebuchet MS" pitchFamily="34" charset="0"/>
              </a:rPr>
              <a:t> </a:t>
            </a:r>
            <a:r>
              <a:rPr lang="en-GB" sz="1600" dirty="0" err="1">
                <a:solidFill>
                  <a:srgbClr val="2F2B20"/>
                </a:solidFill>
                <a:latin typeface="Trebuchet MS" pitchFamily="34" charset="0"/>
              </a:rPr>
              <a:t>jenis</a:t>
            </a:r>
            <a:r>
              <a:rPr lang="en-GB" sz="1600" dirty="0">
                <a:solidFill>
                  <a:srgbClr val="2F2B20"/>
                </a:solidFill>
                <a:latin typeface="Trebuchet MS" pitchFamily="34" charset="0"/>
              </a:rPr>
              <a:t> </a:t>
            </a:r>
            <a:r>
              <a:rPr lang="en-GB" sz="1600" dirty="0" err="1">
                <a:solidFill>
                  <a:srgbClr val="2F2B20"/>
                </a:solidFill>
                <a:latin typeface="Trebuchet MS" pitchFamily="34" charset="0"/>
              </a:rPr>
              <a:t>dan</a:t>
            </a:r>
            <a:r>
              <a:rPr lang="en-GB" sz="1600" dirty="0">
                <a:solidFill>
                  <a:srgbClr val="2F2B20"/>
                </a:solidFill>
                <a:latin typeface="Trebuchet MS" pitchFamily="34" charset="0"/>
              </a:rPr>
              <a:t> </a:t>
            </a:r>
            <a:r>
              <a:rPr lang="en-GB" sz="1600" dirty="0" err="1">
                <a:solidFill>
                  <a:srgbClr val="2F2B20"/>
                </a:solidFill>
                <a:latin typeface="Trebuchet MS" pitchFamily="34" charset="0"/>
              </a:rPr>
              <a:t>jumlah</a:t>
            </a:r>
            <a:r>
              <a:rPr lang="en-GB" sz="1600" dirty="0">
                <a:solidFill>
                  <a:srgbClr val="2F2B20"/>
                </a:solidFill>
                <a:latin typeface="Trebuchet MS" pitchFamily="34" charset="0"/>
              </a:rPr>
              <a:t> </a:t>
            </a:r>
            <a:r>
              <a:rPr lang="en-GB" sz="1600" dirty="0" err="1">
                <a:solidFill>
                  <a:srgbClr val="2F2B20"/>
                </a:solidFill>
                <a:latin typeface="Trebuchet MS" pitchFamily="34" charset="0"/>
              </a:rPr>
              <a:t>sumber</a:t>
            </a:r>
            <a:r>
              <a:rPr lang="en-GB" sz="1600" dirty="0">
                <a:solidFill>
                  <a:srgbClr val="2F2B20"/>
                </a:solidFill>
                <a:latin typeface="Trebuchet MS" pitchFamily="34" charset="0"/>
              </a:rPr>
              <a:t> </a:t>
            </a:r>
            <a:r>
              <a:rPr lang="en-GB" sz="1600" dirty="0" err="1">
                <a:solidFill>
                  <a:srgbClr val="2F2B20"/>
                </a:solidFill>
                <a:latin typeface="Trebuchet MS" pitchFamily="34" charset="0"/>
              </a:rPr>
              <a:t>daya</a:t>
            </a:r>
            <a:r>
              <a:rPr lang="en-GB" sz="1600" dirty="0">
                <a:solidFill>
                  <a:srgbClr val="2F2B20"/>
                </a:solidFill>
                <a:latin typeface="Trebuchet MS" pitchFamily="34" charset="0"/>
              </a:rPr>
              <a:t> yang </a:t>
            </a:r>
            <a:r>
              <a:rPr lang="en-GB" sz="1600" dirty="0" err="1">
                <a:solidFill>
                  <a:srgbClr val="2F2B20"/>
                </a:solidFill>
                <a:latin typeface="Trebuchet MS" pitchFamily="34" charset="0"/>
              </a:rPr>
              <a:t>perlu</a:t>
            </a:r>
            <a:r>
              <a:rPr lang="en-GB" sz="1600" dirty="0">
                <a:solidFill>
                  <a:srgbClr val="2F2B20"/>
                </a:solidFill>
                <a:latin typeface="Trebuchet MS" pitchFamily="34" charset="0"/>
              </a:rPr>
              <a:t> </a:t>
            </a:r>
            <a:r>
              <a:rPr lang="en-GB" sz="1600" dirty="0" err="1">
                <a:solidFill>
                  <a:srgbClr val="2F2B20"/>
                </a:solidFill>
                <a:latin typeface="Trebuchet MS" pitchFamily="34" charset="0"/>
              </a:rPr>
              <a:t>dikelola</a:t>
            </a:r>
            <a:r>
              <a:rPr lang="en-GB" sz="1600" dirty="0">
                <a:solidFill>
                  <a:srgbClr val="2F2B20"/>
                </a:solidFill>
                <a:latin typeface="Trebuchet MS" pitchFamily="34" charset="0"/>
              </a:rPr>
              <a:t>.</a:t>
            </a:r>
          </a:p>
        </p:txBody>
      </p:sp>
      <p:grpSp>
        <p:nvGrpSpPr>
          <p:cNvPr id="2" name="Group 1"/>
          <p:cNvGrpSpPr/>
          <p:nvPr/>
        </p:nvGrpSpPr>
        <p:grpSpPr>
          <a:xfrm>
            <a:off x="50639" y="914869"/>
            <a:ext cx="2105707" cy="5117441"/>
            <a:chOff x="50639" y="914869"/>
            <a:chExt cx="2105707" cy="5117441"/>
          </a:xfrm>
        </p:grpSpPr>
        <p:sp>
          <p:nvSpPr>
            <p:cNvPr id="12" name="Freeform 11"/>
            <p:cNvSpPr/>
            <p:nvPr/>
          </p:nvSpPr>
          <p:spPr>
            <a:xfrm>
              <a:off x="50639" y="914869"/>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15" name="Freeform 14"/>
            <p:cNvSpPr/>
            <p:nvPr/>
          </p:nvSpPr>
          <p:spPr>
            <a:xfrm>
              <a:off x="84330" y="1498497"/>
              <a:ext cx="2072016" cy="4533813"/>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charter</a:t>
              </a:r>
            </a:p>
            <a:p>
              <a:r>
                <a:rPr lang="en-US" sz="1400" dirty="0"/>
                <a:t>2. Project management plan</a:t>
              </a:r>
            </a:p>
            <a:p>
              <a:pPr lvl="1"/>
              <a:r>
                <a:rPr lang="en-US" sz="1400" dirty="0"/>
                <a:t>• Quality management plan</a:t>
              </a:r>
            </a:p>
            <a:p>
              <a:pPr lvl="1"/>
              <a:r>
                <a:rPr lang="en-US" sz="1400" dirty="0"/>
                <a:t>• Scope baseline</a:t>
              </a:r>
            </a:p>
            <a:p>
              <a:r>
                <a:rPr lang="en-US" sz="1400" dirty="0"/>
                <a:t>3. Project documents</a:t>
              </a:r>
            </a:p>
            <a:p>
              <a:pPr lvl="1"/>
              <a:r>
                <a:rPr lang="en-US" sz="1400" dirty="0"/>
                <a:t>• Project schedule</a:t>
              </a:r>
            </a:p>
            <a:p>
              <a:pPr lvl="1"/>
              <a:r>
                <a:rPr lang="en-US" sz="1400" dirty="0"/>
                <a:t>• Requirements</a:t>
              </a:r>
            </a:p>
            <a:p>
              <a:pPr lvl="1"/>
              <a:r>
                <a:rPr lang="en-US" sz="1400" dirty="0"/>
                <a:t>documentation</a:t>
              </a:r>
            </a:p>
            <a:p>
              <a:pPr lvl="1"/>
              <a:r>
                <a:rPr lang="en-US" sz="1400" dirty="0"/>
                <a:t>• Risk register</a:t>
              </a:r>
            </a:p>
            <a:p>
              <a:pPr lvl="1"/>
              <a:r>
                <a:rPr lang="en-US" sz="1400" dirty="0"/>
                <a:t>• Stakeholder register</a:t>
              </a:r>
            </a:p>
            <a:p>
              <a:r>
                <a:rPr lang="en-US" sz="1400" dirty="0"/>
                <a:t>4. Enterprise environmental</a:t>
              </a:r>
            </a:p>
            <a:p>
              <a:r>
                <a:rPr lang="en-US" sz="1400" dirty="0"/>
                <a:t>factors</a:t>
              </a:r>
            </a:p>
            <a:p>
              <a:r>
                <a:rPr lang="en-US" sz="1400" dirty="0"/>
                <a:t>5. Organizational process assets</a:t>
              </a:r>
              <a:endParaRPr lang="en-US" sz="3600" b="0" kern="1200" dirty="0">
                <a:latin typeface="+mn-lt"/>
              </a:endParaRPr>
            </a:p>
          </p:txBody>
        </p:sp>
      </p:grpSp>
    </p:spTree>
    <p:extLst>
      <p:ext uri="{BB962C8B-B14F-4D97-AF65-F5344CB8AC3E}">
        <p14:creationId xmlns:p14="http://schemas.microsoft.com/office/powerpoint/2010/main" val="2499198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solidFill>
                  <a:prstClr val="black"/>
                </a:solidFill>
                <a:latin typeface="Calibri" panose="020F0502020204030204"/>
                <a:ea typeface="+mn-ea"/>
                <a:cs typeface="+mn-cs"/>
              </a:rPr>
              <a:t>Plan Resource Management: </a:t>
            </a:r>
            <a:r>
              <a:rPr lang="en-US" sz="3600" b="1" dirty="0">
                <a:solidFill>
                  <a:srgbClr val="FF0000"/>
                </a:solidFill>
                <a:latin typeface="Calibri" panose="020F0502020204030204"/>
                <a:ea typeface="+mn-ea"/>
                <a:cs typeface="+mn-cs"/>
              </a:rPr>
              <a:t>INPUT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12" name="Content Placeholder 2"/>
          <p:cNvSpPr txBox="1">
            <a:spLocks/>
          </p:cNvSpPr>
          <p:nvPr/>
        </p:nvSpPr>
        <p:spPr>
          <a:xfrm>
            <a:off x="2317809" y="908346"/>
            <a:ext cx="9514800" cy="5697170"/>
          </a:xfrm>
          <a:prstGeom prst="rect">
            <a:avLst/>
          </a:prstGeom>
          <a:noFill/>
          <a:ln>
            <a:noFill/>
          </a:ln>
        </p:spPr>
        <p:txBody>
          <a:bodyPr lIns="91425" tIns="91425" rIns="91425" bIns="91425" anchor="t" anchorCtr="0">
            <a:normAutofit fontScale="92500"/>
          </a:bodyPr>
          <a:lstStyle>
            <a:defPPr marR="0" algn="l" rtl="0">
              <a:lnSpc>
                <a:spcPct val="100000"/>
              </a:lnSpc>
              <a:spcBef>
                <a:spcPts val="0"/>
              </a:spcBef>
              <a:spcAft>
                <a:spcPts val="0"/>
              </a:spcAft>
            </a:defPPr>
            <a:lvl1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1pPr>
            <a:lvl2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2pPr>
            <a:lvl3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3pPr>
            <a:lvl4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4pPr>
            <a:lvl5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5pPr>
            <a:lvl6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6pPr>
            <a:lvl7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7pPr>
            <a:lvl8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8pPr>
            <a:lvl9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9pPr>
          </a:lstStyle>
          <a:p>
            <a:pPr>
              <a:buFont typeface="Source Sans Pro"/>
              <a:buNone/>
            </a:pPr>
            <a:r>
              <a:rPr lang="en-GB" dirty="0">
                <a:solidFill>
                  <a:srgbClr val="2F2B20"/>
                </a:solidFill>
                <a:latin typeface="Cooper Black" pitchFamily="18" charset="0"/>
              </a:rPr>
              <a:t>3. </a:t>
            </a:r>
            <a:r>
              <a:rPr lang="en-US" dirty="0">
                <a:solidFill>
                  <a:srgbClr val="2F2B20"/>
                </a:solidFill>
                <a:latin typeface="Cooper Black" pitchFamily="18" charset="0"/>
              </a:rPr>
              <a:t>Project documents</a:t>
            </a:r>
          </a:p>
          <a:p>
            <a:pPr>
              <a:lnSpc>
                <a:spcPct val="150000"/>
              </a:lnSpc>
              <a:buFont typeface="Source Sans Pro"/>
              <a:buNone/>
            </a:pPr>
            <a:r>
              <a:rPr lang="en-US" dirty="0">
                <a:solidFill>
                  <a:srgbClr val="2F2B20"/>
                </a:solidFill>
                <a:latin typeface="Trebuchet MS" pitchFamily="34" charset="0"/>
              </a:rPr>
              <a:t>Project document yang di </a:t>
            </a:r>
            <a:r>
              <a:rPr lang="en-US" dirty="0" err="1">
                <a:solidFill>
                  <a:srgbClr val="2F2B20"/>
                </a:solidFill>
                <a:latin typeface="Trebuchet MS" pitchFamily="34" charset="0"/>
              </a:rPr>
              <a:t>butuhkan</a:t>
            </a:r>
            <a:r>
              <a:rPr lang="en-US" dirty="0">
                <a:solidFill>
                  <a:srgbClr val="2F2B20"/>
                </a:solidFill>
                <a:latin typeface="Trebuchet MS" pitchFamily="34" charset="0"/>
              </a:rPr>
              <a:t> </a:t>
            </a:r>
            <a:r>
              <a:rPr lang="en-US" dirty="0" err="1">
                <a:solidFill>
                  <a:srgbClr val="2F2B20"/>
                </a:solidFill>
                <a:latin typeface="Trebuchet MS" pitchFamily="34" charset="0"/>
              </a:rPr>
              <a:t>untuk</a:t>
            </a:r>
            <a:r>
              <a:rPr lang="en-US" dirty="0">
                <a:solidFill>
                  <a:srgbClr val="2F2B20"/>
                </a:solidFill>
                <a:latin typeface="Trebuchet MS" pitchFamily="34" charset="0"/>
              </a:rPr>
              <a:t> input proses Plan Human resource management </a:t>
            </a:r>
            <a:r>
              <a:rPr lang="en-US" dirty="0" err="1">
                <a:solidFill>
                  <a:srgbClr val="2F2B20"/>
                </a:solidFill>
                <a:latin typeface="Trebuchet MS" pitchFamily="34" charset="0"/>
              </a:rPr>
              <a:t>terdiri</a:t>
            </a:r>
            <a:r>
              <a:rPr lang="en-US" dirty="0">
                <a:solidFill>
                  <a:srgbClr val="2F2B20"/>
                </a:solidFill>
                <a:latin typeface="Trebuchet MS" pitchFamily="34" charset="0"/>
              </a:rPr>
              <a:t> </a:t>
            </a:r>
            <a:r>
              <a:rPr lang="en-US" dirty="0" err="1">
                <a:solidFill>
                  <a:srgbClr val="2F2B20"/>
                </a:solidFill>
                <a:latin typeface="Trebuchet MS" pitchFamily="34" charset="0"/>
              </a:rPr>
              <a:t>dari</a:t>
            </a:r>
            <a:r>
              <a:rPr lang="en-US" dirty="0">
                <a:solidFill>
                  <a:srgbClr val="2F2B20"/>
                </a:solidFill>
                <a:latin typeface="Trebuchet MS" pitchFamily="34" charset="0"/>
              </a:rPr>
              <a:t> </a:t>
            </a:r>
            <a:r>
              <a:rPr lang="en-US" dirty="0" err="1">
                <a:solidFill>
                  <a:srgbClr val="2F2B20"/>
                </a:solidFill>
                <a:latin typeface="Trebuchet MS" pitchFamily="34" charset="0"/>
              </a:rPr>
              <a:t>namun</a:t>
            </a:r>
            <a:r>
              <a:rPr lang="en-US" dirty="0">
                <a:solidFill>
                  <a:srgbClr val="2F2B20"/>
                </a:solidFill>
                <a:latin typeface="Trebuchet MS" pitchFamily="34" charset="0"/>
              </a:rPr>
              <a:t> </a:t>
            </a:r>
            <a:r>
              <a:rPr lang="en-US" dirty="0" err="1">
                <a:solidFill>
                  <a:srgbClr val="2F2B20"/>
                </a:solidFill>
                <a:latin typeface="Trebuchet MS" pitchFamily="34" charset="0"/>
              </a:rPr>
              <a:t>tidak</a:t>
            </a:r>
            <a:r>
              <a:rPr lang="en-US" dirty="0">
                <a:solidFill>
                  <a:srgbClr val="2F2B20"/>
                </a:solidFill>
                <a:latin typeface="Trebuchet MS" pitchFamily="34" charset="0"/>
              </a:rPr>
              <a:t> </a:t>
            </a:r>
            <a:r>
              <a:rPr lang="en-US" dirty="0" err="1">
                <a:solidFill>
                  <a:srgbClr val="2F2B20"/>
                </a:solidFill>
                <a:latin typeface="Trebuchet MS" pitchFamily="34" charset="0"/>
              </a:rPr>
              <a:t>terbatas</a:t>
            </a:r>
            <a:r>
              <a:rPr lang="en-US" dirty="0">
                <a:solidFill>
                  <a:srgbClr val="2F2B20"/>
                </a:solidFill>
                <a:latin typeface="Trebuchet MS" pitchFamily="34" charset="0"/>
              </a:rPr>
              <a:t> </a:t>
            </a:r>
            <a:r>
              <a:rPr lang="en-US" dirty="0" err="1">
                <a:solidFill>
                  <a:srgbClr val="2F2B20"/>
                </a:solidFill>
                <a:latin typeface="Trebuchet MS" pitchFamily="34" charset="0"/>
              </a:rPr>
              <a:t>pada</a:t>
            </a:r>
            <a:r>
              <a:rPr lang="en-US" dirty="0">
                <a:solidFill>
                  <a:srgbClr val="2F2B20"/>
                </a:solidFill>
                <a:latin typeface="Trebuchet MS" pitchFamily="34" charset="0"/>
              </a:rPr>
              <a:t> :</a:t>
            </a:r>
          </a:p>
          <a:p>
            <a:pPr>
              <a:lnSpc>
                <a:spcPct val="150000"/>
              </a:lnSpc>
              <a:buFont typeface="Source Sans Pro"/>
              <a:buNone/>
            </a:pPr>
            <a:endParaRPr lang="en-US" dirty="0">
              <a:solidFill>
                <a:srgbClr val="2F2B20"/>
              </a:solidFill>
              <a:latin typeface="Trebuchet MS" pitchFamily="34" charset="0"/>
            </a:endParaRPr>
          </a:p>
          <a:p>
            <a:pPr marL="285750" indent="-285750">
              <a:lnSpc>
                <a:spcPct val="150000"/>
              </a:lnSpc>
            </a:pPr>
            <a:r>
              <a:rPr lang="en-US" b="1" dirty="0"/>
              <a:t>Project schedule</a:t>
            </a:r>
            <a:r>
              <a:rPr lang="en-GB" dirty="0">
                <a:solidFill>
                  <a:srgbClr val="2F2B20"/>
                </a:solidFill>
                <a:latin typeface="Trebuchet MS" pitchFamily="34" charset="0"/>
              </a:rPr>
              <a:t>. </a:t>
            </a:r>
            <a:r>
              <a:rPr lang="en-GB" dirty="0" err="1">
                <a:solidFill>
                  <a:srgbClr val="2F2B20"/>
                </a:solidFill>
                <a:latin typeface="Trebuchet MS" pitchFamily="34" charset="0"/>
              </a:rPr>
              <a:t>Jadwal</a:t>
            </a:r>
            <a:r>
              <a:rPr lang="en-GB" dirty="0">
                <a:solidFill>
                  <a:srgbClr val="2F2B20"/>
                </a:solidFill>
                <a:latin typeface="Trebuchet MS" pitchFamily="34" charset="0"/>
              </a:rPr>
              <a:t> </a:t>
            </a:r>
            <a:r>
              <a:rPr lang="en-GB" dirty="0" err="1">
                <a:solidFill>
                  <a:srgbClr val="2F2B20"/>
                </a:solidFill>
                <a:latin typeface="Trebuchet MS" pitchFamily="34" charset="0"/>
              </a:rPr>
              <a:t>proyek</a:t>
            </a:r>
            <a:r>
              <a:rPr lang="en-GB" dirty="0">
                <a:solidFill>
                  <a:srgbClr val="2F2B20"/>
                </a:solidFill>
                <a:latin typeface="Trebuchet MS" pitchFamily="34" charset="0"/>
              </a:rPr>
              <a:t> </a:t>
            </a:r>
            <a:r>
              <a:rPr lang="en-GB" dirty="0" err="1">
                <a:solidFill>
                  <a:srgbClr val="2F2B20"/>
                </a:solidFill>
                <a:latin typeface="Trebuchet MS" pitchFamily="34" charset="0"/>
              </a:rPr>
              <a:t>menunjukkan</a:t>
            </a:r>
            <a:r>
              <a:rPr lang="en-GB" dirty="0">
                <a:solidFill>
                  <a:srgbClr val="2F2B20"/>
                </a:solidFill>
                <a:latin typeface="Trebuchet MS" pitchFamily="34" charset="0"/>
              </a:rPr>
              <a:t> </a:t>
            </a:r>
            <a:r>
              <a:rPr lang="en-GB" dirty="0" err="1">
                <a:solidFill>
                  <a:srgbClr val="2F2B20"/>
                </a:solidFill>
                <a:latin typeface="Trebuchet MS" pitchFamily="34" charset="0"/>
              </a:rPr>
              <a:t>garis</a:t>
            </a:r>
            <a:r>
              <a:rPr lang="en-GB" dirty="0">
                <a:solidFill>
                  <a:srgbClr val="2F2B20"/>
                </a:solidFill>
                <a:latin typeface="Trebuchet MS" pitchFamily="34" charset="0"/>
              </a:rPr>
              <a:t> </a:t>
            </a:r>
            <a:r>
              <a:rPr lang="en-GB" dirty="0" err="1">
                <a:solidFill>
                  <a:srgbClr val="2F2B20"/>
                </a:solidFill>
                <a:latin typeface="Trebuchet MS" pitchFamily="34" charset="0"/>
              </a:rPr>
              <a:t>waktu</a:t>
            </a:r>
            <a:r>
              <a:rPr lang="en-GB" dirty="0">
                <a:solidFill>
                  <a:srgbClr val="2F2B20"/>
                </a:solidFill>
                <a:latin typeface="Trebuchet MS" pitchFamily="34" charset="0"/>
              </a:rPr>
              <a:t> </a:t>
            </a:r>
            <a:r>
              <a:rPr lang="en-GB" dirty="0" err="1">
                <a:solidFill>
                  <a:srgbClr val="2F2B20"/>
                </a:solidFill>
                <a:latin typeface="Trebuchet MS" pitchFamily="34" charset="0"/>
              </a:rPr>
              <a:t>untuk</a:t>
            </a:r>
            <a:r>
              <a:rPr lang="en-GB" dirty="0">
                <a:solidFill>
                  <a:srgbClr val="2F2B20"/>
                </a:solidFill>
                <a:latin typeface="Trebuchet MS" pitchFamily="34" charset="0"/>
              </a:rPr>
              <a:t> </a:t>
            </a:r>
            <a:r>
              <a:rPr lang="en-GB" dirty="0" err="1">
                <a:solidFill>
                  <a:srgbClr val="2F2B20"/>
                </a:solidFill>
                <a:latin typeface="Trebuchet MS" pitchFamily="34" charset="0"/>
              </a:rPr>
              <a:t>sumber</a:t>
            </a:r>
            <a:r>
              <a:rPr lang="en-GB" dirty="0">
                <a:solidFill>
                  <a:srgbClr val="2F2B20"/>
                </a:solidFill>
                <a:latin typeface="Trebuchet MS" pitchFamily="34" charset="0"/>
              </a:rPr>
              <a:t> </a:t>
            </a:r>
            <a:r>
              <a:rPr lang="en-GB" dirty="0" err="1">
                <a:solidFill>
                  <a:srgbClr val="2F2B20"/>
                </a:solidFill>
                <a:latin typeface="Trebuchet MS" pitchFamily="34" charset="0"/>
              </a:rPr>
              <a:t>daya</a:t>
            </a:r>
            <a:r>
              <a:rPr lang="en-GB" dirty="0">
                <a:solidFill>
                  <a:srgbClr val="2F2B20"/>
                </a:solidFill>
                <a:latin typeface="Trebuchet MS" pitchFamily="34" charset="0"/>
              </a:rPr>
              <a:t> yang </a:t>
            </a:r>
            <a:r>
              <a:rPr lang="en-GB" dirty="0" err="1">
                <a:solidFill>
                  <a:srgbClr val="2F2B20"/>
                </a:solidFill>
                <a:latin typeface="Trebuchet MS" pitchFamily="34" charset="0"/>
              </a:rPr>
              <a:t>dibutuhkan</a:t>
            </a:r>
            <a:r>
              <a:rPr lang="en-GB" dirty="0">
                <a:solidFill>
                  <a:srgbClr val="2F2B20"/>
                </a:solidFill>
                <a:latin typeface="Trebuchet MS" pitchFamily="34" charset="0"/>
              </a:rPr>
              <a:t>.</a:t>
            </a:r>
          </a:p>
          <a:p>
            <a:pPr marL="285750" indent="-285750">
              <a:lnSpc>
                <a:spcPct val="150000"/>
              </a:lnSpc>
            </a:pPr>
            <a:r>
              <a:rPr lang="en-GB" b="1" dirty="0">
                <a:solidFill>
                  <a:srgbClr val="2F2B20"/>
                </a:solidFill>
                <a:latin typeface="Trebuchet MS" pitchFamily="34" charset="0"/>
              </a:rPr>
              <a:t>Requirement documentation</a:t>
            </a:r>
            <a:r>
              <a:rPr lang="en-GB" dirty="0">
                <a:solidFill>
                  <a:srgbClr val="2F2B20"/>
                </a:solidFill>
                <a:latin typeface="Trebuchet MS" pitchFamily="34" charset="0"/>
              </a:rPr>
              <a:t>. </a:t>
            </a:r>
            <a:r>
              <a:rPr lang="en-GB" dirty="0" err="1">
                <a:solidFill>
                  <a:srgbClr val="2F2B20"/>
                </a:solidFill>
                <a:latin typeface="Trebuchet MS" pitchFamily="34" charset="0"/>
              </a:rPr>
              <a:t>Persyaratan</a:t>
            </a:r>
            <a:r>
              <a:rPr lang="en-GB" dirty="0">
                <a:solidFill>
                  <a:srgbClr val="2F2B20"/>
                </a:solidFill>
                <a:latin typeface="Trebuchet MS" pitchFamily="34" charset="0"/>
              </a:rPr>
              <a:t> </a:t>
            </a:r>
            <a:r>
              <a:rPr lang="en-GB" dirty="0" err="1">
                <a:solidFill>
                  <a:srgbClr val="2F2B20"/>
                </a:solidFill>
                <a:latin typeface="Trebuchet MS" pitchFamily="34" charset="0"/>
              </a:rPr>
              <a:t>akan</a:t>
            </a:r>
            <a:r>
              <a:rPr lang="en-GB" dirty="0">
                <a:solidFill>
                  <a:srgbClr val="2F2B20"/>
                </a:solidFill>
                <a:latin typeface="Trebuchet MS" pitchFamily="34" charset="0"/>
              </a:rPr>
              <a:t> </a:t>
            </a:r>
            <a:r>
              <a:rPr lang="en-GB" dirty="0" err="1">
                <a:solidFill>
                  <a:srgbClr val="2F2B20"/>
                </a:solidFill>
                <a:latin typeface="Trebuchet MS" pitchFamily="34" charset="0"/>
              </a:rPr>
              <a:t>menentukan</a:t>
            </a:r>
            <a:r>
              <a:rPr lang="en-GB" dirty="0">
                <a:solidFill>
                  <a:srgbClr val="2F2B20"/>
                </a:solidFill>
                <a:latin typeface="Trebuchet MS" pitchFamily="34" charset="0"/>
              </a:rPr>
              <a:t> </a:t>
            </a:r>
            <a:r>
              <a:rPr lang="en-GB" dirty="0" err="1">
                <a:solidFill>
                  <a:srgbClr val="2F2B20"/>
                </a:solidFill>
                <a:latin typeface="Trebuchet MS" pitchFamily="34" charset="0"/>
              </a:rPr>
              <a:t>jenis</a:t>
            </a:r>
            <a:r>
              <a:rPr lang="en-GB" dirty="0">
                <a:solidFill>
                  <a:srgbClr val="2F2B20"/>
                </a:solidFill>
                <a:latin typeface="Trebuchet MS" pitchFamily="34" charset="0"/>
              </a:rPr>
              <a:t> </a:t>
            </a:r>
            <a:r>
              <a:rPr lang="en-GB" dirty="0" err="1">
                <a:solidFill>
                  <a:srgbClr val="2F2B20"/>
                </a:solidFill>
                <a:latin typeface="Trebuchet MS" pitchFamily="34" charset="0"/>
              </a:rPr>
              <a:t>dan</a:t>
            </a:r>
            <a:r>
              <a:rPr lang="en-GB" dirty="0">
                <a:solidFill>
                  <a:srgbClr val="2F2B20"/>
                </a:solidFill>
                <a:latin typeface="Trebuchet MS" pitchFamily="34" charset="0"/>
              </a:rPr>
              <a:t> </a:t>
            </a:r>
            <a:r>
              <a:rPr lang="en-GB" dirty="0" err="1">
                <a:solidFill>
                  <a:srgbClr val="2F2B20"/>
                </a:solidFill>
                <a:latin typeface="Trebuchet MS" pitchFamily="34" charset="0"/>
              </a:rPr>
              <a:t>jumlah</a:t>
            </a:r>
            <a:r>
              <a:rPr lang="en-GB" dirty="0">
                <a:solidFill>
                  <a:srgbClr val="2F2B20"/>
                </a:solidFill>
                <a:latin typeface="Trebuchet MS" pitchFamily="34" charset="0"/>
              </a:rPr>
              <a:t> </a:t>
            </a:r>
            <a:r>
              <a:rPr lang="en-GB" dirty="0" err="1">
                <a:solidFill>
                  <a:srgbClr val="2F2B20"/>
                </a:solidFill>
                <a:latin typeface="Trebuchet MS" pitchFamily="34" charset="0"/>
              </a:rPr>
              <a:t>sumber</a:t>
            </a:r>
            <a:r>
              <a:rPr lang="en-GB" dirty="0">
                <a:solidFill>
                  <a:srgbClr val="2F2B20"/>
                </a:solidFill>
                <a:latin typeface="Trebuchet MS" pitchFamily="34" charset="0"/>
              </a:rPr>
              <a:t> </a:t>
            </a:r>
            <a:r>
              <a:rPr lang="en-GB" dirty="0" err="1">
                <a:solidFill>
                  <a:srgbClr val="2F2B20"/>
                </a:solidFill>
                <a:latin typeface="Trebuchet MS" pitchFamily="34" charset="0"/>
              </a:rPr>
              <a:t>daya</a:t>
            </a:r>
            <a:r>
              <a:rPr lang="en-GB" dirty="0">
                <a:solidFill>
                  <a:srgbClr val="2F2B20"/>
                </a:solidFill>
                <a:latin typeface="Trebuchet MS" pitchFamily="34" charset="0"/>
              </a:rPr>
              <a:t> yang </a:t>
            </a:r>
            <a:r>
              <a:rPr lang="en-GB" dirty="0" err="1">
                <a:solidFill>
                  <a:srgbClr val="2F2B20"/>
                </a:solidFill>
                <a:latin typeface="Trebuchet MS" pitchFamily="34" charset="0"/>
              </a:rPr>
              <a:t>dibutuhkan</a:t>
            </a:r>
            <a:r>
              <a:rPr lang="en-GB" dirty="0">
                <a:solidFill>
                  <a:srgbClr val="2F2B20"/>
                </a:solidFill>
                <a:latin typeface="Trebuchet MS" pitchFamily="34" charset="0"/>
              </a:rPr>
              <a:t> </a:t>
            </a:r>
            <a:r>
              <a:rPr lang="en-GB" dirty="0" err="1">
                <a:solidFill>
                  <a:srgbClr val="2F2B20"/>
                </a:solidFill>
                <a:latin typeface="Trebuchet MS" pitchFamily="34" charset="0"/>
              </a:rPr>
              <a:t>untuk</a:t>
            </a:r>
            <a:r>
              <a:rPr lang="en-GB" dirty="0">
                <a:solidFill>
                  <a:srgbClr val="2F2B20"/>
                </a:solidFill>
                <a:latin typeface="Trebuchet MS" pitchFamily="34" charset="0"/>
              </a:rPr>
              <a:t> </a:t>
            </a:r>
            <a:r>
              <a:rPr lang="en-GB" dirty="0" err="1">
                <a:solidFill>
                  <a:srgbClr val="2F2B20"/>
                </a:solidFill>
                <a:latin typeface="Trebuchet MS" pitchFamily="34" charset="0"/>
              </a:rPr>
              <a:t>proyek</a:t>
            </a:r>
            <a:r>
              <a:rPr lang="en-GB" dirty="0">
                <a:solidFill>
                  <a:srgbClr val="2F2B20"/>
                </a:solidFill>
                <a:latin typeface="Trebuchet MS" pitchFamily="34" charset="0"/>
              </a:rPr>
              <a:t> </a:t>
            </a:r>
            <a:r>
              <a:rPr lang="en-GB" dirty="0" err="1">
                <a:solidFill>
                  <a:srgbClr val="2F2B20"/>
                </a:solidFill>
                <a:latin typeface="Trebuchet MS" pitchFamily="34" charset="0"/>
              </a:rPr>
              <a:t>dan</a:t>
            </a:r>
            <a:r>
              <a:rPr lang="en-GB" dirty="0">
                <a:solidFill>
                  <a:srgbClr val="2F2B20"/>
                </a:solidFill>
                <a:latin typeface="Trebuchet MS" pitchFamily="34" charset="0"/>
              </a:rPr>
              <a:t> </a:t>
            </a:r>
            <a:r>
              <a:rPr lang="en-GB" dirty="0" err="1">
                <a:solidFill>
                  <a:srgbClr val="2F2B20"/>
                </a:solidFill>
                <a:latin typeface="Trebuchet MS" pitchFamily="34" charset="0"/>
              </a:rPr>
              <a:t>dapat</a:t>
            </a:r>
            <a:r>
              <a:rPr lang="en-GB" dirty="0">
                <a:solidFill>
                  <a:srgbClr val="2F2B20"/>
                </a:solidFill>
                <a:latin typeface="Trebuchet MS" pitchFamily="34" charset="0"/>
              </a:rPr>
              <a:t> </a:t>
            </a:r>
            <a:r>
              <a:rPr lang="en-GB" dirty="0" err="1">
                <a:solidFill>
                  <a:srgbClr val="2F2B20"/>
                </a:solidFill>
                <a:latin typeface="Trebuchet MS" pitchFamily="34" charset="0"/>
              </a:rPr>
              <a:t>memengaruhi</a:t>
            </a:r>
            <a:r>
              <a:rPr lang="en-GB" dirty="0">
                <a:solidFill>
                  <a:srgbClr val="2F2B20"/>
                </a:solidFill>
                <a:latin typeface="Trebuchet MS" pitchFamily="34" charset="0"/>
              </a:rPr>
              <a:t> </a:t>
            </a:r>
            <a:r>
              <a:rPr lang="en-GB" dirty="0" err="1">
                <a:solidFill>
                  <a:srgbClr val="2F2B20"/>
                </a:solidFill>
                <a:latin typeface="Trebuchet MS" pitchFamily="34" charset="0"/>
              </a:rPr>
              <a:t>cara</a:t>
            </a:r>
            <a:r>
              <a:rPr lang="en-GB" dirty="0">
                <a:solidFill>
                  <a:srgbClr val="2F2B20"/>
                </a:solidFill>
                <a:latin typeface="Trebuchet MS" pitchFamily="34" charset="0"/>
              </a:rPr>
              <a:t> </a:t>
            </a:r>
            <a:r>
              <a:rPr lang="en-GB" dirty="0" err="1">
                <a:solidFill>
                  <a:srgbClr val="2F2B20"/>
                </a:solidFill>
                <a:latin typeface="Trebuchet MS" pitchFamily="34" charset="0"/>
              </a:rPr>
              <a:t>pengelolaannya</a:t>
            </a:r>
            <a:r>
              <a:rPr lang="en-GB" dirty="0">
                <a:solidFill>
                  <a:srgbClr val="2F2B20"/>
                </a:solidFill>
                <a:latin typeface="Trebuchet MS" pitchFamily="34" charset="0"/>
              </a:rPr>
              <a:t>.</a:t>
            </a:r>
          </a:p>
          <a:p>
            <a:pPr marL="285750" indent="-285750">
              <a:lnSpc>
                <a:spcPct val="150000"/>
              </a:lnSpc>
            </a:pPr>
            <a:r>
              <a:rPr lang="en-GB" b="1" dirty="0">
                <a:solidFill>
                  <a:srgbClr val="2F2B20"/>
                </a:solidFill>
                <a:latin typeface="Trebuchet MS" pitchFamily="34" charset="0"/>
              </a:rPr>
              <a:t>Risk register</a:t>
            </a:r>
            <a:r>
              <a:rPr lang="en-GB" dirty="0">
                <a:solidFill>
                  <a:srgbClr val="2F2B20"/>
                </a:solidFill>
                <a:latin typeface="Trebuchet MS" pitchFamily="34" charset="0"/>
              </a:rPr>
              <a:t>, </a:t>
            </a:r>
            <a:r>
              <a:rPr lang="en-GB" dirty="0" err="1">
                <a:solidFill>
                  <a:srgbClr val="2F2B20"/>
                </a:solidFill>
                <a:latin typeface="Trebuchet MS" pitchFamily="34" charset="0"/>
              </a:rPr>
              <a:t>Daftar</a:t>
            </a:r>
            <a:r>
              <a:rPr lang="en-GB" dirty="0">
                <a:solidFill>
                  <a:srgbClr val="2F2B20"/>
                </a:solidFill>
                <a:latin typeface="Trebuchet MS" pitchFamily="34" charset="0"/>
              </a:rPr>
              <a:t> </a:t>
            </a:r>
            <a:r>
              <a:rPr lang="en-GB" dirty="0" err="1">
                <a:solidFill>
                  <a:srgbClr val="2F2B20"/>
                </a:solidFill>
                <a:latin typeface="Trebuchet MS" pitchFamily="34" charset="0"/>
              </a:rPr>
              <a:t>risiko</a:t>
            </a:r>
            <a:r>
              <a:rPr lang="en-GB" dirty="0">
                <a:solidFill>
                  <a:srgbClr val="2F2B20"/>
                </a:solidFill>
                <a:latin typeface="Trebuchet MS" pitchFamily="34" charset="0"/>
              </a:rPr>
              <a:t>. Register </a:t>
            </a:r>
            <a:r>
              <a:rPr lang="en-GB" dirty="0" err="1">
                <a:solidFill>
                  <a:srgbClr val="2F2B20"/>
                </a:solidFill>
                <a:latin typeface="Trebuchet MS" pitchFamily="34" charset="0"/>
              </a:rPr>
              <a:t>risiko</a:t>
            </a:r>
            <a:r>
              <a:rPr lang="en-GB" dirty="0">
                <a:solidFill>
                  <a:srgbClr val="2F2B20"/>
                </a:solidFill>
                <a:latin typeface="Trebuchet MS" pitchFamily="34" charset="0"/>
              </a:rPr>
              <a:t> </a:t>
            </a:r>
            <a:r>
              <a:rPr lang="en-GB" dirty="0" err="1">
                <a:solidFill>
                  <a:srgbClr val="2F2B20"/>
                </a:solidFill>
                <a:latin typeface="Trebuchet MS" pitchFamily="34" charset="0"/>
              </a:rPr>
              <a:t>berisi</a:t>
            </a:r>
            <a:r>
              <a:rPr lang="en-GB" dirty="0">
                <a:solidFill>
                  <a:srgbClr val="2F2B20"/>
                </a:solidFill>
                <a:latin typeface="Trebuchet MS" pitchFamily="34" charset="0"/>
              </a:rPr>
              <a:t> </a:t>
            </a:r>
            <a:r>
              <a:rPr lang="en-GB" dirty="0" err="1">
                <a:solidFill>
                  <a:srgbClr val="2F2B20"/>
                </a:solidFill>
                <a:latin typeface="Trebuchet MS" pitchFamily="34" charset="0"/>
              </a:rPr>
              <a:t>informasi</a:t>
            </a:r>
            <a:r>
              <a:rPr lang="en-GB" dirty="0">
                <a:solidFill>
                  <a:srgbClr val="2F2B20"/>
                </a:solidFill>
                <a:latin typeface="Trebuchet MS" pitchFamily="34" charset="0"/>
              </a:rPr>
              <a:t> </a:t>
            </a:r>
            <a:r>
              <a:rPr lang="en-GB" dirty="0" err="1">
                <a:solidFill>
                  <a:srgbClr val="2F2B20"/>
                </a:solidFill>
                <a:latin typeface="Trebuchet MS" pitchFamily="34" charset="0"/>
              </a:rPr>
              <a:t>tentang</a:t>
            </a:r>
            <a:r>
              <a:rPr lang="en-GB" dirty="0">
                <a:solidFill>
                  <a:srgbClr val="2F2B20"/>
                </a:solidFill>
                <a:latin typeface="Trebuchet MS" pitchFamily="34" charset="0"/>
              </a:rPr>
              <a:t> </a:t>
            </a:r>
            <a:r>
              <a:rPr lang="en-GB" dirty="0" err="1">
                <a:solidFill>
                  <a:srgbClr val="2F2B20"/>
                </a:solidFill>
                <a:latin typeface="Trebuchet MS" pitchFamily="34" charset="0"/>
              </a:rPr>
              <a:t>ancaman</a:t>
            </a:r>
            <a:r>
              <a:rPr lang="en-GB" dirty="0">
                <a:solidFill>
                  <a:srgbClr val="2F2B20"/>
                </a:solidFill>
                <a:latin typeface="Trebuchet MS" pitchFamily="34" charset="0"/>
              </a:rPr>
              <a:t> </a:t>
            </a:r>
            <a:r>
              <a:rPr lang="en-GB" dirty="0" err="1">
                <a:solidFill>
                  <a:srgbClr val="2F2B20"/>
                </a:solidFill>
                <a:latin typeface="Trebuchet MS" pitchFamily="34" charset="0"/>
              </a:rPr>
              <a:t>dan</a:t>
            </a:r>
            <a:r>
              <a:rPr lang="en-GB" dirty="0">
                <a:solidFill>
                  <a:srgbClr val="2F2B20"/>
                </a:solidFill>
                <a:latin typeface="Trebuchet MS" pitchFamily="34" charset="0"/>
              </a:rPr>
              <a:t> </a:t>
            </a:r>
            <a:r>
              <a:rPr lang="en-GB" dirty="0" err="1">
                <a:solidFill>
                  <a:srgbClr val="2F2B20"/>
                </a:solidFill>
                <a:latin typeface="Trebuchet MS" pitchFamily="34" charset="0"/>
              </a:rPr>
              <a:t>peluang</a:t>
            </a:r>
            <a:r>
              <a:rPr lang="en-GB" dirty="0">
                <a:solidFill>
                  <a:srgbClr val="2F2B20"/>
                </a:solidFill>
                <a:latin typeface="Trebuchet MS" pitchFamily="34" charset="0"/>
              </a:rPr>
              <a:t> yang </a:t>
            </a:r>
            <a:r>
              <a:rPr lang="en-GB" dirty="0" err="1">
                <a:solidFill>
                  <a:srgbClr val="2F2B20"/>
                </a:solidFill>
                <a:latin typeface="Trebuchet MS" pitchFamily="34" charset="0"/>
              </a:rPr>
              <a:t>dapat</a:t>
            </a:r>
            <a:r>
              <a:rPr lang="en-GB" dirty="0">
                <a:solidFill>
                  <a:srgbClr val="2F2B20"/>
                </a:solidFill>
                <a:latin typeface="Trebuchet MS" pitchFamily="34" charset="0"/>
              </a:rPr>
              <a:t> </a:t>
            </a:r>
            <a:r>
              <a:rPr lang="en-GB" dirty="0" err="1">
                <a:solidFill>
                  <a:srgbClr val="2F2B20"/>
                </a:solidFill>
                <a:latin typeface="Trebuchet MS" pitchFamily="34" charset="0"/>
              </a:rPr>
              <a:t>memengaruhi</a:t>
            </a:r>
            <a:r>
              <a:rPr lang="en-GB" dirty="0">
                <a:solidFill>
                  <a:srgbClr val="2F2B20"/>
                </a:solidFill>
                <a:latin typeface="Trebuchet MS" pitchFamily="34" charset="0"/>
              </a:rPr>
              <a:t> </a:t>
            </a:r>
            <a:r>
              <a:rPr lang="en-GB" dirty="0" err="1">
                <a:solidFill>
                  <a:srgbClr val="2F2B20"/>
                </a:solidFill>
                <a:latin typeface="Trebuchet MS" pitchFamily="34" charset="0"/>
              </a:rPr>
              <a:t>perencanaan</a:t>
            </a:r>
            <a:r>
              <a:rPr lang="en-GB" dirty="0">
                <a:solidFill>
                  <a:srgbClr val="2F2B20"/>
                </a:solidFill>
                <a:latin typeface="Trebuchet MS" pitchFamily="34" charset="0"/>
              </a:rPr>
              <a:t> </a:t>
            </a:r>
            <a:r>
              <a:rPr lang="en-GB" dirty="0" err="1">
                <a:solidFill>
                  <a:srgbClr val="2F2B20"/>
                </a:solidFill>
                <a:latin typeface="Trebuchet MS" pitchFamily="34" charset="0"/>
              </a:rPr>
              <a:t>sumber</a:t>
            </a:r>
            <a:r>
              <a:rPr lang="en-GB" dirty="0">
                <a:solidFill>
                  <a:srgbClr val="2F2B20"/>
                </a:solidFill>
                <a:latin typeface="Trebuchet MS" pitchFamily="34" charset="0"/>
              </a:rPr>
              <a:t> </a:t>
            </a:r>
            <a:r>
              <a:rPr lang="en-GB" dirty="0" err="1">
                <a:solidFill>
                  <a:srgbClr val="2F2B20"/>
                </a:solidFill>
                <a:latin typeface="Trebuchet MS" pitchFamily="34" charset="0"/>
              </a:rPr>
              <a:t>daya</a:t>
            </a:r>
            <a:r>
              <a:rPr lang="en-GB" dirty="0">
                <a:solidFill>
                  <a:srgbClr val="2F2B20"/>
                </a:solidFill>
                <a:latin typeface="Trebuchet MS" pitchFamily="34" charset="0"/>
              </a:rPr>
              <a:t>.</a:t>
            </a:r>
          </a:p>
          <a:p>
            <a:pPr marL="285750" indent="-285750">
              <a:lnSpc>
                <a:spcPct val="150000"/>
              </a:lnSpc>
            </a:pPr>
            <a:r>
              <a:rPr lang="en-GB" b="1" dirty="0">
                <a:solidFill>
                  <a:srgbClr val="2F2B20"/>
                </a:solidFill>
                <a:latin typeface="Trebuchet MS" pitchFamily="34" charset="0"/>
              </a:rPr>
              <a:t>Stakeholder Register</a:t>
            </a:r>
            <a:r>
              <a:rPr lang="en-GB" dirty="0">
                <a:solidFill>
                  <a:srgbClr val="2F2B20"/>
                </a:solidFill>
                <a:latin typeface="Trebuchet MS" pitchFamily="34" charset="0"/>
              </a:rPr>
              <a:t>. </a:t>
            </a:r>
            <a:r>
              <a:rPr lang="en-GB" dirty="0" err="1">
                <a:solidFill>
                  <a:srgbClr val="2F2B20"/>
                </a:solidFill>
                <a:latin typeface="Trebuchet MS" pitchFamily="34" charset="0"/>
              </a:rPr>
              <a:t>Daftar</a:t>
            </a:r>
            <a:r>
              <a:rPr lang="en-GB" dirty="0">
                <a:solidFill>
                  <a:srgbClr val="2F2B20"/>
                </a:solidFill>
                <a:latin typeface="Trebuchet MS" pitchFamily="34" charset="0"/>
              </a:rPr>
              <a:t> </a:t>
            </a:r>
            <a:r>
              <a:rPr lang="en-GB" dirty="0" err="1">
                <a:solidFill>
                  <a:srgbClr val="2F2B20"/>
                </a:solidFill>
                <a:latin typeface="Trebuchet MS" pitchFamily="34" charset="0"/>
              </a:rPr>
              <a:t>pemangku</a:t>
            </a:r>
            <a:r>
              <a:rPr lang="en-GB" dirty="0">
                <a:solidFill>
                  <a:srgbClr val="2F2B20"/>
                </a:solidFill>
                <a:latin typeface="Trebuchet MS" pitchFamily="34" charset="0"/>
              </a:rPr>
              <a:t> </a:t>
            </a:r>
            <a:r>
              <a:rPr lang="en-GB" dirty="0" err="1">
                <a:solidFill>
                  <a:srgbClr val="2F2B20"/>
                </a:solidFill>
                <a:latin typeface="Trebuchet MS" pitchFamily="34" charset="0"/>
              </a:rPr>
              <a:t>kepentingan</a:t>
            </a:r>
            <a:r>
              <a:rPr lang="en-GB" dirty="0">
                <a:solidFill>
                  <a:srgbClr val="2F2B20"/>
                </a:solidFill>
                <a:latin typeface="Trebuchet MS" pitchFamily="34" charset="0"/>
              </a:rPr>
              <a:t> </a:t>
            </a:r>
            <a:r>
              <a:rPr lang="en-GB" dirty="0" err="1">
                <a:solidFill>
                  <a:srgbClr val="2F2B20"/>
                </a:solidFill>
                <a:latin typeface="Trebuchet MS" pitchFamily="34" charset="0"/>
              </a:rPr>
              <a:t>membantu</a:t>
            </a:r>
            <a:r>
              <a:rPr lang="en-GB" dirty="0">
                <a:solidFill>
                  <a:srgbClr val="2F2B20"/>
                </a:solidFill>
                <a:latin typeface="Trebuchet MS" pitchFamily="34" charset="0"/>
              </a:rPr>
              <a:t> </a:t>
            </a:r>
            <a:r>
              <a:rPr lang="en-GB" dirty="0" err="1">
                <a:solidFill>
                  <a:srgbClr val="2F2B20"/>
                </a:solidFill>
                <a:latin typeface="Trebuchet MS" pitchFamily="34" charset="0"/>
              </a:rPr>
              <a:t>dalam</a:t>
            </a:r>
            <a:r>
              <a:rPr lang="en-GB" dirty="0">
                <a:solidFill>
                  <a:srgbClr val="2F2B20"/>
                </a:solidFill>
                <a:latin typeface="Trebuchet MS" pitchFamily="34" charset="0"/>
              </a:rPr>
              <a:t> </a:t>
            </a:r>
            <a:r>
              <a:rPr lang="en-GB" dirty="0" err="1">
                <a:solidFill>
                  <a:srgbClr val="2F2B20"/>
                </a:solidFill>
                <a:latin typeface="Trebuchet MS" pitchFamily="34" charset="0"/>
              </a:rPr>
              <a:t>mengidentifikasi</a:t>
            </a:r>
            <a:r>
              <a:rPr lang="en-GB" dirty="0">
                <a:solidFill>
                  <a:srgbClr val="2F2B20"/>
                </a:solidFill>
                <a:latin typeface="Trebuchet MS" pitchFamily="34" charset="0"/>
              </a:rPr>
              <a:t> </a:t>
            </a:r>
            <a:r>
              <a:rPr lang="en-GB" dirty="0" err="1">
                <a:solidFill>
                  <a:srgbClr val="2F2B20"/>
                </a:solidFill>
                <a:latin typeface="Trebuchet MS" pitchFamily="34" charset="0"/>
              </a:rPr>
              <a:t>mereka</a:t>
            </a:r>
            <a:r>
              <a:rPr lang="en-GB" dirty="0">
                <a:solidFill>
                  <a:srgbClr val="2F2B20"/>
                </a:solidFill>
                <a:latin typeface="Trebuchet MS" pitchFamily="34" charset="0"/>
              </a:rPr>
              <a:t> </a:t>
            </a:r>
            <a:r>
              <a:rPr lang="en-GB" dirty="0" err="1">
                <a:solidFill>
                  <a:srgbClr val="2F2B20"/>
                </a:solidFill>
                <a:latin typeface="Trebuchet MS" pitchFamily="34" charset="0"/>
              </a:rPr>
              <a:t>pemangku</a:t>
            </a:r>
            <a:r>
              <a:rPr lang="en-GB" dirty="0">
                <a:solidFill>
                  <a:srgbClr val="2F2B20"/>
                </a:solidFill>
                <a:latin typeface="Trebuchet MS" pitchFamily="34" charset="0"/>
              </a:rPr>
              <a:t> </a:t>
            </a:r>
            <a:r>
              <a:rPr lang="en-GB" dirty="0" err="1">
                <a:solidFill>
                  <a:srgbClr val="2F2B20"/>
                </a:solidFill>
                <a:latin typeface="Trebuchet MS" pitchFamily="34" charset="0"/>
              </a:rPr>
              <a:t>kepentingan</a:t>
            </a:r>
            <a:r>
              <a:rPr lang="en-GB" dirty="0">
                <a:solidFill>
                  <a:srgbClr val="2F2B20"/>
                </a:solidFill>
                <a:latin typeface="Trebuchet MS" pitchFamily="34" charset="0"/>
              </a:rPr>
              <a:t> yang </a:t>
            </a:r>
            <a:r>
              <a:rPr lang="en-GB" dirty="0" err="1">
                <a:solidFill>
                  <a:srgbClr val="2F2B20"/>
                </a:solidFill>
                <a:latin typeface="Trebuchet MS" pitchFamily="34" charset="0"/>
              </a:rPr>
              <a:t>memiliki</a:t>
            </a:r>
            <a:r>
              <a:rPr lang="en-GB" dirty="0">
                <a:solidFill>
                  <a:srgbClr val="2F2B20"/>
                </a:solidFill>
                <a:latin typeface="Trebuchet MS" pitchFamily="34" charset="0"/>
              </a:rPr>
              <a:t> </a:t>
            </a:r>
            <a:r>
              <a:rPr lang="en-GB" dirty="0" err="1">
                <a:solidFill>
                  <a:srgbClr val="2F2B20"/>
                </a:solidFill>
                <a:latin typeface="Trebuchet MS" pitchFamily="34" charset="0"/>
              </a:rPr>
              <a:t>minat</a:t>
            </a:r>
            <a:r>
              <a:rPr lang="en-GB" dirty="0">
                <a:solidFill>
                  <a:srgbClr val="2F2B20"/>
                </a:solidFill>
                <a:latin typeface="Trebuchet MS" pitchFamily="34" charset="0"/>
              </a:rPr>
              <a:t> </a:t>
            </a:r>
            <a:r>
              <a:rPr lang="en-GB" dirty="0" err="1">
                <a:solidFill>
                  <a:srgbClr val="2F2B20"/>
                </a:solidFill>
                <a:latin typeface="Trebuchet MS" pitchFamily="34" charset="0"/>
              </a:rPr>
              <a:t>khusus</a:t>
            </a:r>
            <a:r>
              <a:rPr lang="en-GB" dirty="0">
                <a:solidFill>
                  <a:srgbClr val="2F2B20"/>
                </a:solidFill>
                <a:latin typeface="Trebuchet MS" pitchFamily="34" charset="0"/>
              </a:rPr>
              <a:t> </a:t>
            </a:r>
            <a:r>
              <a:rPr lang="en-GB" dirty="0" err="1">
                <a:solidFill>
                  <a:srgbClr val="2F2B20"/>
                </a:solidFill>
                <a:latin typeface="Trebuchet MS" pitchFamily="34" charset="0"/>
              </a:rPr>
              <a:t>atau</a:t>
            </a:r>
            <a:r>
              <a:rPr lang="en-GB" dirty="0">
                <a:solidFill>
                  <a:srgbClr val="2F2B20"/>
                </a:solidFill>
                <a:latin typeface="Trebuchet MS" pitchFamily="34" charset="0"/>
              </a:rPr>
              <a:t> </a:t>
            </a:r>
            <a:r>
              <a:rPr lang="en-GB" dirty="0" err="1">
                <a:solidFill>
                  <a:srgbClr val="2F2B20"/>
                </a:solidFill>
                <a:latin typeface="Trebuchet MS" pitchFamily="34" charset="0"/>
              </a:rPr>
              <a:t>berdampak</a:t>
            </a:r>
            <a:r>
              <a:rPr lang="en-GB" dirty="0">
                <a:solidFill>
                  <a:srgbClr val="2F2B20"/>
                </a:solidFill>
                <a:latin typeface="Trebuchet MS" pitchFamily="34" charset="0"/>
              </a:rPr>
              <a:t> </a:t>
            </a:r>
            <a:r>
              <a:rPr lang="en-GB" dirty="0" err="1">
                <a:solidFill>
                  <a:srgbClr val="2F2B20"/>
                </a:solidFill>
                <a:latin typeface="Trebuchet MS" pitchFamily="34" charset="0"/>
              </a:rPr>
              <a:t>pada</a:t>
            </a:r>
            <a:r>
              <a:rPr lang="en-GB" dirty="0">
                <a:solidFill>
                  <a:srgbClr val="2F2B20"/>
                </a:solidFill>
                <a:latin typeface="Trebuchet MS" pitchFamily="34" charset="0"/>
              </a:rPr>
              <a:t> </a:t>
            </a:r>
            <a:r>
              <a:rPr lang="en-GB" dirty="0" err="1">
                <a:solidFill>
                  <a:srgbClr val="2F2B20"/>
                </a:solidFill>
                <a:latin typeface="Trebuchet MS" pitchFamily="34" charset="0"/>
              </a:rPr>
              <a:t>sumber</a:t>
            </a:r>
            <a:r>
              <a:rPr lang="en-GB" dirty="0">
                <a:solidFill>
                  <a:srgbClr val="2F2B20"/>
                </a:solidFill>
                <a:latin typeface="Trebuchet MS" pitchFamily="34" charset="0"/>
              </a:rPr>
              <a:t> </a:t>
            </a:r>
            <a:r>
              <a:rPr lang="en-GB" dirty="0" err="1">
                <a:solidFill>
                  <a:srgbClr val="2F2B20"/>
                </a:solidFill>
                <a:latin typeface="Trebuchet MS" pitchFamily="34" charset="0"/>
              </a:rPr>
              <a:t>daya</a:t>
            </a:r>
            <a:r>
              <a:rPr lang="en-GB" dirty="0">
                <a:solidFill>
                  <a:srgbClr val="2F2B20"/>
                </a:solidFill>
                <a:latin typeface="Trebuchet MS" pitchFamily="34" charset="0"/>
              </a:rPr>
              <a:t> yang </a:t>
            </a:r>
            <a:r>
              <a:rPr lang="en-GB" dirty="0" err="1">
                <a:solidFill>
                  <a:srgbClr val="2F2B20"/>
                </a:solidFill>
                <a:latin typeface="Trebuchet MS" pitchFamily="34" charset="0"/>
              </a:rPr>
              <a:t>dibutuhkan</a:t>
            </a:r>
            <a:r>
              <a:rPr lang="en-GB" dirty="0">
                <a:solidFill>
                  <a:srgbClr val="2F2B20"/>
                </a:solidFill>
                <a:latin typeface="Trebuchet MS" pitchFamily="34" charset="0"/>
              </a:rPr>
              <a:t> </a:t>
            </a:r>
            <a:r>
              <a:rPr lang="en-GB" dirty="0" err="1">
                <a:solidFill>
                  <a:srgbClr val="2F2B20"/>
                </a:solidFill>
                <a:latin typeface="Trebuchet MS" pitchFamily="34" charset="0"/>
              </a:rPr>
              <a:t>untuk</a:t>
            </a:r>
            <a:r>
              <a:rPr lang="en-GB" dirty="0">
                <a:solidFill>
                  <a:srgbClr val="2F2B20"/>
                </a:solidFill>
                <a:latin typeface="Trebuchet MS" pitchFamily="34" charset="0"/>
              </a:rPr>
              <a:t> </a:t>
            </a:r>
            <a:r>
              <a:rPr lang="en-GB" dirty="0" err="1">
                <a:solidFill>
                  <a:srgbClr val="2F2B20"/>
                </a:solidFill>
                <a:latin typeface="Trebuchet MS" pitchFamily="34" charset="0"/>
              </a:rPr>
              <a:t>proyek</a:t>
            </a:r>
            <a:r>
              <a:rPr lang="en-GB" dirty="0">
                <a:solidFill>
                  <a:srgbClr val="2F2B20"/>
                </a:solidFill>
                <a:latin typeface="Trebuchet MS" pitchFamily="34" charset="0"/>
              </a:rPr>
              <a:t>. </a:t>
            </a:r>
            <a:r>
              <a:rPr lang="en-GB" dirty="0" err="1">
                <a:solidFill>
                  <a:srgbClr val="2F2B20"/>
                </a:solidFill>
                <a:latin typeface="Trebuchet MS" pitchFamily="34" charset="0"/>
              </a:rPr>
              <a:t>Ini</a:t>
            </a:r>
            <a:r>
              <a:rPr lang="en-GB" dirty="0">
                <a:solidFill>
                  <a:srgbClr val="2F2B20"/>
                </a:solidFill>
                <a:latin typeface="Trebuchet MS" pitchFamily="34" charset="0"/>
              </a:rPr>
              <a:t> juga </a:t>
            </a:r>
            <a:r>
              <a:rPr lang="en-GB" dirty="0" err="1">
                <a:solidFill>
                  <a:srgbClr val="2F2B20"/>
                </a:solidFill>
                <a:latin typeface="Trebuchet MS" pitchFamily="34" charset="0"/>
              </a:rPr>
              <a:t>membantu</a:t>
            </a:r>
            <a:r>
              <a:rPr lang="en-GB" dirty="0">
                <a:solidFill>
                  <a:srgbClr val="2F2B20"/>
                </a:solidFill>
                <a:latin typeface="Trebuchet MS" pitchFamily="34" charset="0"/>
              </a:rPr>
              <a:t> </a:t>
            </a:r>
            <a:r>
              <a:rPr lang="en-GB" dirty="0" err="1">
                <a:solidFill>
                  <a:srgbClr val="2F2B20"/>
                </a:solidFill>
                <a:latin typeface="Trebuchet MS" pitchFamily="34" charset="0"/>
              </a:rPr>
              <a:t>mengidentifikasi</a:t>
            </a:r>
            <a:r>
              <a:rPr lang="en-GB" dirty="0">
                <a:solidFill>
                  <a:srgbClr val="2F2B20"/>
                </a:solidFill>
                <a:latin typeface="Trebuchet MS" pitchFamily="34" charset="0"/>
              </a:rPr>
              <a:t> </a:t>
            </a:r>
            <a:r>
              <a:rPr lang="en-GB" dirty="0" err="1">
                <a:solidFill>
                  <a:srgbClr val="2F2B20"/>
                </a:solidFill>
                <a:latin typeface="Trebuchet MS" pitchFamily="34" charset="0"/>
              </a:rPr>
              <a:t>pemangku</a:t>
            </a:r>
            <a:r>
              <a:rPr lang="en-GB" dirty="0">
                <a:solidFill>
                  <a:srgbClr val="2F2B20"/>
                </a:solidFill>
                <a:latin typeface="Trebuchet MS" pitchFamily="34" charset="0"/>
              </a:rPr>
              <a:t> </a:t>
            </a:r>
            <a:r>
              <a:rPr lang="en-GB" dirty="0" err="1">
                <a:solidFill>
                  <a:srgbClr val="2F2B20"/>
                </a:solidFill>
                <a:latin typeface="Trebuchet MS" pitchFamily="34" charset="0"/>
              </a:rPr>
              <a:t>kepentingan</a:t>
            </a:r>
            <a:r>
              <a:rPr lang="en-GB" dirty="0">
                <a:solidFill>
                  <a:srgbClr val="2F2B20"/>
                </a:solidFill>
                <a:latin typeface="Trebuchet MS" pitchFamily="34" charset="0"/>
              </a:rPr>
              <a:t> yang </a:t>
            </a:r>
            <a:r>
              <a:rPr lang="en-GB" dirty="0" err="1">
                <a:solidFill>
                  <a:srgbClr val="2F2B20"/>
                </a:solidFill>
                <a:latin typeface="Trebuchet MS" pitchFamily="34" charset="0"/>
              </a:rPr>
              <a:t>dapat</a:t>
            </a:r>
            <a:r>
              <a:rPr lang="en-GB" dirty="0">
                <a:solidFill>
                  <a:srgbClr val="2F2B20"/>
                </a:solidFill>
                <a:latin typeface="Trebuchet MS" pitchFamily="34" charset="0"/>
              </a:rPr>
              <a:t> </a:t>
            </a:r>
            <a:r>
              <a:rPr lang="en-GB" dirty="0" err="1">
                <a:solidFill>
                  <a:srgbClr val="2F2B20"/>
                </a:solidFill>
                <a:latin typeface="Trebuchet MS" pitchFamily="34" charset="0"/>
              </a:rPr>
              <a:t>memengaruhi</a:t>
            </a:r>
            <a:r>
              <a:rPr lang="en-GB" dirty="0">
                <a:solidFill>
                  <a:srgbClr val="2F2B20"/>
                </a:solidFill>
                <a:latin typeface="Trebuchet MS" pitchFamily="34" charset="0"/>
              </a:rPr>
              <a:t> </a:t>
            </a:r>
            <a:r>
              <a:rPr lang="en-GB" dirty="0" err="1">
                <a:solidFill>
                  <a:srgbClr val="2F2B20"/>
                </a:solidFill>
                <a:latin typeface="Trebuchet MS" pitchFamily="34" charset="0"/>
              </a:rPr>
              <a:t>penggunaan</a:t>
            </a:r>
            <a:r>
              <a:rPr lang="en-GB" dirty="0">
                <a:solidFill>
                  <a:srgbClr val="2F2B20"/>
                </a:solidFill>
                <a:latin typeface="Trebuchet MS" pitchFamily="34" charset="0"/>
              </a:rPr>
              <a:t> </a:t>
            </a:r>
            <a:r>
              <a:rPr lang="en-GB" dirty="0" err="1">
                <a:solidFill>
                  <a:srgbClr val="2F2B20"/>
                </a:solidFill>
                <a:latin typeface="Trebuchet MS" pitchFamily="34" charset="0"/>
              </a:rPr>
              <a:t>satu</a:t>
            </a:r>
            <a:r>
              <a:rPr lang="en-GB" dirty="0">
                <a:solidFill>
                  <a:srgbClr val="2F2B20"/>
                </a:solidFill>
                <a:latin typeface="Trebuchet MS" pitchFamily="34" charset="0"/>
              </a:rPr>
              <a:t> </a:t>
            </a:r>
            <a:r>
              <a:rPr lang="en-GB" dirty="0" err="1">
                <a:solidFill>
                  <a:srgbClr val="2F2B20"/>
                </a:solidFill>
                <a:latin typeface="Trebuchet MS" pitchFamily="34" charset="0"/>
              </a:rPr>
              <a:t>jenis</a:t>
            </a:r>
            <a:r>
              <a:rPr lang="en-GB" dirty="0">
                <a:solidFill>
                  <a:srgbClr val="2F2B20"/>
                </a:solidFill>
                <a:latin typeface="Trebuchet MS" pitchFamily="34" charset="0"/>
              </a:rPr>
              <a:t> </a:t>
            </a:r>
            <a:r>
              <a:rPr lang="en-GB" dirty="0" err="1">
                <a:solidFill>
                  <a:srgbClr val="2F2B20"/>
                </a:solidFill>
                <a:latin typeface="Trebuchet MS" pitchFamily="34" charset="0"/>
              </a:rPr>
              <a:t>sumber</a:t>
            </a:r>
            <a:r>
              <a:rPr lang="en-GB" dirty="0">
                <a:solidFill>
                  <a:srgbClr val="2F2B20"/>
                </a:solidFill>
                <a:latin typeface="Trebuchet MS" pitchFamily="34" charset="0"/>
              </a:rPr>
              <a:t> </a:t>
            </a:r>
            <a:r>
              <a:rPr lang="en-GB" dirty="0" err="1">
                <a:solidFill>
                  <a:srgbClr val="2F2B20"/>
                </a:solidFill>
                <a:latin typeface="Trebuchet MS" pitchFamily="34" charset="0"/>
              </a:rPr>
              <a:t>daya</a:t>
            </a:r>
            <a:r>
              <a:rPr lang="en-GB" dirty="0">
                <a:solidFill>
                  <a:srgbClr val="2F2B20"/>
                </a:solidFill>
                <a:latin typeface="Trebuchet MS" pitchFamily="34" charset="0"/>
              </a:rPr>
              <a:t> di </a:t>
            </a:r>
            <a:r>
              <a:rPr lang="en-GB" dirty="0" err="1">
                <a:solidFill>
                  <a:srgbClr val="2F2B20"/>
                </a:solidFill>
                <a:latin typeface="Trebuchet MS" pitchFamily="34" charset="0"/>
              </a:rPr>
              <a:t>atas</a:t>
            </a:r>
            <a:r>
              <a:rPr lang="en-GB" dirty="0">
                <a:solidFill>
                  <a:srgbClr val="2F2B20"/>
                </a:solidFill>
                <a:latin typeface="Trebuchet MS" pitchFamily="34" charset="0"/>
              </a:rPr>
              <a:t> yang lain.</a:t>
            </a:r>
          </a:p>
        </p:txBody>
      </p:sp>
      <p:grpSp>
        <p:nvGrpSpPr>
          <p:cNvPr id="14" name="Group 13"/>
          <p:cNvGrpSpPr/>
          <p:nvPr/>
        </p:nvGrpSpPr>
        <p:grpSpPr>
          <a:xfrm>
            <a:off x="50639" y="914869"/>
            <a:ext cx="2105707" cy="5117441"/>
            <a:chOff x="50639" y="914869"/>
            <a:chExt cx="2105707" cy="5117441"/>
          </a:xfrm>
        </p:grpSpPr>
        <p:sp>
          <p:nvSpPr>
            <p:cNvPr id="16" name="Freeform 15"/>
            <p:cNvSpPr/>
            <p:nvPr/>
          </p:nvSpPr>
          <p:spPr>
            <a:xfrm>
              <a:off x="50639" y="914869"/>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17" name="Freeform 16"/>
            <p:cNvSpPr/>
            <p:nvPr/>
          </p:nvSpPr>
          <p:spPr>
            <a:xfrm>
              <a:off x="84330" y="1498497"/>
              <a:ext cx="2072016" cy="4533813"/>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charter</a:t>
              </a:r>
            </a:p>
            <a:p>
              <a:r>
                <a:rPr lang="en-US" sz="1400" dirty="0"/>
                <a:t>2. Project management plan</a:t>
              </a:r>
            </a:p>
            <a:p>
              <a:pPr lvl="1"/>
              <a:r>
                <a:rPr lang="en-US" sz="1400" dirty="0"/>
                <a:t>• Quality management plan</a:t>
              </a:r>
            </a:p>
            <a:p>
              <a:pPr lvl="1"/>
              <a:r>
                <a:rPr lang="en-US" sz="1400" dirty="0"/>
                <a:t>• Scope baseline</a:t>
              </a:r>
            </a:p>
            <a:p>
              <a:r>
                <a:rPr lang="en-US" sz="1400" dirty="0"/>
                <a:t>3. Project documents</a:t>
              </a:r>
            </a:p>
            <a:p>
              <a:pPr lvl="1"/>
              <a:r>
                <a:rPr lang="en-US" sz="1400" dirty="0"/>
                <a:t>• Project schedule</a:t>
              </a:r>
            </a:p>
            <a:p>
              <a:pPr lvl="1"/>
              <a:r>
                <a:rPr lang="en-US" sz="1400" dirty="0"/>
                <a:t>• Requirements</a:t>
              </a:r>
            </a:p>
            <a:p>
              <a:pPr lvl="1"/>
              <a:r>
                <a:rPr lang="en-US" sz="1400" dirty="0"/>
                <a:t>documentation</a:t>
              </a:r>
            </a:p>
            <a:p>
              <a:pPr lvl="1"/>
              <a:r>
                <a:rPr lang="en-US" sz="1400" dirty="0"/>
                <a:t>• Risk register</a:t>
              </a:r>
            </a:p>
            <a:p>
              <a:pPr lvl="1"/>
              <a:r>
                <a:rPr lang="en-US" sz="1400" dirty="0"/>
                <a:t>• Stakeholder register</a:t>
              </a:r>
            </a:p>
            <a:p>
              <a:r>
                <a:rPr lang="en-US" sz="1400" dirty="0"/>
                <a:t>4. Enterprise environmental</a:t>
              </a:r>
            </a:p>
            <a:p>
              <a:r>
                <a:rPr lang="en-US" sz="1400" dirty="0"/>
                <a:t>factors</a:t>
              </a:r>
            </a:p>
            <a:p>
              <a:r>
                <a:rPr lang="en-US" sz="1400" dirty="0"/>
                <a:t>5. Organizational process assets</a:t>
              </a:r>
              <a:endParaRPr lang="en-US" sz="3600" b="0" kern="1200" dirty="0">
                <a:latin typeface="+mn-lt"/>
              </a:endParaRPr>
            </a:p>
          </p:txBody>
        </p:sp>
      </p:grpSp>
    </p:spTree>
    <p:extLst>
      <p:ext uri="{BB962C8B-B14F-4D97-AF65-F5344CB8AC3E}">
        <p14:creationId xmlns:p14="http://schemas.microsoft.com/office/powerpoint/2010/main" val="3909007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solidFill>
                  <a:prstClr val="black"/>
                </a:solidFill>
                <a:latin typeface="Calibri" panose="020F0502020204030204"/>
                <a:ea typeface="+mn-ea"/>
                <a:cs typeface="+mn-cs"/>
              </a:rPr>
              <a:t>Plan Resource Management: </a:t>
            </a:r>
            <a:r>
              <a:rPr lang="en-US" sz="3600" b="1" dirty="0">
                <a:solidFill>
                  <a:srgbClr val="FF0000"/>
                </a:solidFill>
                <a:latin typeface="Calibri" panose="020F0502020204030204"/>
                <a:ea typeface="+mn-ea"/>
                <a:cs typeface="+mn-cs"/>
              </a:rPr>
              <a:t>INPUT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pSp>
        <p:nvGrpSpPr>
          <p:cNvPr id="5" name="Group 4"/>
          <p:cNvGrpSpPr/>
          <p:nvPr/>
        </p:nvGrpSpPr>
        <p:grpSpPr>
          <a:xfrm>
            <a:off x="228061" y="966842"/>
            <a:ext cx="2078412" cy="604800"/>
            <a:chOff x="2540" y="217160"/>
            <a:chExt cx="2476500" cy="604800"/>
          </a:xfrm>
          <a:scene3d>
            <a:camera prst="orthographicFront"/>
            <a:lightRig rig="threePt" dir="t">
              <a:rot lat="0" lon="0" rev="7500000"/>
            </a:lightRig>
          </a:scene3d>
        </p:grpSpPr>
        <p:sp>
          <p:nvSpPr>
            <p:cNvPr id="10" name="Rectangle 9"/>
            <p:cNvSpPr/>
            <p:nvPr/>
          </p:nvSpPr>
          <p:spPr>
            <a:xfrm>
              <a:off x="2540" y="217160"/>
              <a:ext cx="2476500" cy="604800"/>
            </a:xfrm>
            <a:prstGeom prst="rect">
              <a:avLst/>
            </a:prstGeom>
            <a:sp3d prstMaterial="plastic">
              <a:bevelT w="127000" h="25400" prst="relaxedInset"/>
            </a:sp3d>
          </p:spPr>
          <p:style>
            <a:lnRef idx="0">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1" name="Rectangle 10"/>
            <p:cNvSpPr/>
            <p:nvPr/>
          </p:nvSpPr>
          <p:spPr>
            <a:xfrm>
              <a:off x="2540" y="217160"/>
              <a:ext cx="2476500" cy="6048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a:t>Input</a:t>
              </a:r>
            </a:p>
          </p:txBody>
        </p:sp>
      </p:grpSp>
      <p:grpSp>
        <p:nvGrpSpPr>
          <p:cNvPr id="7" name="Group 6"/>
          <p:cNvGrpSpPr/>
          <p:nvPr/>
        </p:nvGrpSpPr>
        <p:grpSpPr>
          <a:xfrm>
            <a:off x="228061" y="1571642"/>
            <a:ext cx="2078412" cy="3505325"/>
            <a:chOff x="2540" y="821960"/>
            <a:chExt cx="2476500" cy="3505325"/>
          </a:xfrm>
          <a:scene3d>
            <a:camera prst="orthographicFront"/>
            <a:lightRig rig="threePt" dir="t">
              <a:rot lat="0" lon="0" rev="7500000"/>
            </a:lightRig>
          </a:scene3d>
        </p:grpSpPr>
        <p:sp>
          <p:nvSpPr>
            <p:cNvPr id="8" name="Rectangle 7"/>
            <p:cNvSpPr/>
            <p:nvPr/>
          </p:nvSpPr>
          <p:spPr>
            <a:xfrm>
              <a:off x="2540" y="821960"/>
              <a:ext cx="2476500" cy="3505325"/>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2">
              <a:schemeClr val="accent4">
                <a:tint val="40000"/>
                <a:alpha val="9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9" name="Rectangle 8"/>
            <p:cNvSpPr/>
            <p:nvPr/>
          </p:nvSpPr>
          <p:spPr>
            <a:xfrm>
              <a:off x="2540" y="821960"/>
              <a:ext cx="2105707" cy="350532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lvl="0"/>
              <a:r>
                <a:rPr lang="en-US" dirty="0"/>
                <a:t>1. Project management plan</a:t>
              </a:r>
            </a:p>
            <a:p>
              <a:pPr lvl="0"/>
              <a:r>
                <a:rPr lang="en-US" dirty="0"/>
                <a:t>2. Activity resource requirements</a:t>
              </a:r>
            </a:p>
            <a:p>
              <a:pPr lvl="0"/>
              <a:r>
                <a:rPr lang="en-US" dirty="0"/>
                <a:t>3. Enterprise environmental factors</a:t>
              </a:r>
            </a:p>
            <a:p>
              <a:pPr lvl="0"/>
              <a:r>
                <a:rPr lang="en-US" dirty="0"/>
                <a:t>4. Organizational process assets</a:t>
              </a:r>
            </a:p>
          </p:txBody>
        </p:sp>
      </p:grpSp>
      <p:sp>
        <p:nvSpPr>
          <p:cNvPr id="12" name="Content Placeholder 2"/>
          <p:cNvSpPr txBox="1">
            <a:spLocks/>
          </p:cNvSpPr>
          <p:nvPr/>
        </p:nvSpPr>
        <p:spPr>
          <a:xfrm>
            <a:off x="2620120" y="3720090"/>
            <a:ext cx="9434529" cy="3294860"/>
          </a:xfrm>
          <a:prstGeom prst="rect">
            <a:avLst/>
          </a:prstGeom>
          <a:noFill/>
          <a:ln>
            <a:noFill/>
          </a:ln>
        </p:spPr>
        <p:txBody>
          <a:bodyPr lIns="91425" tIns="91425" rIns="91425" bIns="91425" anchor="t" anchorCtr="0">
            <a:normAutofit fontScale="92500" lnSpcReduction="10000"/>
          </a:bodyPr>
          <a:lstStyle>
            <a:defPPr marR="0" algn="l" rtl="0">
              <a:lnSpc>
                <a:spcPct val="100000"/>
              </a:lnSpc>
              <a:spcBef>
                <a:spcPts val="0"/>
              </a:spcBef>
              <a:spcAft>
                <a:spcPts val="0"/>
              </a:spcAft>
            </a:defPPr>
            <a:lvl1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1pPr>
            <a:lvl2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2pPr>
            <a:lvl3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3pPr>
            <a:lvl4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4pPr>
            <a:lvl5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5pPr>
            <a:lvl6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6pPr>
            <a:lvl7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7pPr>
            <a:lvl8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8pPr>
            <a:lvl9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9pPr>
          </a:lstStyle>
          <a:p>
            <a:pPr>
              <a:buFont typeface="Source Sans Pro"/>
              <a:buNone/>
            </a:pPr>
            <a:r>
              <a:rPr lang="en-GB" dirty="0">
                <a:solidFill>
                  <a:schemeClr val="tx1"/>
                </a:solidFill>
                <a:latin typeface="Cooper Black" pitchFamily="18" charset="0"/>
              </a:rPr>
              <a:t>5. Organizational Process Assets</a:t>
            </a:r>
          </a:p>
          <a:p>
            <a:pPr>
              <a:buFont typeface="Source Sans Pro"/>
              <a:buNone/>
            </a:pPr>
            <a:endParaRPr lang="en-GB" dirty="0">
              <a:solidFill>
                <a:schemeClr val="tx1"/>
              </a:solidFill>
              <a:latin typeface="Cooper Black" pitchFamily="18" charset="0"/>
            </a:endParaRPr>
          </a:p>
          <a:p>
            <a:pPr algn="just">
              <a:lnSpc>
                <a:spcPct val="150000"/>
              </a:lnSpc>
              <a:buFont typeface="Source Sans Pro"/>
              <a:buNone/>
            </a:pPr>
            <a:r>
              <a:rPr lang="en-US" dirty="0">
                <a:latin typeface="Trebuchet MS" pitchFamily="34" charset="0"/>
              </a:rPr>
              <a:t>Proses </a:t>
            </a:r>
            <a:r>
              <a:rPr lang="en-US" dirty="0" err="1">
                <a:latin typeface="Trebuchet MS" pitchFamily="34" charset="0"/>
              </a:rPr>
              <a:t>aset</a:t>
            </a:r>
            <a:r>
              <a:rPr lang="en-US" dirty="0">
                <a:latin typeface="Trebuchet MS" pitchFamily="34" charset="0"/>
              </a:rPr>
              <a:t> </a:t>
            </a:r>
            <a:r>
              <a:rPr lang="en-US" dirty="0" err="1">
                <a:latin typeface="Trebuchet MS" pitchFamily="34" charset="0"/>
              </a:rPr>
              <a:t>organisasi</a:t>
            </a:r>
            <a:r>
              <a:rPr lang="en-US" dirty="0">
                <a:latin typeface="Trebuchet MS" pitchFamily="34" charset="0"/>
              </a:rPr>
              <a:t> yang </a:t>
            </a:r>
            <a:r>
              <a:rPr lang="en-US" dirty="0" err="1">
                <a:latin typeface="Trebuchet MS" pitchFamily="34" charset="0"/>
              </a:rPr>
              <a:t>dapat</a:t>
            </a:r>
            <a:r>
              <a:rPr lang="en-US" dirty="0">
                <a:latin typeface="Trebuchet MS" pitchFamily="34" charset="0"/>
              </a:rPr>
              <a:t> </a:t>
            </a:r>
            <a:r>
              <a:rPr lang="en-US" dirty="0" err="1">
                <a:latin typeface="Trebuchet MS" pitchFamily="34" charset="0"/>
              </a:rPr>
              <a:t>mempengaruhi</a:t>
            </a:r>
            <a:r>
              <a:rPr lang="en-US" dirty="0">
                <a:latin typeface="Trebuchet MS" pitchFamily="34" charset="0"/>
              </a:rPr>
              <a:t> proses </a:t>
            </a:r>
            <a:r>
              <a:rPr lang="en-US" dirty="0" err="1">
                <a:latin typeface="Trebuchet MS" pitchFamily="34" charset="0"/>
              </a:rPr>
              <a:t>manajemen</a:t>
            </a:r>
            <a:r>
              <a:rPr lang="en-US" dirty="0">
                <a:latin typeface="Trebuchet MS" pitchFamily="34" charset="0"/>
              </a:rPr>
              <a:t> </a:t>
            </a:r>
            <a:r>
              <a:rPr lang="en-US" dirty="0" err="1">
                <a:latin typeface="Trebuchet MS" pitchFamily="34" charset="0"/>
              </a:rPr>
              <a:t>perencanaan</a:t>
            </a:r>
            <a:r>
              <a:rPr lang="en-US" dirty="0">
                <a:latin typeface="Trebuchet MS" pitchFamily="34" charset="0"/>
              </a:rPr>
              <a:t> </a:t>
            </a:r>
            <a:r>
              <a:rPr lang="en-US" dirty="0" err="1">
                <a:latin typeface="Trebuchet MS" pitchFamily="34" charset="0"/>
              </a:rPr>
              <a:t>sumber</a:t>
            </a:r>
            <a:r>
              <a:rPr lang="en-US" dirty="0">
                <a:latin typeface="Trebuchet MS" pitchFamily="34" charset="0"/>
              </a:rPr>
              <a:t> </a:t>
            </a:r>
            <a:r>
              <a:rPr lang="en-US" dirty="0" err="1">
                <a:latin typeface="Trebuchet MS" pitchFamily="34" charset="0"/>
              </a:rPr>
              <a:t>daya</a:t>
            </a:r>
            <a:r>
              <a:rPr lang="en-US" dirty="0">
                <a:latin typeface="Trebuchet MS" pitchFamily="34" charset="0"/>
              </a:rPr>
              <a:t> </a:t>
            </a:r>
            <a:r>
              <a:rPr lang="en-US" dirty="0" err="1">
                <a:latin typeface="Trebuchet MS" pitchFamily="34" charset="0"/>
              </a:rPr>
              <a:t>manusia</a:t>
            </a:r>
            <a:r>
              <a:rPr lang="en-US" dirty="0">
                <a:latin typeface="Trebuchet MS" pitchFamily="34" charset="0"/>
              </a:rPr>
              <a:t> </a:t>
            </a:r>
            <a:r>
              <a:rPr lang="en-US" dirty="0" err="1">
                <a:latin typeface="Trebuchet MS" pitchFamily="34" charset="0"/>
              </a:rPr>
              <a:t>meliputi</a:t>
            </a:r>
            <a:r>
              <a:rPr lang="en-US" dirty="0">
                <a:latin typeface="Trebuchet MS" pitchFamily="34" charset="0"/>
              </a:rPr>
              <a:t>, </a:t>
            </a:r>
            <a:r>
              <a:rPr lang="en-US" dirty="0" err="1">
                <a:latin typeface="Trebuchet MS" pitchFamily="34" charset="0"/>
              </a:rPr>
              <a:t>tetapi</a:t>
            </a:r>
            <a:r>
              <a:rPr lang="en-US" dirty="0">
                <a:latin typeface="Trebuchet MS" pitchFamily="34" charset="0"/>
              </a:rPr>
              <a:t> </a:t>
            </a:r>
            <a:r>
              <a:rPr lang="en-US" dirty="0" err="1">
                <a:latin typeface="Trebuchet MS" pitchFamily="34" charset="0"/>
              </a:rPr>
              <a:t>tidak</a:t>
            </a:r>
            <a:r>
              <a:rPr lang="en-US" dirty="0">
                <a:latin typeface="Trebuchet MS" pitchFamily="34" charset="0"/>
              </a:rPr>
              <a:t> </a:t>
            </a:r>
            <a:r>
              <a:rPr lang="en-US" dirty="0" err="1">
                <a:latin typeface="Trebuchet MS" pitchFamily="34" charset="0"/>
              </a:rPr>
              <a:t>terbatas</a:t>
            </a:r>
            <a:r>
              <a:rPr lang="en-US" dirty="0">
                <a:latin typeface="Trebuchet MS" pitchFamily="34" charset="0"/>
              </a:rPr>
              <a:t> </a:t>
            </a:r>
            <a:r>
              <a:rPr lang="en-US" dirty="0" err="1">
                <a:latin typeface="Trebuchet MS" pitchFamily="34" charset="0"/>
              </a:rPr>
              <a:t>pada</a:t>
            </a:r>
            <a:r>
              <a:rPr lang="en-US" dirty="0">
                <a:latin typeface="Trebuchet MS" pitchFamily="34" charset="0"/>
              </a:rPr>
              <a:t>: </a:t>
            </a:r>
          </a:p>
          <a:p>
            <a:pPr lvl="1" algn="just">
              <a:lnSpc>
                <a:spcPct val="150000"/>
              </a:lnSpc>
            </a:pPr>
            <a:r>
              <a:rPr lang="en-US" dirty="0">
                <a:latin typeface="Trebuchet MS" pitchFamily="34" charset="0"/>
              </a:rPr>
              <a:t>Proses </a:t>
            </a:r>
            <a:r>
              <a:rPr lang="en-US" dirty="0" err="1">
                <a:latin typeface="Trebuchet MS" pitchFamily="34" charset="0"/>
              </a:rPr>
              <a:t>standar</a:t>
            </a:r>
            <a:r>
              <a:rPr lang="en-US" dirty="0">
                <a:latin typeface="Trebuchet MS" pitchFamily="34" charset="0"/>
              </a:rPr>
              <a:t> </a:t>
            </a:r>
            <a:r>
              <a:rPr lang="en-US" dirty="0" err="1">
                <a:latin typeface="Trebuchet MS" pitchFamily="34" charset="0"/>
              </a:rPr>
              <a:t>Organisasi</a:t>
            </a:r>
            <a:r>
              <a:rPr lang="en-US" dirty="0">
                <a:latin typeface="Trebuchet MS" pitchFamily="34" charset="0"/>
              </a:rPr>
              <a:t>, </a:t>
            </a:r>
            <a:r>
              <a:rPr lang="en-US" dirty="0" err="1">
                <a:latin typeface="Trebuchet MS" pitchFamily="34" charset="0"/>
              </a:rPr>
              <a:t>kebijakan</a:t>
            </a:r>
            <a:r>
              <a:rPr lang="en-US" dirty="0">
                <a:latin typeface="Trebuchet MS" pitchFamily="34" charset="0"/>
              </a:rPr>
              <a:t>, </a:t>
            </a:r>
            <a:r>
              <a:rPr lang="en-US" dirty="0" err="1">
                <a:latin typeface="Trebuchet MS" pitchFamily="34" charset="0"/>
              </a:rPr>
              <a:t>dan</a:t>
            </a:r>
            <a:r>
              <a:rPr lang="en-US" dirty="0">
                <a:latin typeface="Trebuchet MS" pitchFamily="34" charset="0"/>
              </a:rPr>
              <a:t> </a:t>
            </a:r>
            <a:r>
              <a:rPr lang="en-US" dirty="0" err="1">
                <a:latin typeface="Trebuchet MS" pitchFamily="34" charset="0"/>
              </a:rPr>
              <a:t>deskripsi</a:t>
            </a:r>
            <a:r>
              <a:rPr lang="en-US" dirty="0">
                <a:latin typeface="Trebuchet MS" pitchFamily="34" charset="0"/>
              </a:rPr>
              <a:t> </a:t>
            </a:r>
            <a:r>
              <a:rPr lang="en-US" dirty="0" err="1">
                <a:latin typeface="Trebuchet MS" pitchFamily="34" charset="0"/>
              </a:rPr>
              <a:t>peran</a:t>
            </a:r>
            <a:endParaRPr lang="en-US" dirty="0">
              <a:latin typeface="Trebuchet MS" pitchFamily="34" charset="0"/>
            </a:endParaRPr>
          </a:p>
          <a:p>
            <a:pPr lvl="1" algn="just">
              <a:lnSpc>
                <a:spcPct val="150000"/>
              </a:lnSpc>
            </a:pPr>
            <a:r>
              <a:rPr lang="en-US" dirty="0">
                <a:latin typeface="Trebuchet MS" pitchFamily="34" charset="0"/>
              </a:rPr>
              <a:t>Template </a:t>
            </a:r>
            <a:r>
              <a:rPr lang="en-US" dirty="0" err="1">
                <a:latin typeface="Trebuchet MS" pitchFamily="34" charset="0"/>
              </a:rPr>
              <a:t>untuk</a:t>
            </a:r>
            <a:r>
              <a:rPr lang="en-US" dirty="0">
                <a:latin typeface="Trebuchet MS" pitchFamily="34" charset="0"/>
              </a:rPr>
              <a:t> </a:t>
            </a:r>
            <a:r>
              <a:rPr lang="en-US" dirty="0" err="1">
                <a:latin typeface="Trebuchet MS" pitchFamily="34" charset="0"/>
              </a:rPr>
              <a:t>bagan</a:t>
            </a:r>
            <a:r>
              <a:rPr lang="en-US" dirty="0">
                <a:latin typeface="Trebuchet MS" pitchFamily="34" charset="0"/>
              </a:rPr>
              <a:t> </a:t>
            </a:r>
            <a:r>
              <a:rPr lang="en-US" dirty="0" err="1">
                <a:latin typeface="Trebuchet MS" pitchFamily="34" charset="0"/>
              </a:rPr>
              <a:t>organisasi</a:t>
            </a:r>
            <a:r>
              <a:rPr lang="en-US" dirty="0">
                <a:latin typeface="Trebuchet MS" pitchFamily="34" charset="0"/>
              </a:rPr>
              <a:t> </a:t>
            </a:r>
            <a:r>
              <a:rPr lang="en-US" dirty="0" err="1">
                <a:latin typeface="Trebuchet MS" pitchFamily="34" charset="0"/>
              </a:rPr>
              <a:t>dan</a:t>
            </a:r>
            <a:r>
              <a:rPr lang="en-US" dirty="0">
                <a:latin typeface="Trebuchet MS" pitchFamily="34" charset="0"/>
              </a:rPr>
              <a:t> </a:t>
            </a:r>
            <a:r>
              <a:rPr lang="en-US" dirty="0" err="1">
                <a:latin typeface="Trebuchet MS" pitchFamily="34" charset="0"/>
              </a:rPr>
              <a:t>deskripsi</a:t>
            </a:r>
            <a:r>
              <a:rPr lang="en-US" dirty="0">
                <a:latin typeface="Trebuchet MS" pitchFamily="34" charset="0"/>
              </a:rPr>
              <a:t> </a:t>
            </a:r>
            <a:r>
              <a:rPr lang="en-US" dirty="0" err="1">
                <a:latin typeface="Trebuchet MS" pitchFamily="34" charset="0"/>
              </a:rPr>
              <a:t>jabatan</a:t>
            </a:r>
            <a:endParaRPr lang="en-US" dirty="0">
              <a:latin typeface="Trebuchet MS" pitchFamily="34" charset="0"/>
            </a:endParaRPr>
          </a:p>
          <a:p>
            <a:pPr lvl="1" algn="just">
              <a:lnSpc>
                <a:spcPct val="150000"/>
              </a:lnSpc>
            </a:pPr>
            <a:r>
              <a:rPr lang="en-US" dirty="0" err="1">
                <a:latin typeface="Trebuchet MS" pitchFamily="34" charset="0"/>
              </a:rPr>
              <a:t>Pelajaran</a:t>
            </a:r>
            <a:r>
              <a:rPr lang="en-US" dirty="0">
                <a:latin typeface="Trebuchet MS" pitchFamily="34" charset="0"/>
              </a:rPr>
              <a:t> </a:t>
            </a:r>
            <a:r>
              <a:rPr lang="en-US" dirty="0" err="1">
                <a:latin typeface="Trebuchet MS" pitchFamily="34" charset="0"/>
              </a:rPr>
              <a:t>tentang</a:t>
            </a:r>
            <a:r>
              <a:rPr lang="en-US" dirty="0">
                <a:latin typeface="Trebuchet MS" pitchFamily="34" charset="0"/>
              </a:rPr>
              <a:t> </a:t>
            </a:r>
            <a:r>
              <a:rPr lang="en-US" dirty="0" err="1">
                <a:latin typeface="Trebuchet MS" pitchFamily="34" charset="0"/>
              </a:rPr>
              <a:t>struktur</a:t>
            </a:r>
            <a:r>
              <a:rPr lang="en-US" dirty="0">
                <a:latin typeface="Trebuchet MS" pitchFamily="34" charset="0"/>
              </a:rPr>
              <a:t> </a:t>
            </a:r>
            <a:r>
              <a:rPr lang="en-US" dirty="0" err="1">
                <a:latin typeface="Trebuchet MS" pitchFamily="34" charset="0"/>
              </a:rPr>
              <a:t>organisasi</a:t>
            </a:r>
            <a:r>
              <a:rPr lang="en-US" dirty="0">
                <a:latin typeface="Trebuchet MS" pitchFamily="34" charset="0"/>
              </a:rPr>
              <a:t> yang </a:t>
            </a:r>
            <a:r>
              <a:rPr lang="en-US" dirty="0" err="1">
                <a:latin typeface="Trebuchet MS" pitchFamily="34" charset="0"/>
              </a:rPr>
              <a:t>telah</a:t>
            </a:r>
            <a:r>
              <a:rPr lang="en-US" dirty="0">
                <a:latin typeface="Trebuchet MS" pitchFamily="34" charset="0"/>
              </a:rPr>
              <a:t> </a:t>
            </a:r>
            <a:r>
              <a:rPr lang="en-US" dirty="0" err="1">
                <a:latin typeface="Trebuchet MS" pitchFamily="34" charset="0"/>
              </a:rPr>
              <a:t>bekerja</a:t>
            </a:r>
            <a:r>
              <a:rPr lang="en-US" dirty="0">
                <a:latin typeface="Trebuchet MS" pitchFamily="34" charset="0"/>
              </a:rPr>
              <a:t> </a:t>
            </a:r>
            <a:r>
              <a:rPr lang="en-US" dirty="0" err="1">
                <a:latin typeface="Trebuchet MS" pitchFamily="34" charset="0"/>
              </a:rPr>
              <a:t>dalam</a:t>
            </a:r>
            <a:r>
              <a:rPr lang="en-US" dirty="0">
                <a:latin typeface="Trebuchet MS" pitchFamily="34" charset="0"/>
              </a:rPr>
              <a:t> </a:t>
            </a:r>
            <a:r>
              <a:rPr lang="en-US" dirty="0" err="1">
                <a:latin typeface="Trebuchet MS" pitchFamily="34" charset="0"/>
              </a:rPr>
              <a:t>proyek-proyek</a:t>
            </a:r>
            <a:r>
              <a:rPr lang="en-US" dirty="0">
                <a:latin typeface="Trebuchet MS" pitchFamily="34" charset="0"/>
              </a:rPr>
              <a:t> </a:t>
            </a:r>
            <a:r>
              <a:rPr lang="en-US" dirty="0" err="1">
                <a:latin typeface="Trebuchet MS" pitchFamily="34" charset="0"/>
              </a:rPr>
              <a:t>sebelumnya</a:t>
            </a:r>
            <a:endParaRPr lang="en-US" dirty="0">
              <a:latin typeface="Trebuchet MS" pitchFamily="34" charset="0"/>
            </a:endParaRPr>
          </a:p>
          <a:p>
            <a:pPr lvl="1" algn="just">
              <a:lnSpc>
                <a:spcPct val="150000"/>
              </a:lnSpc>
            </a:pPr>
            <a:r>
              <a:rPr lang="en-US" dirty="0" err="1">
                <a:latin typeface="Trebuchet MS" pitchFamily="34" charset="0"/>
              </a:rPr>
              <a:t>Prosedur</a:t>
            </a:r>
            <a:r>
              <a:rPr lang="en-US" dirty="0">
                <a:latin typeface="Trebuchet MS" pitchFamily="34" charset="0"/>
              </a:rPr>
              <a:t> </a:t>
            </a:r>
            <a:r>
              <a:rPr lang="en-US" dirty="0" err="1">
                <a:latin typeface="Trebuchet MS" pitchFamily="34" charset="0"/>
              </a:rPr>
              <a:t>Eskalasi</a:t>
            </a:r>
            <a:r>
              <a:rPr lang="en-US" dirty="0">
                <a:latin typeface="Trebuchet MS" pitchFamily="34" charset="0"/>
              </a:rPr>
              <a:t> </a:t>
            </a:r>
            <a:r>
              <a:rPr lang="en-US" dirty="0" err="1">
                <a:latin typeface="Trebuchet MS" pitchFamily="34" charset="0"/>
              </a:rPr>
              <a:t>untuk</a:t>
            </a:r>
            <a:r>
              <a:rPr lang="en-US" dirty="0">
                <a:latin typeface="Trebuchet MS" pitchFamily="34" charset="0"/>
              </a:rPr>
              <a:t> </a:t>
            </a:r>
            <a:r>
              <a:rPr lang="en-US" dirty="0" err="1">
                <a:latin typeface="Trebuchet MS" pitchFamily="34" charset="0"/>
              </a:rPr>
              <a:t>menangani</a:t>
            </a:r>
            <a:r>
              <a:rPr lang="en-US" dirty="0">
                <a:latin typeface="Trebuchet MS" pitchFamily="34" charset="0"/>
              </a:rPr>
              <a:t> </a:t>
            </a:r>
            <a:r>
              <a:rPr lang="en-US" dirty="0" err="1">
                <a:latin typeface="Trebuchet MS" pitchFamily="34" charset="0"/>
              </a:rPr>
              <a:t>masalah</a:t>
            </a:r>
            <a:r>
              <a:rPr lang="en-US" dirty="0">
                <a:latin typeface="Trebuchet MS" pitchFamily="34" charset="0"/>
              </a:rPr>
              <a:t> di </a:t>
            </a:r>
            <a:r>
              <a:rPr lang="en-US" dirty="0" err="1">
                <a:latin typeface="Trebuchet MS" pitchFamily="34" charset="0"/>
              </a:rPr>
              <a:t>dalam</a:t>
            </a:r>
            <a:r>
              <a:rPr lang="en-US" dirty="0">
                <a:latin typeface="Trebuchet MS" pitchFamily="34" charset="0"/>
              </a:rPr>
              <a:t> </a:t>
            </a:r>
            <a:r>
              <a:rPr lang="en-US" dirty="0" err="1">
                <a:latin typeface="Trebuchet MS" pitchFamily="34" charset="0"/>
              </a:rPr>
              <a:t>tim</a:t>
            </a:r>
            <a:r>
              <a:rPr lang="en-US" dirty="0">
                <a:latin typeface="Trebuchet MS" pitchFamily="34" charset="0"/>
              </a:rPr>
              <a:t> </a:t>
            </a:r>
            <a:r>
              <a:rPr lang="en-US" dirty="0" err="1">
                <a:latin typeface="Trebuchet MS" pitchFamily="34" charset="0"/>
              </a:rPr>
              <a:t>dan</a:t>
            </a:r>
            <a:r>
              <a:rPr lang="en-US" dirty="0">
                <a:latin typeface="Trebuchet MS" pitchFamily="34" charset="0"/>
              </a:rPr>
              <a:t> </a:t>
            </a:r>
            <a:r>
              <a:rPr lang="en-US" dirty="0" err="1">
                <a:latin typeface="Trebuchet MS" pitchFamily="34" charset="0"/>
              </a:rPr>
              <a:t>dalam</a:t>
            </a:r>
            <a:r>
              <a:rPr lang="en-US" dirty="0">
                <a:latin typeface="Trebuchet MS" pitchFamily="34" charset="0"/>
              </a:rPr>
              <a:t> </a:t>
            </a:r>
            <a:r>
              <a:rPr lang="en-US" dirty="0" err="1">
                <a:latin typeface="Trebuchet MS" pitchFamily="34" charset="0"/>
              </a:rPr>
              <a:t>organisasi</a:t>
            </a:r>
            <a:endParaRPr lang="en-US" dirty="0">
              <a:latin typeface="Trebuchet MS" pitchFamily="34" charset="0"/>
            </a:endParaRPr>
          </a:p>
        </p:txBody>
      </p:sp>
      <p:sp>
        <p:nvSpPr>
          <p:cNvPr id="14" name="Content Placeholder 2"/>
          <p:cNvSpPr txBox="1">
            <a:spLocks/>
          </p:cNvSpPr>
          <p:nvPr/>
        </p:nvSpPr>
        <p:spPr>
          <a:xfrm>
            <a:off x="2516928" y="760341"/>
            <a:ext cx="9397568" cy="3252435"/>
          </a:xfrm>
          <a:prstGeom prst="rect">
            <a:avLst/>
          </a:prstGeom>
          <a:noFill/>
          <a:ln>
            <a:noFill/>
          </a:ln>
        </p:spPr>
        <p:txBody>
          <a:bodyPr lIns="91425" tIns="91425" rIns="91425" bIns="91425" anchor="t" anchorCtr="0">
            <a:normAutofit lnSpcReduction="10000"/>
          </a:bodyPr>
          <a:lstStyle>
            <a:defPPr marR="0" algn="l" rtl="0">
              <a:lnSpc>
                <a:spcPct val="100000"/>
              </a:lnSpc>
              <a:spcBef>
                <a:spcPts val="0"/>
              </a:spcBef>
              <a:spcAft>
                <a:spcPts val="0"/>
              </a:spcAft>
            </a:defPPr>
            <a:lvl1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1pPr>
            <a:lvl2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2pPr>
            <a:lvl3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3pPr>
            <a:lvl4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4pPr>
            <a:lvl5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5pPr>
            <a:lvl6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6pPr>
            <a:lvl7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7pPr>
            <a:lvl8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8pPr>
            <a:lvl9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9pPr>
          </a:lstStyle>
          <a:p>
            <a:pPr>
              <a:buFont typeface="Source Sans Pro"/>
              <a:buNone/>
            </a:pPr>
            <a:r>
              <a:rPr lang="en-GB" dirty="0">
                <a:solidFill>
                  <a:srgbClr val="2F2B20"/>
                </a:solidFill>
                <a:latin typeface="Cooper Black" pitchFamily="18" charset="0"/>
              </a:rPr>
              <a:t>4. Enterprise Environmental Factor</a:t>
            </a:r>
          </a:p>
          <a:p>
            <a:pPr algn="just">
              <a:lnSpc>
                <a:spcPct val="150000"/>
              </a:lnSpc>
              <a:buFont typeface="Source Sans Pro"/>
              <a:buNone/>
            </a:pPr>
            <a:r>
              <a:rPr lang="en-US" dirty="0" err="1">
                <a:solidFill>
                  <a:srgbClr val="2F2B20"/>
                </a:solidFill>
                <a:latin typeface="Trebuchet MS" pitchFamily="34" charset="0"/>
              </a:rPr>
              <a:t>Faktor-faktor</a:t>
            </a:r>
            <a:r>
              <a:rPr lang="en-US" dirty="0">
                <a:solidFill>
                  <a:srgbClr val="2F2B20"/>
                </a:solidFill>
                <a:latin typeface="Trebuchet MS" pitchFamily="34" charset="0"/>
              </a:rPr>
              <a:t> </a:t>
            </a:r>
            <a:r>
              <a:rPr lang="en-US" dirty="0" err="1">
                <a:solidFill>
                  <a:srgbClr val="2F2B20"/>
                </a:solidFill>
                <a:latin typeface="Trebuchet MS" pitchFamily="34" charset="0"/>
              </a:rPr>
              <a:t>lingkungan</a:t>
            </a:r>
            <a:r>
              <a:rPr lang="en-US" dirty="0">
                <a:solidFill>
                  <a:srgbClr val="2F2B20"/>
                </a:solidFill>
                <a:latin typeface="Trebuchet MS" pitchFamily="34" charset="0"/>
              </a:rPr>
              <a:t> </a:t>
            </a:r>
            <a:r>
              <a:rPr lang="en-US" dirty="0" err="1">
                <a:solidFill>
                  <a:srgbClr val="2F2B20"/>
                </a:solidFill>
                <a:latin typeface="Trebuchet MS" pitchFamily="34" charset="0"/>
              </a:rPr>
              <a:t>perusahaan</a:t>
            </a:r>
            <a:r>
              <a:rPr lang="en-US" dirty="0">
                <a:solidFill>
                  <a:srgbClr val="2F2B20"/>
                </a:solidFill>
                <a:latin typeface="Trebuchet MS" pitchFamily="34" charset="0"/>
              </a:rPr>
              <a:t> yang </a:t>
            </a:r>
            <a:r>
              <a:rPr lang="en-US" dirty="0" err="1">
                <a:solidFill>
                  <a:srgbClr val="2F2B20"/>
                </a:solidFill>
                <a:latin typeface="Trebuchet MS" pitchFamily="34" charset="0"/>
              </a:rPr>
              <a:t>dapat</a:t>
            </a:r>
            <a:r>
              <a:rPr lang="en-US" dirty="0">
                <a:solidFill>
                  <a:srgbClr val="2F2B20"/>
                </a:solidFill>
                <a:latin typeface="Trebuchet MS" pitchFamily="34" charset="0"/>
              </a:rPr>
              <a:t> </a:t>
            </a:r>
            <a:r>
              <a:rPr lang="en-US" dirty="0" err="1">
                <a:solidFill>
                  <a:srgbClr val="2F2B20"/>
                </a:solidFill>
                <a:latin typeface="Trebuchet MS" pitchFamily="34" charset="0"/>
              </a:rPr>
              <a:t>mempengaruhi</a:t>
            </a:r>
            <a:r>
              <a:rPr lang="en-US" dirty="0">
                <a:solidFill>
                  <a:srgbClr val="2F2B20"/>
                </a:solidFill>
                <a:latin typeface="Trebuchet MS" pitchFamily="34" charset="0"/>
              </a:rPr>
              <a:t> proses management </a:t>
            </a:r>
            <a:r>
              <a:rPr lang="en-US" dirty="0" err="1">
                <a:solidFill>
                  <a:srgbClr val="2F2B20"/>
                </a:solidFill>
                <a:latin typeface="Trebuchet MS" pitchFamily="34" charset="0"/>
              </a:rPr>
              <a:t>perencanaan</a:t>
            </a:r>
            <a:r>
              <a:rPr lang="en-US" dirty="0">
                <a:solidFill>
                  <a:srgbClr val="2F2B20"/>
                </a:solidFill>
                <a:latin typeface="Trebuchet MS" pitchFamily="34" charset="0"/>
              </a:rPr>
              <a:t> </a:t>
            </a: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 </a:t>
            </a:r>
            <a:r>
              <a:rPr lang="en-US" dirty="0" err="1">
                <a:solidFill>
                  <a:srgbClr val="2F2B20"/>
                </a:solidFill>
                <a:latin typeface="Trebuchet MS" pitchFamily="34" charset="0"/>
              </a:rPr>
              <a:t>manusia</a:t>
            </a:r>
            <a:r>
              <a:rPr lang="en-US" dirty="0">
                <a:solidFill>
                  <a:srgbClr val="2F2B20"/>
                </a:solidFill>
                <a:latin typeface="Trebuchet MS" pitchFamily="34" charset="0"/>
              </a:rPr>
              <a:t> </a:t>
            </a:r>
            <a:r>
              <a:rPr lang="en-US" dirty="0" err="1">
                <a:solidFill>
                  <a:srgbClr val="2F2B20"/>
                </a:solidFill>
                <a:latin typeface="Trebuchet MS" pitchFamily="34" charset="0"/>
              </a:rPr>
              <a:t>meliputi</a:t>
            </a:r>
            <a:r>
              <a:rPr lang="en-US" dirty="0">
                <a:solidFill>
                  <a:srgbClr val="2F2B20"/>
                </a:solidFill>
                <a:latin typeface="Trebuchet MS" pitchFamily="34" charset="0"/>
              </a:rPr>
              <a:t>, </a:t>
            </a:r>
            <a:r>
              <a:rPr lang="en-US" dirty="0" err="1">
                <a:solidFill>
                  <a:srgbClr val="2F2B20"/>
                </a:solidFill>
                <a:latin typeface="Trebuchet MS" pitchFamily="34" charset="0"/>
              </a:rPr>
              <a:t>tetapi</a:t>
            </a:r>
            <a:r>
              <a:rPr lang="en-US" dirty="0">
                <a:solidFill>
                  <a:srgbClr val="2F2B20"/>
                </a:solidFill>
                <a:latin typeface="Trebuchet MS" pitchFamily="34" charset="0"/>
              </a:rPr>
              <a:t> </a:t>
            </a:r>
            <a:r>
              <a:rPr lang="en-US" dirty="0" err="1">
                <a:solidFill>
                  <a:srgbClr val="2F2B20"/>
                </a:solidFill>
                <a:latin typeface="Trebuchet MS" pitchFamily="34" charset="0"/>
              </a:rPr>
              <a:t>tidak</a:t>
            </a:r>
            <a:r>
              <a:rPr lang="en-US" dirty="0">
                <a:solidFill>
                  <a:srgbClr val="2F2B20"/>
                </a:solidFill>
                <a:latin typeface="Trebuchet MS" pitchFamily="34" charset="0"/>
              </a:rPr>
              <a:t> </a:t>
            </a:r>
            <a:r>
              <a:rPr lang="en-US" dirty="0" err="1">
                <a:solidFill>
                  <a:srgbClr val="2F2B20"/>
                </a:solidFill>
                <a:latin typeface="Trebuchet MS" pitchFamily="34" charset="0"/>
              </a:rPr>
              <a:t>terbatas</a:t>
            </a:r>
            <a:r>
              <a:rPr lang="en-US" dirty="0">
                <a:solidFill>
                  <a:srgbClr val="2F2B20"/>
                </a:solidFill>
                <a:latin typeface="Trebuchet MS" pitchFamily="34" charset="0"/>
              </a:rPr>
              <a:t> </a:t>
            </a:r>
            <a:r>
              <a:rPr lang="en-US" dirty="0" err="1">
                <a:solidFill>
                  <a:srgbClr val="2F2B20"/>
                </a:solidFill>
                <a:latin typeface="Trebuchet MS" pitchFamily="34" charset="0"/>
              </a:rPr>
              <a:t>pada</a:t>
            </a:r>
            <a:r>
              <a:rPr lang="en-US" dirty="0">
                <a:solidFill>
                  <a:srgbClr val="2F2B20"/>
                </a:solidFill>
                <a:latin typeface="Trebuchet MS" pitchFamily="34" charset="0"/>
              </a:rPr>
              <a:t>:</a:t>
            </a:r>
          </a:p>
          <a:p>
            <a:pPr lvl="1" algn="just">
              <a:lnSpc>
                <a:spcPct val="150000"/>
              </a:lnSpc>
            </a:pPr>
            <a:r>
              <a:rPr lang="en-US" dirty="0" err="1">
                <a:solidFill>
                  <a:srgbClr val="2F2B20"/>
                </a:solidFill>
                <a:latin typeface="Trebuchet MS" pitchFamily="34" charset="0"/>
              </a:rPr>
              <a:t>Budaya</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struktur</a:t>
            </a:r>
            <a:r>
              <a:rPr lang="en-US" dirty="0">
                <a:solidFill>
                  <a:srgbClr val="2F2B20"/>
                </a:solidFill>
                <a:latin typeface="Trebuchet MS" pitchFamily="34" charset="0"/>
              </a:rPr>
              <a:t> </a:t>
            </a:r>
            <a:r>
              <a:rPr lang="en-US" dirty="0" err="1">
                <a:solidFill>
                  <a:srgbClr val="2F2B20"/>
                </a:solidFill>
                <a:latin typeface="Trebuchet MS" pitchFamily="34" charset="0"/>
              </a:rPr>
              <a:t>organisasi</a:t>
            </a:r>
            <a:r>
              <a:rPr lang="en-US" dirty="0">
                <a:solidFill>
                  <a:srgbClr val="2F2B20"/>
                </a:solidFill>
                <a:latin typeface="Trebuchet MS" pitchFamily="34" charset="0"/>
              </a:rPr>
              <a:t>,</a:t>
            </a:r>
          </a:p>
          <a:p>
            <a:pPr lvl="1" algn="just">
              <a:lnSpc>
                <a:spcPct val="150000"/>
              </a:lnSpc>
            </a:pPr>
            <a:r>
              <a:rPr lang="en-US" dirty="0" err="1">
                <a:solidFill>
                  <a:srgbClr val="2F2B20"/>
                </a:solidFill>
                <a:latin typeface="Trebuchet MS" pitchFamily="34" charset="0"/>
              </a:rPr>
              <a:t>Adanya</a:t>
            </a:r>
            <a:r>
              <a:rPr lang="en-US" dirty="0">
                <a:solidFill>
                  <a:srgbClr val="2F2B20"/>
                </a:solidFill>
                <a:latin typeface="Trebuchet MS" pitchFamily="34" charset="0"/>
              </a:rPr>
              <a:t> </a:t>
            </a: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 </a:t>
            </a:r>
            <a:r>
              <a:rPr lang="en-US" dirty="0" err="1">
                <a:solidFill>
                  <a:srgbClr val="2F2B20"/>
                </a:solidFill>
                <a:latin typeface="Trebuchet MS" pitchFamily="34" charset="0"/>
              </a:rPr>
              <a:t>manusia</a:t>
            </a:r>
            <a:r>
              <a:rPr lang="en-US" dirty="0">
                <a:solidFill>
                  <a:srgbClr val="2F2B20"/>
                </a:solidFill>
                <a:latin typeface="Trebuchet MS" pitchFamily="34" charset="0"/>
              </a:rPr>
              <a:t>,</a:t>
            </a:r>
          </a:p>
          <a:p>
            <a:pPr lvl="1" algn="just">
              <a:lnSpc>
                <a:spcPct val="150000"/>
              </a:lnSpc>
            </a:pPr>
            <a:r>
              <a:rPr lang="en-US" dirty="0" err="1">
                <a:solidFill>
                  <a:srgbClr val="2F2B20"/>
                </a:solidFill>
                <a:latin typeface="Trebuchet MS" pitchFamily="34" charset="0"/>
              </a:rPr>
              <a:t>Dispersi</a:t>
            </a:r>
            <a:r>
              <a:rPr lang="en-US" dirty="0">
                <a:solidFill>
                  <a:srgbClr val="2F2B20"/>
                </a:solidFill>
                <a:latin typeface="Trebuchet MS" pitchFamily="34" charset="0"/>
              </a:rPr>
              <a:t> </a:t>
            </a:r>
            <a:r>
              <a:rPr lang="en-US" dirty="0" err="1">
                <a:solidFill>
                  <a:srgbClr val="2F2B20"/>
                </a:solidFill>
                <a:latin typeface="Trebuchet MS" pitchFamily="34" charset="0"/>
              </a:rPr>
              <a:t>geografis</a:t>
            </a:r>
            <a:r>
              <a:rPr lang="en-US" dirty="0">
                <a:solidFill>
                  <a:srgbClr val="2F2B20"/>
                </a:solidFill>
                <a:latin typeface="Trebuchet MS" pitchFamily="34" charset="0"/>
              </a:rPr>
              <a:t> </a:t>
            </a:r>
            <a:r>
              <a:rPr lang="en-US" dirty="0" err="1">
                <a:solidFill>
                  <a:srgbClr val="2F2B20"/>
                </a:solidFill>
                <a:latin typeface="Trebuchet MS" pitchFamily="34" charset="0"/>
              </a:rPr>
              <a:t>dari</a:t>
            </a:r>
            <a:r>
              <a:rPr lang="en-US" dirty="0">
                <a:solidFill>
                  <a:srgbClr val="2F2B20"/>
                </a:solidFill>
                <a:latin typeface="Trebuchet MS" pitchFamily="34" charset="0"/>
              </a:rPr>
              <a:t> </a:t>
            </a:r>
            <a:r>
              <a:rPr lang="en-US" dirty="0" err="1">
                <a:solidFill>
                  <a:srgbClr val="2F2B20"/>
                </a:solidFill>
                <a:latin typeface="Trebuchet MS" pitchFamily="34" charset="0"/>
              </a:rPr>
              <a:t>anggota</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a:t>
            </a:r>
          </a:p>
          <a:p>
            <a:pPr lvl="1" algn="just">
              <a:lnSpc>
                <a:spcPct val="150000"/>
              </a:lnSpc>
            </a:pPr>
            <a:r>
              <a:rPr lang="en-US" dirty="0" err="1">
                <a:solidFill>
                  <a:srgbClr val="2F2B20"/>
                </a:solidFill>
                <a:latin typeface="Trebuchet MS" pitchFamily="34" charset="0"/>
              </a:rPr>
              <a:t>Kebijakan</a:t>
            </a:r>
            <a:r>
              <a:rPr lang="en-US" dirty="0">
                <a:solidFill>
                  <a:srgbClr val="2F2B20"/>
                </a:solidFill>
                <a:latin typeface="Trebuchet MS" pitchFamily="34" charset="0"/>
              </a:rPr>
              <a:t> </a:t>
            </a:r>
            <a:r>
              <a:rPr lang="en-US" dirty="0" err="1">
                <a:solidFill>
                  <a:srgbClr val="2F2B20"/>
                </a:solidFill>
                <a:latin typeface="Trebuchet MS" pitchFamily="34" charset="0"/>
              </a:rPr>
              <a:t>administrasi</a:t>
            </a:r>
            <a:r>
              <a:rPr lang="en-US" dirty="0">
                <a:solidFill>
                  <a:srgbClr val="2F2B20"/>
                </a:solidFill>
                <a:latin typeface="Trebuchet MS" pitchFamily="34" charset="0"/>
              </a:rPr>
              <a:t> </a:t>
            </a:r>
            <a:r>
              <a:rPr lang="en-US" dirty="0" err="1">
                <a:solidFill>
                  <a:srgbClr val="2F2B20"/>
                </a:solidFill>
                <a:latin typeface="Trebuchet MS" pitchFamily="34" charset="0"/>
              </a:rPr>
              <a:t>Personil</a:t>
            </a:r>
            <a:r>
              <a:rPr lang="en-US" dirty="0">
                <a:solidFill>
                  <a:srgbClr val="2F2B20"/>
                </a:solidFill>
                <a:latin typeface="Trebuchet MS" pitchFamily="34" charset="0"/>
              </a:rPr>
              <a:t>,</a:t>
            </a:r>
          </a:p>
          <a:p>
            <a:pPr lvl="1" algn="just">
              <a:lnSpc>
                <a:spcPct val="150000"/>
              </a:lnSpc>
            </a:pPr>
            <a:r>
              <a:rPr lang="en-US" dirty="0" err="1">
                <a:solidFill>
                  <a:srgbClr val="2F2B20"/>
                </a:solidFill>
                <a:latin typeface="Trebuchet MS" pitchFamily="34" charset="0"/>
              </a:rPr>
              <a:t>Kondisi</a:t>
            </a:r>
            <a:r>
              <a:rPr lang="en-US" dirty="0">
                <a:solidFill>
                  <a:srgbClr val="2F2B20"/>
                </a:solidFill>
                <a:latin typeface="Trebuchet MS" pitchFamily="34" charset="0"/>
              </a:rPr>
              <a:t> Marketplace.</a:t>
            </a:r>
            <a:endParaRPr lang="en-GB" dirty="0">
              <a:solidFill>
                <a:srgbClr val="2F2B20"/>
              </a:solidFill>
              <a:latin typeface="Trebuchet MS" pitchFamily="34" charset="0"/>
            </a:endParaRPr>
          </a:p>
        </p:txBody>
      </p:sp>
    </p:spTree>
    <p:extLst>
      <p:ext uri="{BB962C8B-B14F-4D97-AF65-F5344CB8AC3E}">
        <p14:creationId xmlns:p14="http://schemas.microsoft.com/office/powerpoint/2010/main" val="3428815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r>
              <a:rPr lang="en-US" sz="1662" b="1" dirty="0">
                <a:solidFill>
                  <a:prstClr val="white"/>
                </a:solidFill>
                <a:cs typeface="Century Gothic" charset="0"/>
              </a:rPr>
              <a:t> </a:t>
            </a:r>
            <a:r>
              <a:rPr lang="en-US" sz="3600" b="1" dirty="0"/>
              <a:t>Plan Resource Management: </a:t>
            </a:r>
            <a:r>
              <a:rPr lang="en-US" sz="3600" b="1" dirty="0">
                <a:solidFill>
                  <a:srgbClr val="FF0000"/>
                </a:solidFill>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12" name="Freeform 11"/>
          <p:cNvSpPr/>
          <p:nvPr/>
        </p:nvSpPr>
        <p:spPr>
          <a:xfrm>
            <a:off x="50639" y="860977"/>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4" name="Freeform 13"/>
          <p:cNvSpPr/>
          <p:nvPr/>
        </p:nvSpPr>
        <p:spPr>
          <a:xfrm>
            <a:off x="50639" y="1467770"/>
            <a:ext cx="2402006" cy="3692526"/>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Expert judgment</a:t>
            </a:r>
          </a:p>
          <a:p>
            <a:r>
              <a:rPr lang="en-US" sz="1400" dirty="0"/>
              <a:t>2. Data representation</a:t>
            </a:r>
          </a:p>
          <a:p>
            <a:pPr lvl="1"/>
            <a:r>
              <a:rPr lang="en-US" sz="1400" dirty="0"/>
              <a:t>• Hierarchical charts</a:t>
            </a:r>
          </a:p>
          <a:p>
            <a:pPr lvl="1"/>
            <a:r>
              <a:rPr lang="en-US" sz="1400" dirty="0"/>
              <a:t>• Responsibility assignment</a:t>
            </a:r>
          </a:p>
          <a:p>
            <a:pPr lvl="1"/>
            <a:r>
              <a:rPr lang="en-US" sz="1400" dirty="0"/>
              <a:t>matrix</a:t>
            </a:r>
          </a:p>
          <a:p>
            <a:pPr lvl="1"/>
            <a:r>
              <a:rPr lang="en-US" sz="1400" dirty="0"/>
              <a:t>• Text-oriented formats</a:t>
            </a:r>
          </a:p>
          <a:p>
            <a:r>
              <a:rPr lang="en-US" sz="1400" dirty="0"/>
              <a:t>3. Organizational theory</a:t>
            </a:r>
          </a:p>
          <a:p>
            <a:r>
              <a:rPr lang="en-US" sz="1400" dirty="0"/>
              <a:t>4. Meetings</a:t>
            </a:r>
            <a:endParaRPr lang="en-US" sz="3600" b="0" kern="1200" dirty="0">
              <a:latin typeface="+mn-lt"/>
            </a:endParaRPr>
          </a:p>
        </p:txBody>
      </p:sp>
      <p:sp>
        <p:nvSpPr>
          <p:cNvPr id="18" name="Shape 454"/>
          <p:cNvSpPr txBox="1">
            <a:spLocks/>
          </p:cNvSpPr>
          <p:nvPr/>
        </p:nvSpPr>
        <p:spPr>
          <a:xfrm>
            <a:off x="2592045" y="825629"/>
            <a:ext cx="5760640" cy="498032"/>
          </a:xfrm>
          <a:prstGeom prst="rect">
            <a:avLst/>
          </a:prstGeom>
          <a:ln w="19050">
            <a:prstDash val="sysDash"/>
          </a:ln>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dirty="0"/>
              <a:t>1. Expert Judgment</a:t>
            </a:r>
            <a:endParaRPr lang="en" sz="2400" dirty="0"/>
          </a:p>
        </p:txBody>
      </p:sp>
      <p:sp>
        <p:nvSpPr>
          <p:cNvPr id="19" name="Text Placeholder 2"/>
          <p:cNvSpPr txBox="1">
            <a:spLocks/>
          </p:cNvSpPr>
          <p:nvPr/>
        </p:nvSpPr>
        <p:spPr>
          <a:xfrm>
            <a:off x="2614108" y="1206577"/>
            <a:ext cx="9286740" cy="539893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600" dirty="0" err="1">
                <a:latin typeface="Trebuchet MS" pitchFamily="34" charset="0"/>
              </a:rPr>
              <a:t>Keahlian</a:t>
            </a:r>
            <a:r>
              <a:rPr lang="en-US" sz="2600" dirty="0">
                <a:latin typeface="Trebuchet MS" pitchFamily="34" charset="0"/>
              </a:rPr>
              <a:t> </a:t>
            </a:r>
            <a:r>
              <a:rPr lang="en-US" sz="2600" dirty="0" err="1">
                <a:latin typeface="Trebuchet MS" pitchFamily="34" charset="0"/>
              </a:rPr>
              <a:t>harus</a:t>
            </a:r>
            <a:r>
              <a:rPr lang="en-US" sz="2600" dirty="0">
                <a:latin typeface="Trebuchet MS" pitchFamily="34" charset="0"/>
              </a:rPr>
              <a:t> </a:t>
            </a:r>
            <a:r>
              <a:rPr lang="en-US" sz="2600" dirty="0" err="1">
                <a:latin typeface="Trebuchet MS" pitchFamily="34" charset="0"/>
              </a:rPr>
              <a:t>dipertimbangkan</a:t>
            </a:r>
            <a:r>
              <a:rPr lang="en-US" sz="2600" dirty="0">
                <a:latin typeface="Trebuchet MS" pitchFamily="34" charset="0"/>
              </a:rPr>
              <a:t> </a:t>
            </a:r>
            <a:r>
              <a:rPr lang="en-US" sz="2600" dirty="0" err="1">
                <a:latin typeface="Trebuchet MS" pitchFamily="34" charset="0"/>
              </a:rPr>
              <a:t>dari</a:t>
            </a:r>
            <a:r>
              <a:rPr lang="en-US" sz="2600" dirty="0">
                <a:latin typeface="Trebuchet MS" pitchFamily="34" charset="0"/>
              </a:rPr>
              <a:t> </a:t>
            </a:r>
            <a:r>
              <a:rPr lang="en-US" sz="2600" dirty="0" err="1">
                <a:latin typeface="Trebuchet MS" pitchFamily="34" charset="0"/>
              </a:rPr>
              <a:t>individu</a:t>
            </a:r>
            <a:r>
              <a:rPr lang="en-US" sz="2600" dirty="0">
                <a:latin typeface="Trebuchet MS" pitchFamily="34" charset="0"/>
              </a:rPr>
              <a:t> </a:t>
            </a:r>
            <a:r>
              <a:rPr lang="en-US" sz="2600" dirty="0" err="1">
                <a:latin typeface="Trebuchet MS" pitchFamily="34" charset="0"/>
              </a:rPr>
              <a:t>atau</a:t>
            </a:r>
            <a:r>
              <a:rPr lang="en-US" sz="2600" dirty="0">
                <a:latin typeface="Trebuchet MS" pitchFamily="34" charset="0"/>
              </a:rPr>
              <a:t> </a:t>
            </a:r>
            <a:r>
              <a:rPr lang="en-US" sz="2600" dirty="0" err="1">
                <a:latin typeface="Trebuchet MS" pitchFamily="34" charset="0"/>
              </a:rPr>
              <a:t>kelompok</a:t>
            </a:r>
            <a:r>
              <a:rPr lang="en-US" sz="2600" dirty="0">
                <a:latin typeface="Trebuchet MS" pitchFamily="34" charset="0"/>
              </a:rPr>
              <a:t> </a:t>
            </a:r>
            <a:r>
              <a:rPr lang="en-US" sz="2600" dirty="0" err="1">
                <a:latin typeface="Trebuchet MS" pitchFamily="34" charset="0"/>
              </a:rPr>
              <a:t>dengan</a:t>
            </a:r>
            <a:r>
              <a:rPr lang="en-US" sz="2600" dirty="0">
                <a:latin typeface="Trebuchet MS" pitchFamily="34" charset="0"/>
              </a:rPr>
              <a:t> </a:t>
            </a:r>
            <a:r>
              <a:rPr lang="en-US" sz="2600" dirty="0" err="1">
                <a:latin typeface="Trebuchet MS" pitchFamily="34" charset="0"/>
              </a:rPr>
              <a:t>pengetahuan</a:t>
            </a:r>
            <a:r>
              <a:rPr lang="en-US" sz="2600" dirty="0">
                <a:latin typeface="Trebuchet MS" pitchFamily="34" charset="0"/>
              </a:rPr>
              <a:t> </a:t>
            </a:r>
            <a:r>
              <a:rPr lang="en-US" sz="2600" dirty="0" err="1">
                <a:latin typeface="Trebuchet MS" pitchFamily="34" charset="0"/>
              </a:rPr>
              <a:t>atau</a:t>
            </a:r>
            <a:r>
              <a:rPr lang="en-US" sz="2600" dirty="0">
                <a:latin typeface="Trebuchet MS" pitchFamily="34" charset="0"/>
              </a:rPr>
              <a:t> </a:t>
            </a:r>
            <a:r>
              <a:rPr lang="en-US" sz="2600" dirty="0" err="1">
                <a:latin typeface="Trebuchet MS" pitchFamily="34" charset="0"/>
              </a:rPr>
              <a:t>pelatihan</a:t>
            </a:r>
            <a:r>
              <a:rPr lang="en-US" sz="2600" dirty="0">
                <a:latin typeface="Trebuchet MS" pitchFamily="34" charset="0"/>
              </a:rPr>
              <a:t> </a:t>
            </a:r>
            <a:r>
              <a:rPr lang="en-US" sz="2600" dirty="0" err="1">
                <a:latin typeface="Trebuchet MS" pitchFamily="34" charset="0"/>
              </a:rPr>
              <a:t>khusus</a:t>
            </a:r>
            <a:r>
              <a:rPr lang="en-US" sz="2600" dirty="0">
                <a:latin typeface="Trebuchet MS" pitchFamily="34" charset="0"/>
              </a:rPr>
              <a:t> </a:t>
            </a:r>
            <a:r>
              <a:rPr lang="en-US" sz="2600" dirty="0" err="1">
                <a:latin typeface="Trebuchet MS" pitchFamily="34" charset="0"/>
              </a:rPr>
              <a:t>dalam</a:t>
            </a:r>
            <a:r>
              <a:rPr lang="en-US" sz="2600" dirty="0">
                <a:latin typeface="Trebuchet MS" pitchFamily="34" charset="0"/>
              </a:rPr>
              <a:t> </a:t>
            </a:r>
            <a:r>
              <a:rPr lang="en-US" sz="2600" dirty="0" err="1">
                <a:latin typeface="Trebuchet MS" pitchFamily="34" charset="0"/>
              </a:rPr>
              <a:t>topik</a:t>
            </a:r>
            <a:r>
              <a:rPr lang="en-US" sz="2600" dirty="0">
                <a:latin typeface="Trebuchet MS" pitchFamily="34" charset="0"/>
              </a:rPr>
              <a:t> </a:t>
            </a:r>
            <a:r>
              <a:rPr lang="en-US" sz="2600" dirty="0" err="1">
                <a:latin typeface="Trebuchet MS" pitchFamily="34" charset="0"/>
              </a:rPr>
              <a:t>berikut</a:t>
            </a:r>
            <a:r>
              <a:rPr lang="en-US" sz="2600" dirty="0">
                <a:latin typeface="Trebuchet MS" pitchFamily="34" charset="0"/>
              </a:rPr>
              <a:t>:</a:t>
            </a:r>
            <a:endParaRPr lang="en-US" sz="1400" dirty="0">
              <a:latin typeface="Trebuchet MS" pitchFamily="34" charset="0"/>
            </a:endParaRPr>
          </a:p>
          <a:p>
            <a:pPr algn="just">
              <a:lnSpc>
                <a:spcPct val="150000"/>
              </a:lnSpc>
            </a:pPr>
            <a:r>
              <a:rPr lang="en-US" dirty="0" err="1"/>
              <a:t>Bernegosiasi</a:t>
            </a:r>
            <a:r>
              <a:rPr lang="en-US" dirty="0"/>
              <a:t> </a:t>
            </a:r>
            <a:r>
              <a:rPr lang="en-US" dirty="0" err="1"/>
              <a:t>untuk</a:t>
            </a:r>
            <a:r>
              <a:rPr lang="en-US" dirty="0"/>
              <a:t> </a:t>
            </a:r>
            <a:r>
              <a:rPr lang="en-US" dirty="0" err="1"/>
              <a:t>sumber</a:t>
            </a:r>
            <a:r>
              <a:rPr lang="en-US" dirty="0"/>
              <a:t> </a:t>
            </a:r>
            <a:r>
              <a:rPr lang="en-US" dirty="0" err="1"/>
              <a:t>daya</a:t>
            </a:r>
            <a:r>
              <a:rPr lang="en-US" dirty="0"/>
              <a:t> </a:t>
            </a:r>
            <a:r>
              <a:rPr lang="en-US" dirty="0" err="1"/>
              <a:t>terbaik</a:t>
            </a:r>
            <a:r>
              <a:rPr lang="en-US" dirty="0"/>
              <a:t> </a:t>
            </a:r>
            <a:r>
              <a:rPr lang="en-US" dirty="0" err="1"/>
              <a:t>dalam</a:t>
            </a:r>
            <a:r>
              <a:rPr lang="en-US" dirty="0"/>
              <a:t> </a:t>
            </a:r>
            <a:r>
              <a:rPr lang="en-US" dirty="0" err="1"/>
              <a:t>organisasi</a:t>
            </a:r>
            <a:r>
              <a:rPr lang="en-US" dirty="0"/>
              <a:t>;</a:t>
            </a:r>
          </a:p>
          <a:p>
            <a:pPr algn="just">
              <a:lnSpc>
                <a:spcPct val="150000"/>
              </a:lnSpc>
            </a:pPr>
            <a:r>
              <a:rPr lang="en-US" dirty="0"/>
              <a:t>Talent management and personnel development;</a:t>
            </a:r>
          </a:p>
          <a:p>
            <a:pPr algn="just">
              <a:lnSpc>
                <a:spcPct val="150000"/>
              </a:lnSpc>
            </a:pPr>
            <a:r>
              <a:rPr lang="en-US" dirty="0" err="1"/>
              <a:t>Menentukan</a:t>
            </a:r>
            <a:r>
              <a:rPr lang="en-US" dirty="0"/>
              <a:t> </a:t>
            </a:r>
            <a:r>
              <a:rPr lang="en-US" dirty="0" err="1"/>
              <a:t>tingkat</a:t>
            </a:r>
            <a:r>
              <a:rPr lang="en-US" dirty="0"/>
              <a:t> </a:t>
            </a:r>
            <a:r>
              <a:rPr lang="en-US" dirty="0" err="1"/>
              <a:t>upaya</a:t>
            </a:r>
            <a:r>
              <a:rPr lang="en-US" dirty="0"/>
              <a:t> </a:t>
            </a:r>
            <a:r>
              <a:rPr lang="en-US" dirty="0" err="1"/>
              <a:t>awal</a:t>
            </a:r>
            <a:r>
              <a:rPr lang="en-US" dirty="0"/>
              <a:t> yang </a:t>
            </a:r>
            <a:r>
              <a:rPr lang="en-US" dirty="0" err="1"/>
              <a:t>diperlukan</a:t>
            </a:r>
            <a:r>
              <a:rPr lang="en-US" dirty="0"/>
              <a:t> </a:t>
            </a:r>
            <a:r>
              <a:rPr lang="en-US" dirty="0" err="1"/>
              <a:t>untuk</a:t>
            </a:r>
            <a:r>
              <a:rPr lang="en-US" dirty="0"/>
              <a:t> </a:t>
            </a:r>
            <a:r>
              <a:rPr lang="en-US" dirty="0" err="1"/>
              <a:t>memenuhi</a:t>
            </a:r>
            <a:r>
              <a:rPr lang="en-US" dirty="0"/>
              <a:t> </a:t>
            </a:r>
            <a:r>
              <a:rPr lang="en-US" dirty="0" err="1"/>
              <a:t>tujuan</a:t>
            </a:r>
            <a:r>
              <a:rPr lang="en-US" dirty="0"/>
              <a:t> </a:t>
            </a:r>
            <a:r>
              <a:rPr lang="en-US" dirty="0" err="1"/>
              <a:t>proyek</a:t>
            </a:r>
            <a:r>
              <a:rPr lang="en-US" dirty="0"/>
              <a:t>;</a:t>
            </a:r>
          </a:p>
          <a:p>
            <a:pPr algn="just">
              <a:lnSpc>
                <a:spcPct val="150000"/>
              </a:lnSpc>
            </a:pPr>
            <a:r>
              <a:rPr lang="en-US" dirty="0" err="1"/>
              <a:t>Menentukan</a:t>
            </a:r>
            <a:r>
              <a:rPr lang="en-US" dirty="0"/>
              <a:t> </a:t>
            </a:r>
            <a:r>
              <a:rPr lang="en-US" dirty="0" err="1"/>
              <a:t>persyaratan</a:t>
            </a:r>
            <a:r>
              <a:rPr lang="en-US" dirty="0"/>
              <a:t> </a:t>
            </a:r>
            <a:r>
              <a:rPr lang="en-US" dirty="0" err="1"/>
              <a:t>pelaporan</a:t>
            </a:r>
            <a:r>
              <a:rPr lang="en-US" dirty="0"/>
              <a:t> </a:t>
            </a:r>
            <a:r>
              <a:rPr lang="en-US" dirty="0" err="1"/>
              <a:t>berdasarkan</a:t>
            </a:r>
            <a:r>
              <a:rPr lang="en-US" dirty="0"/>
              <a:t> </a:t>
            </a:r>
            <a:r>
              <a:rPr lang="en-US" dirty="0" err="1"/>
              <a:t>budaya</a:t>
            </a:r>
            <a:r>
              <a:rPr lang="en-US" dirty="0"/>
              <a:t> </a:t>
            </a:r>
            <a:r>
              <a:rPr lang="en-US" dirty="0" err="1"/>
              <a:t>organisasi</a:t>
            </a:r>
            <a:r>
              <a:rPr lang="en-US" dirty="0"/>
              <a:t>;</a:t>
            </a:r>
          </a:p>
          <a:p>
            <a:pPr algn="just">
              <a:lnSpc>
                <a:spcPct val="150000"/>
              </a:lnSpc>
            </a:pPr>
            <a:r>
              <a:rPr lang="en-US" dirty="0" err="1"/>
              <a:t>Memperkirakan</a:t>
            </a:r>
            <a:r>
              <a:rPr lang="en-US" dirty="0"/>
              <a:t> </a:t>
            </a:r>
            <a:r>
              <a:rPr lang="en-US" dirty="0" err="1"/>
              <a:t>waktu</a:t>
            </a:r>
            <a:r>
              <a:rPr lang="en-US" dirty="0"/>
              <a:t> </a:t>
            </a:r>
            <a:r>
              <a:rPr lang="en-US" dirty="0" err="1"/>
              <a:t>tunggu</a:t>
            </a:r>
            <a:r>
              <a:rPr lang="en-US" dirty="0"/>
              <a:t> yang </a:t>
            </a:r>
            <a:r>
              <a:rPr lang="en-US" dirty="0" err="1"/>
              <a:t>diperlukan</a:t>
            </a:r>
            <a:r>
              <a:rPr lang="en-US" dirty="0"/>
              <a:t> </a:t>
            </a:r>
            <a:r>
              <a:rPr lang="en-US" dirty="0" err="1"/>
              <a:t>untuk</a:t>
            </a:r>
            <a:r>
              <a:rPr lang="en-US" dirty="0"/>
              <a:t> </a:t>
            </a:r>
            <a:r>
              <a:rPr lang="en-US" dirty="0" err="1"/>
              <a:t>akuisisi</a:t>
            </a:r>
            <a:r>
              <a:rPr lang="en-US" dirty="0"/>
              <a:t>, </a:t>
            </a:r>
            <a:r>
              <a:rPr lang="en-US" dirty="0" err="1"/>
              <a:t>berdasarkan</a:t>
            </a:r>
            <a:r>
              <a:rPr lang="en-US" dirty="0"/>
              <a:t> </a:t>
            </a:r>
            <a:r>
              <a:rPr lang="en-US" dirty="0" err="1"/>
              <a:t>pembelajaran</a:t>
            </a:r>
            <a:r>
              <a:rPr lang="en-US" dirty="0"/>
              <a:t> </a:t>
            </a:r>
            <a:r>
              <a:rPr lang="en-US" dirty="0" err="1"/>
              <a:t>dan</a:t>
            </a:r>
            <a:r>
              <a:rPr lang="en-US" dirty="0"/>
              <a:t> </a:t>
            </a:r>
            <a:r>
              <a:rPr lang="en-US" dirty="0" err="1"/>
              <a:t>kondisi</a:t>
            </a:r>
            <a:r>
              <a:rPr lang="en-US" dirty="0"/>
              <a:t> </a:t>
            </a:r>
            <a:r>
              <a:rPr lang="en-US" dirty="0" err="1"/>
              <a:t>pasar</a:t>
            </a:r>
            <a:r>
              <a:rPr lang="en-US" dirty="0"/>
              <a:t>;</a:t>
            </a:r>
          </a:p>
          <a:p>
            <a:pPr algn="just">
              <a:lnSpc>
                <a:spcPct val="150000"/>
              </a:lnSpc>
            </a:pPr>
            <a:r>
              <a:rPr lang="en-US" dirty="0" err="1"/>
              <a:t>Mengidentifikasi</a:t>
            </a:r>
            <a:r>
              <a:rPr lang="en-US" dirty="0"/>
              <a:t> </a:t>
            </a:r>
            <a:r>
              <a:rPr lang="en-US" dirty="0" err="1"/>
              <a:t>risiko</a:t>
            </a:r>
            <a:r>
              <a:rPr lang="en-US" dirty="0"/>
              <a:t> yang </a:t>
            </a:r>
            <a:r>
              <a:rPr lang="en-US" dirty="0" err="1"/>
              <a:t>terkait</a:t>
            </a:r>
            <a:r>
              <a:rPr lang="en-US" dirty="0"/>
              <a:t> </a:t>
            </a:r>
            <a:r>
              <a:rPr lang="en-US" dirty="0" err="1"/>
              <a:t>dengan</a:t>
            </a:r>
            <a:r>
              <a:rPr lang="en-US" dirty="0"/>
              <a:t> </a:t>
            </a:r>
            <a:r>
              <a:rPr lang="en-US" dirty="0" err="1"/>
              <a:t>akuisisi</a:t>
            </a:r>
            <a:r>
              <a:rPr lang="en-US" dirty="0"/>
              <a:t> </a:t>
            </a:r>
            <a:r>
              <a:rPr lang="en-US" dirty="0" err="1"/>
              <a:t>sumber</a:t>
            </a:r>
            <a:r>
              <a:rPr lang="en-US" dirty="0"/>
              <a:t> </a:t>
            </a:r>
            <a:r>
              <a:rPr lang="en-US" dirty="0" err="1"/>
              <a:t>daya</a:t>
            </a:r>
            <a:r>
              <a:rPr lang="en-US" dirty="0"/>
              <a:t>, </a:t>
            </a:r>
            <a:r>
              <a:rPr lang="en-US" dirty="0" err="1"/>
              <a:t>retensi</a:t>
            </a:r>
            <a:r>
              <a:rPr lang="en-US" dirty="0"/>
              <a:t>, </a:t>
            </a:r>
            <a:r>
              <a:rPr lang="en-US" dirty="0" err="1"/>
              <a:t>dan</a:t>
            </a:r>
            <a:r>
              <a:rPr lang="en-US" dirty="0"/>
              <a:t> </a:t>
            </a:r>
            <a:r>
              <a:rPr lang="en-US" dirty="0" err="1"/>
              <a:t>rencana</a:t>
            </a:r>
            <a:r>
              <a:rPr lang="en-US" dirty="0"/>
              <a:t> </a:t>
            </a:r>
            <a:r>
              <a:rPr lang="en-US" dirty="0" err="1"/>
              <a:t>rilis</a:t>
            </a:r>
            <a:r>
              <a:rPr lang="en-US" dirty="0"/>
              <a:t>;</a:t>
            </a:r>
          </a:p>
          <a:p>
            <a:pPr algn="just">
              <a:lnSpc>
                <a:spcPct val="150000"/>
              </a:lnSpc>
            </a:pPr>
            <a:r>
              <a:rPr lang="en-US" dirty="0" err="1"/>
              <a:t>Mematuhi</a:t>
            </a:r>
            <a:r>
              <a:rPr lang="en-US" dirty="0"/>
              <a:t> </a:t>
            </a:r>
            <a:r>
              <a:rPr lang="en-US" dirty="0" err="1"/>
              <a:t>peraturan</a:t>
            </a:r>
            <a:r>
              <a:rPr lang="en-US" dirty="0"/>
              <a:t> </a:t>
            </a:r>
            <a:r>
              <a:rPr lang="en-US" dirty="0" err="1"/>
              <a:t>pemerintah</a:t>
            </a:r>
            <a:r>
              <a:rPr lang="en-US" dirty="0"/>
              <a:t> </a:t>
            </a:r>
            <a:r>
              <a:rPr lang="en-US" dirty="0" err="1"/>
              <a:t>dan</a:t>
            </a:r>
            <a:r>
              <a:rPr lang="en-US" dirty="0"/>
              <a:t> </a:t>
            </a:r>
            <a:r>
              <a:rPr lang="en-US" dirty="0" err="1"/>
              <a:t>serikat</a:t>
            </a:r>
            <a:r>
              <a:rPr lang="en-US" dirty="0"/>
              <a:t> </a:t>
            </a:r>
            <a:r>
              <a:rPr lang="en-US" dirty="0" err="1"/>
              <a:t>pekerja</a:t>
            </a:r>
            <a:r>
              <a:rPr lang="en-US" dirty="0"/>
              <a:t> yang </a:t>
            </a:r>
            <a:r>
              <a:rPr lang="en-US" dirty="0" err="1"/>
              <a:t>berlaku</a:t>
            </a:r>
            <a:r>
              <a:rPr lang="en-US" dirty="0"/>
              <a:t>; </a:t>
            </a:r>
            <a:r>
              <a:rPr lang="en-US" dirty="0" err="1"/>
              <a:t>dan</a:t>
            </a:r>
            <a:endParaRPr lang="en-US" dirty="0"/>
          </a:p>
          <a:p>
            <a:pPr algn="just">
              <a:lnSpc>
                <a:spcPct val="150000"/>
              </a:lnSpc>
            </a:pPr>
            <a:r>
              <a:rPr lang="en-US" dirty="0" err="1"/>
              <a:t>Mengelola</a:t>
            </a:r>
            <a:r>
              <a:rPr lang="en-US" dirty="0"/>
              <a:t> </a:t>
            </a:r>
            <a:r>
              <a:rPr lang="en-US" dirty="0" err="1"/>
              <a:t>penjual</a:t>
            </a:r>
            <a:r>
              <a:rPr lang="en-US" dirty="0"/>
              <a:t> </a:t>
            </a:r>
            <a:r>
              <a:rPr lang="en-US" dirty="0" err="1"/>
              <a:t>dan</a:t>
            </a:r>
            <a:r>
              <a:rPr lang="en-US" dirty="0"/>
              <a:t> </a:t>
            </a:r>
            <a:r>
              <a:rPr lang="en-US" dirty="0" err="1"/>
              <a:t>upaya</a:t>
            </a:r>
            <a:r>
              <a:rPr lang="en-US" dirty="0"/>
              <a:t> </a:t>
            </a:r>
            <a:r>
              <a:rPr lang="en-US" dirty="0" err="1"/>
              <a:t>logistik</a:t>
            </a:r>
            <a:r>
              <a:rPr lang="en-US" dirty="0"/>
              <a:t> </a:t>
            </a:r>
            <a:r>
              <a:rPr lang="en-US" dirty="0" err="1"/>
              <a:t>untuk</a:t>
            </a:r>
            <a:r>
              <a:rPr lang="en-US" dirty="0"/>
              <a:t> </a:t>
            </a:r>
            <a:r>
              <a:rPr lang="en-US" dirty="0" err="1"/>
              <a:t>memastikan</a:t>
            </a:r>
            <a:r>
              <a:rPr lang="en-US" dirty="0"/>
              <a:t> </a:t>
            </a:r>
            <a:r>
              <a:rPr lang="en-US" dirty="0" err="1"/>
              <a:t>bahan</a:t>
            </a:r>
            <a:r>
              <a:rPr lang="en-US" dirty="0"/>
              <a:t> </a:t>
            </a:r>
            <a:r>
              <a:rPr lang="en-US" dirty="0" err="1"/>
              <a:t>dan</a:t>
            </a:r>
            <a:r>
              <a:rPr lang="en-US" dirty="0"/>
              <a:t> </a:t>
            </a:r>
            <a:r>
              <a:rPr lang="en-US" dirty="0" err="1"/>
              <a:t>persediaan</a:t>
            </a:r>
            <a:r>
              <a:rPr lang="en-US" dirty="0"/>
              <a:t> </a:t>
            </a:r>
            <a:r>
              <a:rPr lang="en-US" dirty="0" err="1"/>
              <a:t>tersedia</a:t>
            </a:r>
            <a:r>
              <a:rPr lang="en-US" dirty="0"/>
              <a:t> </a:t>
            </a:r>
            <a:r>
              <a:rPr lang="en-US" dirty="0" err="1"/>
              <a:t>saat</a:t>
            </a:r>
            <a:r>
              <a:rPr lang="en-US" dirty="0"/>
              <a:t> </a:t>
            </a:r>
            <a:r>
              <a:rPr lang="en-US" dirty="0" err="1"/>
              <a:t>dibutuhkan</a:t>
            </a:r>
            <a:r>
              <a:rPr lang="en-US" dirty="0"/>
              <a:t>.</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882" y="5160296"/>
            <a:ext cx="2367664" cy="1589964"/>
          </a:xfrm>
          <a:prstGeom prst="rect">
            <a:avLst/>
          </a:prstGeom>
        </p:spPr>
      </p:pic>
    </p:spTree>
    <p:extLst>
      <p:ext uri="{BB962C8B-B14F-4D97-AF65-F5344CB8AC3E}">
        <p14:creationId xmlns:p14="http://schemas.microsoft.com/office/powerpoint/2010/main" val="2945177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r>
              <a:rPr lang="en-US" sz="1662" b="1" dirty="0">
                <a:solidFill>
                  <a:prstClr val="white"/>
                </a:solidFill>
                <a:cs typeface="Century Gothic" charset="0"/>
              </a:rPr>
              <a:t> </a:t>
            </a:r>
            <a:r>
              <a:rPr lang="en-US" sz="3600" b="1" dirty="0"/>
              <a:t>Plan Resource Management: </a:t>
            </a:r>
            <a:r>
              <a:rPr lang="en-US" sz="3600" b="1" dirty="0">
                <a:solidFill>
                  <a:srgbClr val="FF0000"/>
                </a:solidFill>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15" name="Shape 454"/>
          <p:cNvSpPr txBox="1">
            <a:spLocks noGrp="1"/>
          </p:cNvSpPr>
          <p:nvPr>
            <p:ph type="title"/>
          </p:nvPr>
        </p:nvSpPr>
        <p:spPr>
          <a:xfrm>
            <a:off x="2811219" y="1093656"/>
            <a:ext cx="9144219" cy="5539156"/>
          </a:xfrm>
          <a:prstGeom prst="rect">
            <a:avLst/>
          </a:prstGeom>
          <a:ln w="19050">
            <a:prstDash val="sysDash"/>
          </a:ln>
        </p:spPr>
        <p:txBody>
          <a:bodyPr lIns="91425" tIns="91425" rIns="91425" bIns="91425" anchor="b" anchorCtr="0">
            <a:noAutofit/>
          </a:bodyPr>
          <a:lstStyle/>
          <a:p>
            <a:r>
              <a:rPr lang="en-GB" sz="2000" b="1" dirty="0"/>
              <a:t>Hierarchical charts</a:t>
            </a:r>
            <a:br>
              <a:rPr lang="en-GB" sz="2000" dirty="0"/>
            </a:br>
            <a:r>
              <a:rPr lang="en-GB" sz="2000" dirty="0" err="1"/>
              <a:t>Struktur</a:t>
            </a:r>
            <a:r>
              <a:rPr lang="en-GB" sz="2000" dirty="0"/>
              <a:t> </a:t>
            </a:r>
            <a:r>
              <a:rPr lang="en-GB" sz="2000" dirty="0" err="1"/>
              <a:t>bagan</a:t>
            </a:r>
            <a:r>
              <a:rPr lang="en-GB" sz="2000" dirty="0"/>
              <a:t> </a:t>
            </a:r>
            <a:r>
              <a:rPr lang="en-GB" sz="2000" dirty="0" err="1"/>
              <a:t>organisasi</a:t>
            </a:r>
            <a:r>
              <a:rPr lang="en-GB" sz="2000" dirty="0"/>
              <a:t> </a:t>
            </a:r>
            <a:r>
              <a:rPr lang="en-GB" sz="2000" dirty="0" err="1"/>
              <a:t>tradisional</a:t>
            </a:r>
            <a:r>
              <a:rPr lang="en-GB" sz="2000" dirty="0"/>
              <a:t> </a:t>
            </a:r>
            <a:r>
              <a:rPr lang="en-GB" sz="2000" dirty="0" err="1"/>
              <a:t>dapat</a:t>
            </a:r>
            <a:r>
              <a:rPr lang="en-GB" sz="2000" dirty="0"/>
              <a:t> </a:t>
            </a:r>
            <a:r>
              <a:rPr lang="en-GB" sz="2000" dirty="0" err="1"/>
              <a:t>digunakan</a:t>
            </a:r>
            <a:r>
              <a:rPr lang="en-GB" sz="2000" dirty="0"/>
              <a:t> </a:t>
            </a:r>
            <a:r>
              <a:rPr lang="en-GB" sz="2000" dirty="0" err="1"/>
              <a:t>untuk</a:t>
            </a:r>
            <a:r>
              <a:rPr lang="en-GB" sz="2000" dirty="0"/>
              <a:t> </a:t>
            </a:r>
            <a:r>
              <a:rPr lang="en-GB" sz="2000" dirty="0" err="1"/>
              <a:t>menunjukkan</a:t>
            </a:r>
            <a:r>
              <a:rPr lang="en-GB" sz="2000" dirty="0"/>
              <a:t> </a:t>
            </a:r>
            <a:r>
              <a:rPr lang="en-GB" sz="2000" dirty="0" err="1"/>
              <a:t>posisi</a:t>
            </a:r>
            <a:r>
              <a:rPr lang="en-GB" sz="2000" dirty="0"/>
              <a:t> </a:t>
            </a:r>
            <a:r>
              <a:rPr lang="en-GB" sz="2000" dirty="0" err="1"/>
              <a:t>dan</a:t>
            </a:r>
            <a:r>
              <a:rPr lang="en-GB" sz="2000" dirty="0"/>
              <a:t> </a:t>
            </a:r>
            <a:r>
              <a:rPr lang="en-GB" sz="2000" dirty="0" err="1"/>
              <a:t>hubungan</a:t>
            </a:r>
            <a:r>
              <a:rPr lang="en-GB" sz="2000" dirty="0"/>
              <a:t> </a:t>
            </a:r>
            <a:r>
              <a:rPr lang="en-GB" sz="2000" dirty="0" err="1"/>
              <a:t>dalam</a:t>
            </a:r>
            <a:r>
              <a:rPr lang="en-GB" sz="2000" dirty="0"/>
              <a:t> format </a:t>
            </a:r>
            <a:r>
              <a:rPr lang="en-GB" sz="2000" dirty="0" err="1"/>
              <a:t>grafis</a:t>
            </a:r>
            <a:r>
              <a:rPr lang="en-GB" sz="2000" dirty="0"/>
              <a:t>, </a:t>
            </a:r>
            <a:r>
              <a:rPr lang="en-GB" sz="2000" dirty="0" err="1"/>
              <a:t>dari</a:t>
            </a:r>
            <a:r>
              <a:rPr lang="en-GB" sz="2000" dirty="0"/>
              <a:t> </a:t>
            </a:r>
            <a:r>
              <a:rPr lang="en-GB" sz="2000" dirty="0" err="1"/>
              <a:t>atas</a:t>
            </a:r>
            <a:r>
              <a:rPr lang="en-GB" sz="2000" dirty="0"/>
              <a:t> </a:t>
            </a:r>
            <a:r>
              <a:rPr lang="en-GB" sz="2000" dirty="0" err="1"/>
              <a:t>ke</a:t>
            </a:r>
            <a:r>
              <a:rPr lang="en-GB" sz="2000" dirty="0"/>
              <a:t> </a:t>
            </a:r>
            <a:r>
              <a:rPr lang="en-GB" sz="2000" dirty="0" err="1"/>
              <a:t>bawah</a:t>
            </a:r>
            <a:r>
              <a:rPr lang="en-GB" sz="2000" dirty="0"/>
              <a:t>.</a:t>
            </a:r>
            <a:br>
              <a:rPr lang="en-GB" sz="2000" dirty="0"/>
            </a:br>
            <a:br>
              <a:rPr lang="en-GB" sz="2000" dirty="0"/>
            </a:br>
            <a:r>
              <a:rPr lang="en-GB" sz="2000" b="1" dirty="0"/>
              <a:t>Work breakdown structures (WBS)</a:t>
            </a:r>
            <a:br>
              <a:rPr lang="en-GB" sz="2000" dirty="0"/>
            </a:br>
            <a:r>
              <a:rPr lang="en-GB" sz="2000" dirty="0"/>
              <a:t>WBS </a:t>
            </a:r>
            <a:r>
              <a:rPr lang="en-GB" sz="2000" dirty="0" err="1"/>
              <a:t>dirancang</a:t>
            </a:r>
            <a:r>
              <a:rPr lang="en-GB" sz="2000" dirty="0"/>
              <a:t> </a:t>
            </a:r>
            <a:r>
              <a:rPr lang="en-GB" sz="2000" dirty="0" err="1"/>
              <a:t>untuk</a:t>
            </a:r>
            <a:r>
              <a:rPr lang="en-GB" sz="2000" dirty="0"/>
              <a:t> </a:t>
            </a:r>
            <a:r>
              <a:rPr lang="en-GB" sz="2000" dirty="0" err="1"/>
              <a:t>menunjukkan</a:t>
            </a:r>
            <a:r>
              <a:rPr lang="en-GB" sz="2000" dirty="0"/>
              <a:t> </a:t>
            </a:r>
            <a:r>
              <a:rPr lang="en-GB" sz="2000" dirty="0" err="1"/>
              <a:t>bagaimana</a:t>
            </a:r>
            <a:r>
              <a:rPr lang="en-GB" sz="2000" dirty="0"/>
              <a:t> </a:t>
            </a:r>
            <a:r>
              <a:rPr lang="en-GB" sz="2000" dirty="0" err="1"/>
              <a:t>hasil</a:t>
            </a:r>
            <a:r>
              <a:rPr lang="en-GB" sz="2000" dirty="0"/>
              <a:t> </a:t>
            </a:r>
            <a:r>
              <a:rPr lang="en-GB" sz="2000" dirty="0" err="1"/>
              <a:t>proyek</a:t>
            </a:r>
            <a:r>
              <a:rPr lang="en-GB" sz="2000" dirty="0"/>
              <a:t> </a:t>
            </a:r>
            <a:r>
              <a:rPr lang="en-GB" sz="2000" dirty="0" err="1"/>
              <a:t>dipecah</a:t>
            </a:r>
            <a:br>
              <a:rPr lang="en-GB" sz="2000" dirty="0"/>
            </a:br>
            <a:r>
              <a:rPr lang="en-GB" sz="2000" dirty="0" err="1"/>
              <a:t>ke</a:t>
            </a:r>
            <a:r>
              <a:rPr lang="en-GB" sz="2000" dirty="0"/>
              <a:t> </a:t>
            </a:r>
            <a:r>
              <a:rPr lang="en-GB" sz="2000" dirty="0" err="1"/>
              <a:t>dalam</a:t>
            </a:r>
            <a:r>
              <a:rPr lang="en-GB" sz="2000" dirty="0"/>
              <a:t> </a:t>
            </a:r>
            <a:r>
              <a:rPr lang="en-GB" sz="2000" dirty="0" err="1"/>
              <a:t>paket</a:t>
            </a:r>
            <a:r>
              <a:rPr lang="en-GB" sz="2000" dirty="0"/>
              <a:t> </a:t>
            </a:r>
            <a:r>
              <a:rPr lang="en-GB" sz="2000" dirty="0" err="1"/>
              <a:t>kerja</a:t>
            </a:r>
            <a:r>
              <a:rPr lang="en-GB" sz="2000" dirty="0"/>
              <a:t> </a:t>
            </a:r>
            <a:r>
              <a:rPr lang="en-GB" sz="2000" dirty="0" err="1"/>
              <a:t>dan</a:t>
            </a:r>
            <a:r>
              <a:rPr lang="en-GB" sz="2000" dirty="0"/>
              <a:t> </a:t>
            </a:r>
            <a:r>
              <a:rPr lang="en-GB" sz="2000" dirty="0" err="1"/>
              <a:t>menyediakan</a:t>
            </a:r>
            <a:r>
              <a:rPr lang="en-GB" sz="2000" dirty="0"/>
              <a:t> </a:t>
            </a:r>
            <a:r>
              <a:rPr lang="en-GB" sz="2000" dirty="0" err="1"/>
              <a:t>cara</a:t>
            </a:r>
            <a:r>
              <a:rPr lang="en-GB" sz="2000" dirty="0"/>
              <a:t> </a:t>
            </a:r>
            <a:r>
              <a:rPr lang="en-GB" sz="2000" dirty="0" err="1"/>
              <a:t>untuk</a:t>
            </a:r>
            <a:r>
              <a:rPr lang="en-GB" sz="2000" dirty="0"/>
              <a:t> </a:t>
            </a:r>
            <a:r>
              <a:rPr lang="en-GB" sz="2000" dirty="0" err="1"/>
              <a:t>menunjukkan</a:t>
            </a:r>
            <a:r>
              <a:rPr lang="en-GB" sz="2000" dirty="0"/>
              <a:t> area </a:t>
            </a:r>
            <a:r>
              <a:rPr lang="en-GB" sz="2000" dirty="0" err="1"/>
              <a:t>tanggung</a:t>
            </a:r>
            <a:r>
              <a:rPr lang="en-GB" sz="2000" dirty="0"/>
              <a:t> </a:t>
            </a:r>
            <a:r>
              <a:rPr lang="en-GB" sz="2000" dirty="0" err="1"/>
              <a:t>jawab</a:t>
            </a:r>
            <a:r>
              <a:rPr lang="en-GB" sz="2000" dirty="0"/>
              <a:t> </a:t>
            </a:r>
            <a:r>
              <a:rPr lang="en-GB" sz="2000" dirty="0" err="1"/>
              <a:t>tingkat</a:t>
            </a:r>
            <a:r>
              <a:rPr lang="en-GB" sz="2000" dirty="0"/>
              <a:t> </a:t>
            </a:r>
            <a:r>
              <a:rPr lang="en-GB" sz="2000" dirty="0" err="1"/>
              <a:t>tinggi</a:t>
            </a:r>
            <a:r>
              <a:rPr lang="en-GB" sz="2000" dirty="0"/>
              <a:t>.</a:t>
            </a:r>
            <a:br>
              <a:rPr lang="en-GB" sz="2000" dirty="0"/>
            </a:br>
            <a:br>
              <a:rPr lang="en-GB" sz="2000" dirty="0"/>
            </a:br>
            <a:r>
              <a:rPr lang="en-GB" sz="2000" b="1" dirty="0"/>
              <a:t>Organizational breakdown structure (OBS)</a:t>
            </a:r>
            <a:br>
              <a:rPr lang="en-GB" sz="2000" dirty="0"/>
            </a:br>
            <a:r>
              <a:rPr lang="en-GB" sz="2000" dirty="0" err="1"/>
              <a:t>Sementara</a:t>
            </a:r>
            <a:r>
              <a:rPr lang="en-GB" sz="2000" dirty="0"/>
              <a:t> WBS </a:t>
            </a:r>
            <a:r>
              <a:rPr lang="en-GB" sz="2000" dirty="0" err="1"/>
              <a:t>menunjukkan</a:t>
            </a:r>
            <a:r>
              <a:rPr lang="en-GB" sz="2000" dirty="0"/>
              <a:t> </a:t>
            </a:r>
            <a:r>
              <a:rPr lang="en-GB" sz="2000" dirty="0" err="1"/>
              <a:t>rincian</a:t>
            </a:r>
            <a:r>
              <a:rPr lang="en-GB" sz="2000" dirty="0"/>
              <a:t> </a:t>
            </a:r>
            <a:r>
              <a:rPr lang="en-GB" sz="2000" dirty="0" err="1"/>
              <a:t>hasil</a:t>
            </a:r>
            <a:r>
              <a:rPr lang="en-GB" sz="2000" dirty="0"/>
              <a:t> </a:t>
            </a:r>
            <a:r>
              <a:rPr lang="en-GB" sz="2000" dirty="0" err="1"/>
              <a:t>proyek</a:t>
            </a:r>
            <a:r>
              <a:rPr lang="en-GB" sz="2000" dirty="0"/>
              <a:t>, </a:t>
            </a:r>
            <a:r>
              <a:rPr lang="en-GB" sz="2000" dirty="0" err="1"/>
              <a:t>sebuah</a:t>
            </a:r>
            <a:r>
              <a:rPr lang="en-GB" sz="2000" dirty="0"/>
              <a:t> OBS </a:t>
            </a:r>
            <a:r>
              <a:rPr lang="en-GB" sz="2000" dirty="0" err="1"/>
              <a:t>diatur</a:t>
            </a:r>
            <a:r>
              <a:rPr lang="en-GB" sz="2000" dirty="0"/>
              <a:t> </a:t>
            </a:r>
            <a:r>
              <a:rPr lang="en-GB" sz="2000" dirty="0" err="1"/>
              <a:t>sesuai</a:t>
            </a:r>
            <a:r>
              <a:rPr lang="en-GB" sz="2000" dirty="0"/>
              <a:t> </a:t>
            </a:r>
            <a:r>
              <a:rPr lang="en-GB" sz="2000" dirty="0" err="1"/>
              <a:t>dengan</a:t>
            </a:r>
            <a:r>
              <a:rPr lang="en-GB" sz="2000" dirty="0"/>
              <a:t> </a:t>
            </a:r>
            <a:r>
              <a:rPr lang="en-GB" sz="2000" dirty="0" err="1"/>
              <a:t>departemen</a:t>
            </a:r>
            <a:r>
              <a:rPr lang="en-GB" sz="2000" dirty="0"/>
              <a:t>, unit, </a:t>
            </a:r>
            <a:r>
              <a:rPr lang="en-GB" sz="2000" dirty="0" err="1"/>
              <a:t>atau</a:t>
            </a:r>
            <a:r>
              <a:rPr lang="en-GB" sz="2000" dirty="0"/>
              <a:t> </a:t>
            </a:r>
            <a:r>
              <a:rPr lang="en-GB" sz="2000" dirty="0" err="1"/>
              <a:t>tim</a:t>
            </a:r>
            <a:r>
              <a:rPr lang="en-GB" sz="2000" dirty="0"/>
              <a:t> </a:t>
            </a:r>
            <a:r>
              <a:rPr lang="en-GB" sz="2000" dirty="0" err="1"/>
              <a:t>organisasi</a:t>
            </a:r>
            <a:r>
              <a:rPr lang="en-GB" sz="2000" dirty="0"/>
              <a:t> yang </a:t>
            </a:r>
            <a:r>
              <a:rPr lang="en-GB" sz="2000" dirty="0" err="1"/>
              <a:t>ada</a:t>
            </a:r>
            <a:r>
              <a:rPr lang="en-GB" sz="2000" dirty="0"/>
              <a:t>, </a:t>
            </a:r>
            <a:r>
              <a:rPr lang="en-GB" sz="2000" dirty="0" err="1"/>
              <a:t>dengan</a:t>
            </a:r>
            <a:r>
              <a:rPr lang="en-GB" sz="2000" dirty="0"/>
              <a:t> </a:t>
            </a:r>
            <a:r>
              <a:rPr lang="en-GB" sz="2000" dirty="0" err="1"/>
              <a:t>kegiatan</a:t>
            </a:r>
            <a:r>
              <a:rPr lang="en-GB" sz="2000" dirty="0"/>
              <a:t> </a:t>
            </a:r>
            <a:r>
              <a:rPr lang="en-GB" sz="2000" dirty="0" err="1"/>
              <a:t>proyek</a:t>
            </a:r>
            <a:r>
              <a:rPr lang="en-GB" sz="2000" dirty="0"/>
              <a:t> </a:t>
            </a:r>
            <a:r>
              <a:rPr lang="en-GB" sz="2000" dirty="0" err="1"/>
              <a:t>atau</a:t>
            </a:r>
            <a:br>
              <a:rPr lang="en-GB" sz="2000" dirty="0"/>
            </a:br>
            <a:r>
              <a:rPr lang="en-GB" sz="2000" dirty="0" err="1"/>
              <a:t>paket</a:t>
            </a:r>
            <a:r>
              <a:rPr lang="en-GB" sz="2000" dirty="0"/>
              <a:t> </a:t>
            </a:r>
            <a:r>
              <a:rPr lang="en-GB" sz="2000" dirty="0" err="1"/>
              <a:t>kerja</a:t>
            </a:r>
            <a:r>
              <a:rPr lang="en-GB" sz="2000" dirty="0"/>
              <a:t> yang </a:t>
            </a:r>
            <a:r>
              <a:rPr lang="en-GB" sz="2000" dirty="0" err="1"/>
              <a:t>tercantum</a:t>
            </a:r>
            <a:r>
              <a:rPr lang="en-GB" sz="2000" dirty="0"/>
              <a:t> di </a:t>
            </a:r>
            <a:r>
              <a:rPr lang="en-GB" sz="2000" dirty="0" err="1"/>
              <a:t>bawah</a:t>
            </a:r>
            <a:r>
              <a:rPr lang="en-GB" sz="2000" dirty="0"/>
              <a:t> </a:t>
            </a:r>
            <a:r>
              <a:rPr lang="en-GB" sz="2000" dirty="0" err="1"/>
              <a:t>masing-masing</a:t>
            </a:r>
            <a:r>
              <a:rPr lang="en-GB" sz="2000" dirty="0"/>
              <a:t> </a:t>
            </a:r>
            <a:r>
              <a:rPr lang="en-GB" sz="2000" dirty="0" err="1"/>
              <a:t>departemen</a:t>
            </a:r>
            <a:r>
              <a:rPr lang="en-GB" sz="2000" dirty="0"/>
              <a:t>.</a:t>
            </a:r>
            <a:br>
              <a:rPr lang="en-GB" sz="2000" dirty="0"/>
            </a:br>
            <a:br>
              <a:rPr lang="en-GB" sz="2000" dirty="0"/>
            </a:br>
            <a:r>
              <a:rPr lang="en-GB" sz="2000" b="1" dirty="0"/>
              <a:t>Resource breakdown structure.</a:t>
            </a:r>
            <a:br>
              <a:rPr lang="en-GB" sz="2000" dirty="0"/>
            </a:br>
            <a:r>
              <a:rPr lang="en-GB" sz="2000" dirty="0" err="1"/>
              <a:t>Struktur</a:t>
            </a:r>
            <a:r>
              <a:rPr lang="en-GB" sz="2000" dirty="0"/>
              <a:t> </a:t>
            </a:r>
            <a:r>
              <a:rPr lang="en-GB" sz="2000" dirty="0" err="1"/>
              <a:t>rincian</a:t>
            </a:r>
            <a:r>
              <a:rPr lang="en-GB" sz="2000" dirty="0"/>
              <a:t> </a:t>
            </a:r>
            <a:r>
              <a:rPr lang="en-GB" sz="2000" dirty="0" err="1"/>
              <a:t>sumber</a:t>
            </a:r>
            <a:r>
              <a:rPr lang="en-GB" sz="2000" dirty="0"/>
              <a:t> </a:t>
            </a:r>
            <a:r>
              <a:rPr lang="en-GB" sz="2000" dirty="0" err="1"/>
              <a:t>daya</a:t>
            </a:r>
            <a:r>
              <a:rPr lang="en-GB" sz="2000" dirty="0"/>
              <a:t> </a:t>
            </a:r>
            <a:r>
              <a:rPr lang="en-GB" sz="2000" dirty="0" err="1"/>
              <a:t>adalah</a:t>
            </a:r>
            <a:r>
              <a:rPr lang="en-GB" sz="2000" dirty="0"/>
              <a:t> </a:t>
            </a:r>
            <a:r>
              <a:rPr lang="en-GB" sz="2000" dirty="0" err="1"/>
              <a:t>daftar</a:t>
            </a:r>
            <a:r>
              <a:rPr lang="en-GB" sz="2000" dirty="0"/>
              <a:t> </a:t>
            </a:r>
            <a:r>
              <a:rPr lang="en-GB" sz="2000" dirty="0" err="1"/>
              <a:t>tim</a:t>
            </a:r>
            <a:r>
              <a:rPr lang="en-GB" sz="2000" dirty="0"/>
              <a:t> </a:t>
            </a:r>
            <a:r>
              <a:rPr lang="en-GB" sz="2000" dirty="0" err="1"/>
              <a:t>dan</a:t>
            </a:r>
            <a:r>
              <a:rPr lang="en-GB" sz="2000" dirty="0"/>
              <a:t> </a:t>
            </a:r>
            <a:r>
              <a:rPr lang="en-GB" sz="2000" dirty="0" err="1"/>
              <a:t>fisik</a:t>
            </a:r>
            <a:r>
              <a:rPr lang="en-GB" sz="2000" dirty="0"/>
              <a:t> </a:t>
            </a:r>
            <a:r>
              <a:rPr lang="en-GB" sz="2000" dirty="0" err="1"/>
              <a:t>hierarki</a:t>
            </a:r>
            <a:br>
              <a:rPr lang="en-GB" sz="2000" dirty="0"/>
            </a:br>
            <a:r>
              <a:rPr lang="en-GB" sz="2000" dirty="0" err="1"/>
              <a:t>sumber</a:t>
            </a:r>
            <a:r>
              <a:rPr lang="en-GB" sz="2000" dirty="0"/>
              <a:t> </a:t>
            </a:r>
            <a:r>
              <a:rPr lang="en-GB" sz="2000" dirty="0" err="1"/>
              <a:t>daya</a:t>
            </a:r>
            <a:r>
              <a:rPr lang="en-GB" sz="2000" dirty="0"/>
              <a:t> yang </a:t>
            </a:r>
            <a:r>
              <a:rPr lang="en-GB" sz="2000" dirty="0" err="1"/>
              <a:t>terkait</a:t>
            </a:r>
            <a:r>
              <a:rPr lang="en-GB" sz="2000" dirty="0"/>
              <a:t> </a:t>
            </a:r>
            <a:r>
              <a:rPr lang="en-GB" sz="2000" dirty="0" err="1"/>
              <a:t>dengan</a:t>
            </a:r>
            <a:r>
              <a:rPr lang="en-GB" sz="2000" dirty="0"/>
              <a:t> </a:t>
            </a:r>
            <a:r>
              <a:rPr lang="en-GB" sz="2000" dirty="0" err="1"/>
              <a:t>kategori</a:t>
            </a:r>
            <a:r>
              <a:rPr lang="en-GB" sz="2000" dirty="0"/>
              <a:t> </a:t>
            </a:r>
            <a:r>
              <a:rPr lang="en-GB" sz="2000" dirty="0" err="1"/>
              <a:t>dan</a:t>
            </a:r>
            <a:r>
              <a:rPr lang="en-GB" sz="2000" dirty="0"/>
              <a:t> </a:t>
            </a:r>
            <a:r>
              <a:rPr lang="en-GB" sz="2000" dirty="0" err="1"/>
              <a:t>jenis</a:t>
            </a:r>
            <a:r>
              <a:rPr lang="en-GB" sz="2000" dirty="0"/>
              <a:t> </a:t>
            </a:r>
            <a:r>
              <a:rPr lang="en-GB" sz="2000" dirty="0" err="1"/>
              <a:t>sumber</a:t>
            </a:r>
            <a:r>
              <a:rPr lang="en-GB" sz="2000" dirty="0"/>
              <a:t> </a:t>
            </a:r>
            <a:r>
              <a:rPr lang="en-GB" sz="2000" dirty="0" err="1"/>
              <a:t>daya</a:t>
            </a:r>
            <a:r>
              <a:rPr lang="en-GB" sz="2000" dirty="0"/>
              <a:t> yang </a:t>
            </a:r>
            <a:r>
              <a:rPr lang="en-GB" sz="2000" dirty="0" err="1"/>
              <a:t>digunakan</a:t>
            </a:r>
            <a:r>
              <a:rPr lang="en-GB" sz="2000" dirty="0"/>
              <a:t> </a:t>
            </a:r>
            <a:r>
              <a:rPr lang="en-GB" sz="2000" dirty="0" err="1"/>
              <a:t>untuk</a:t>
            </a:r>
            <a:r>
              <a:rPr lang="en-GB" sz="2000" dirty="0"/>
              <a:t> </a:t>
            </a:r>
            <a:r>
              <a:rPr lang="en-GB" sz="2000" dirty="0" err="1"/>
              <a:t>merencanakan</a:t>
            </a:r>
            <a:r>
              <a:rPr lang="en-GB" sz="2000" dirty="0"/>
              <a:t>, </a:t>
            </a:r>
            <a:r>
              <a:rPr lang="en-GB" sz="2000" dirty="0" err="1"/>
              <a:t>mengelola</a:t>
            </a:r>
            <a:r>
              <a:rPr lang="en-GB" sz="2000" dirty="0"/>
              <a:t>, </a:t>
            </a:r>
            <a:r>
              <a:rPr lang="en-GB" sz="2000" dirty="0" err="1"/>
              <a:t>dan</a:t>
            </a:r>
            <a:r>
              <a:rPr lang="en-GB" sz="2000" dirty="0"/>
              <a:t> </a:t>
            </a:r>
            <a:r>
              <a:rPr lang="en-GB" sz="2000" dirty="0" err="1"/>
              <a:t>mengendalikan</a:t>
            </a:r>
            <a:r>
              <a:rPr lang="en-GB" sz="2000" dirty="0"/>
              <a:t> </a:t>
            </a:r>
            <a:r>
              <a:rPr lang="en-GB" sz="2000" dirty="0" err="1"/>
              <a:t>proyek</a:t>
            </a:r>
            <a:br>
              <a:rPr lang="en-GB" sz="2000" dirty="0"/>
            </a:br>
            <a:r>
              <a:rPr lang="en-GB" sz="2000" dirty="0" err="1"/>
              <a:t>kerja</a:t>
            </a:r>
            <a:r>
              <a:rPr lang="en-GB" sz="2000" dirty="0"/>
              <a:t>.</a:t>
            </a:r>
            <a:endParaRPr lang="en" sz="2000" dirty="0">
              <a:solidFill>
                <a:schemeClr val="tx1"/>
              </a:solidFill>
            </a:endParaRPr>
          </a:p>
        </p:txBody>
      </p:sp>
      <p:sp>
        <p:nvSpPr>
          <p:cNvPr id="12" name="Freeform 11"/>
          <p:cNvSpPr/>
          <p:nvPr/>
        </p:nvSpPr>
        <p:spPr>
          <a:xfrm>
            <a:off x="50639" y="860977"/>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4" name="Freeform 13"/>
          <p:cNvSpPr/>
          <p:nvPr/>
        </p:nvSpPr>
        <p:spPr>
          <a:xfrm>
            <a:off x="50639" y="1467770"/>
            <a:ext cx="2402006" cy="3692526"/>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Expert judgment</a:t>
            </a:r>
          </a:p>
          <a:p>
            <a:r>
              <a:rPr lang="en-US" sz="1400" dirty="0"/>
              <a:t>2. Data representation</a:t>
            </a:r>
          </a:p>
          <a:p>
            <a:pPr lvl="1"/>
            <a:r>
              <a:rPr lang="en-US" sz="1400" dirty="0"/>
              <a:t>• Hierarchical charts</a:t>
            </a:r>
          </a:p>
          <a:p>
            <a:pPr lvl="1"/>
            <a:r>
              <a:rPr lang="en-US" sz="1400" dirty="0"/>
              <a:t>• Responsibility assignment</a:t>
            </a:r>
          </a:p>
          <a:p>
            <a:pPr lvl="1"/>
            <a:r>
              <a:rPr lang="en-US" sz="1400" dirty="0"/>
              <a:t>matrix</a:t>
            </a:r>
          </a:p>
          <a:p>
            <a:pPr lvl="1"/>
            <a:r>
              <a:rPr lang="en-US" sz="1400" dirty="0"/>
              <a:t>• Text-oriented formats</a:t>
            </a:r>
          </a:p>
          <a:p>
            <a:r>
              <a:rPr lang="en-US" sz="1400" dirty="0"/>
              <a:t>3. Organizational theory</a:t>
            </a:r>
          </a:p>
          <a:p>
            <a:r>
              <a:rPr lang="en-US" sz="1400" dirty="0"/>
              <a:t>4. Meetings</a:t>
            </a:r>
            <a:endParaRPr lang="en-US" sz="3600" b="0" kern="1200" dirty="0">
              <a:latin typeface="+mn-lt"/>
            </a:endParaRPr>
          </a:p>
        </p:txBody>
      </p:sp>
      <p:sp>
        <p:nvSpPr>
          <p:cNvPr id="18" name="Shape 454"/>
          <p:cNvSpPr txBox="1">
            <a:spLocks/>
          </p:cNvSpPr>
          <p:nvPr/>
        </p:nvSpPr>
        <p:spPr>
          <a:xfrm>
            <a:off x="2452645" y="714789"/>
            <a:ext cx="5760640" cy="498032"/>
          </a:xfrm>
          <a:prstGeom prst="rect">
            <a:avLst/>
          </a:prstGeom>
          <a:ln w="19050">
            <a:prstDash val="sysDash"/>
          </a:ln>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dirty="0"/>
              <a:t>2. Data representation</a:t>
            </a:r>
            <a:endParaRPr lang="en" sz="2400" dirty="0"/>
          </a:p>
        </p:txBody>
      </p:sp>
    </p:spTree>
    <p:extLst>
      <p:ext uri="{BB962C8B-B14F-4D97-AF65-F5344CB8AC3E}">
        <p14:creationId xmlns:p14="http://schemas.microsoft.com/office/powerpoint/2010/main" val="2078150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eaLnBrk="1" hangingPunct="1"/>
            <a:r>
              <a:rPr lang="en-US" altLang="en-US" sz="3600" b="1" dirty="0"/>
              <a:t>SASARAN MATERI PERKULIAHAN</a:t>
            </a:r>
            <a:endParaRPr kumimoji="0" lang="id-ID" sz="3600" b="0" i="0" u="none" strike="noStrike" kern="1200" cap="none" spc="0" normalizeH="0" baseline="0" noProof="0" dirty="0">
              <a:ln>
                <a:noFill/>
              </a:ln>
              <a:solidFill>
                <a:srgbClr val="FF0000"/>
              </a:solidFill>
              <a:effectLst/>
              <a:uLnTx/>
              <a:uFillTx/>
              <a:latin typeface="Algerian" panose="04020705040A02060702" pitchFamily="82" charset="0"/>
              <a:ea typeface="ＭＳ Ｐゴシック"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TextBox 1"/>
          <p:cNvSpPr txBox="1">
            <a:spLocks noChangeArrowheads="1"/>
          </p:cNvSpPr>
          <p:nvPr/>
        </p:nvSpPr>
        <p:spPr bwMode="auto">
          <a:xfrm>
            <a:off x="1002289" y="1009935"/>
            <a:ext cx="9945525" cy="4656594"/>
          </a:xfrm>
          <a:prstGeom prst="round2DiagRect">
            <a:avLst>
              <a:gd name="adj1" fmla="val 10544"/>
              <a:gd name="adj2" fmla="val 0"/>
            </a:avLst>
          </a:prstGeom>
          <a:solidFill>
            <a:schemeClr val="accent1">
              <a:lumMod val="75000"/>
              <a:alpha val="69804"/>
            </a:schemeClr>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US" altLang="en-US" sz="2800" dirty="0"/>
              <a:t>Pada </a:t>
            </a:r>
            <a:r>
              <a:rPr lang="en-US" altLang="en-US" sz="2800" dirty="0" err="1"/>
              <a:t>akhir</a:t>
            </a:r>
            <a:r>
              <a:rPr lang="en-US" altLang="en-US" sz="2800" dirty="0"/>
              <a:t> </a:t>
            </a:r>
            <a:r>
              <a:rPr lang="en-US" altLang="en-US" sz="2800" dirty="0" err="1"/>
              <a:t>pertemuan</a:t>
            </a:r>
            <a:r>
              <a:rPr lang="en-US" altLang="en-US" sz="2800" dirty="0"/>
              <a:t> </a:t>
            </a:r>
            <a:r>
              <a:rPr lang="en-US" altLang="en-US" sz="2800" dirty="0" err="1"/>
              <a:t>ini</a:t>
            </a:r>
            <a:r>
              <a:rPr lang="en-US" altLang="en-US" sz="2800" dirty="0"/>
              <a:t>, </a:t>
            </a:r>
            <a:r>
              <a:rPr lang="en-US" altLang="en-US" sz="2800" dirty="0" err="1"/>
              <a:t>diharapkan</a:t>
            </a:r>
            <a:r>
              <a:rPr lang="en-US" altLang="en-US" sz="2800" dirty="0"/>
              <a:t> :</a:t>
            </a:r>
          </a:p>
          <a:p>
            <a:pPr marL="514350" lvl="0" indent="-514350">
              <a:buFont typeface="+mj-lt"/>
              <a:buAutoNum type="arabicPeriod"/>
            </a:pPr>
            <a:r>
              <a:rPr lang="en-US" sz="2800" dirty="0" err="1"/>
              <a:t>Mahasiwa</a:t>
            </a:r>
            <a:r>
              <a:rPr lang="en-US" sz="2800" dirty="0"/>
              <a:t> </a:t>
            </a:r>
            <a:r>
              <a:rPr lang="en-US" sz="2800" dirty="0" err="1"/>
              <a:t>mampu</a:t>
            </a:r>
            <a:r>
              <a:rPr lang="en-US" sz="2800" dirty="0"/>
              <a:t> </a:t>
            </a:r>
            <a:r>
              <a:rPr lang="en-US" sz="2800" dirty="0" err="1"/>
              <a:t>memahi</a:t>
            </a:r>
            <a:r>
              <a:rPr lang="en-US" sz="2800" dirty="0"/>
              <a:t> </a:t>
            </a:r>
            <a:r>
              <a:rPr lang="en-US" sz="2800" dirty="0" err="1"/>
              <a:t>konsep</a:t>
            </a:r>
            <a:r>
              <a:rPr lang="en-US" sz="2800" dirty="0"/>
              <a:t> </a:t>
            </a:r>
            <a:r>
              <a:rPr lang="en-US" sz="2800" dirty="0" err="1"/>
              <a:t>mendapatkan</a:t>
            </a:r>
            <a:r>
              <a:rPr lang="en-US" sz="2800" dirty="0"/>
              <a:t> resource di </a:t>
            </a:r>
            <a:r>
              <a:rPr lang="en-US" sz="2800" dirty="0" err="1"/>
              <a:t>dalam</a:t>
            </a:r>
            <a:r>
              <a:rPr lang="en-US" sz="2800" dirty="0"/>
              <a:t> </a:t>
            </a:r>
            <a:r>
              <a:rPr lang="en-US" sz="2800" dirty="0" err="1"/>
              <a:t>proyek</a:t>
            </a:r>
            <a:r>
              <a:rPr lang="en-US" sz="2800" dirty="0"/>
              <a:t>, </a:t>
            </a:r>
            <a:r>
              <a:rPr lang="en-US" sz="2800" dirty="0" err="1"/>
              <a:t>seperti</a:t>
            </a:r>
            <a:r>
              <a:rPr lang="en-US" sz="2800" dirty="0"/>
              <a:t> resource SDM,  </a:t>
            </a:r>
            <a:r>
              <a:rPr lang="en-US" sz="2800" dirty="0" err="1"/>
              <a:t>Bahan</a:t>
            </a:r>
            <a:r>
              <a:rPr lang="en-US" sz="2800" dirty="0"/>
              <a:t> Baku, </a:t>
            </a:r>
            <a:r>
              <a:rPr lang="en-US" sz="2800" dirty="0" err="1"/>
              <a:t>dll</a:t>
            </a:r>
            <a:endParaRPr lang="en-US" sz="2800" dirty="0"/>
          </a:p>
          <a:p>
            <a:pPr marL="514350" lvl="0" indent="-514350">
              <a:buFont typeface="+mj-lt"/>
              <a:buAutoNum type="arabicPeriod"/>
            </a:pPr>
            <a:r>
              <a:rPr lang="en-US" sz="2800" dirty="0" err="1"/>
              <a:t>Mahasiswa</a:t>
            </a:r>
            <a:r>
              <a:rPr lang="en-US" sz="2800" dirty="0"/>
              <a:t> </a:t>
            </a:r>
            <a:r>
              <a:rPr lang="en-US" sz="2800" dirty="0" err="1"/>
              <a:t>mampu</a:t>
            </a:r>
            <a:r>
              <a:rPr lang="en-US" sz="2800" dirty="0"/>
              <a:t> </a:t>
            </a:r>
            <a:r>
              <a:rPr lang="en-US" sz="2800" dirty="0" err="1"/>
              <a:t>memahami</a:t>
            </a:r>
            <a:r>
              <a:rPr lang="en-US" sz="2800" dirty="0"/>
              <a:t> </a:t>
            </a:r>
            <a:r>
              <a:rPr lang="en-US" sz="2800" dirty="0" err="1"/>
              <a:t>konsep</a:t>
            </a:r>
            <a:r>
              <a:rPr lang="en-US" sz="2800" dirty="0"/>
              <a:t> </a:t>
            </a:r>
            <a:r>
              <a:rPr lang="en-US" sz="2800" dirty="0" err="1"/>
              <a:t>rekruitmen</a:t>
            </a:r>
            <a:r>
              <a:rPr lang="en-US" sz="2800" dirty="0"/>
              <a:t> </a:t>
            </a:r>
            <a:r>
              <a:rPr lang="en-US" sz="2800" dirty="0" err="1"/>
              <a:t>sdm</a:t>
            </a:r>
            <a:r>
              <a:rPr lang="en-US" sz="2800" dirty="0"/>
              <a:t> </a:t>
            </a:r>
            <a:r>
              <a:rPr lang="en-US" sz="2800" dirty="0" err="1"/>
              <a:t>proyek</a:t>
            </a:r>
            <a:endParaRPr lang="en-US" sz="2800" dirty="0"/>
          </a:p>
          <a:p>
            <a:pPr marL="514350" lvl="0" indent="-514350">
              <a:buFont typeface="+mj-lt"/>
              <a:buAutoNum type="arabicPeriod"/>
            </a:pPr>
            <a:r>
              <a:rPr lang="en-US" sz="2800" dirty="0" err="1"/>
              <a:t>Mahasiswa</a:t>
            </a:r>
            <a:r>
              <a:rPr lang="en-US" sz="2800" dirty="0"/>
              <a:t> </a:t>
            </a:r>
            <a:r>
              <a:rPr lang="en-US" sz="2800" dirty="0" err="1"/>
              <a:t>mampu</a:t>
            </a:r>
            <a:r>
              <a:rPr lang="en-US" sz="2800" dirty="0"/>
              <a:t> </a:t>
            </a:r>
            <a:r>
              <a:rPr lang="en-US" sz="2800" dirty="0" err="1"/>
              <a:t>memahami</a:t>
            </a:r>
            <a:r>
              <a:rPr lang="en-US" sz="2800" dirty="0"/>
              <a:t> </a:t>
            </a:r>
            <a:r>
              <a:rPr lang="en-US" sz="2800" dirty="0" err="1"/>
              <a:t>konsep</a:t>
            </a:r>
            <a:r>
              <a:rPr lang="en-US" sz="2800" dirty="0"/>
              <a:t> </a:t>
            </a:r>
            <a:r>
              <a:rPr lang="en-US" sz="2800" dirty="0" err="1"/>
              <a:t>membangun</a:t>
            </a:r>
            <a:r>
              <a:rPr lang="en-US" sz="2800" dirty="0"/>
              <a:t> </a:t>
            </a:r>
            <a:r>
              <a:rPr lang="en-US" sz="2800" dirty="0" err="1"/>
              <a:t>tim</a:t>
            </a:r>
            <a:r>
              <a:rPr lang="en-US" sz="2800" dirty="0"/>
              <a:t> </a:t>
            </a:r>
            <a:r>
              <a:rPr lang="en-US" sz="2800" dirty="0" err="1"/>
              <a:t>proyek</a:t>
            </a:r>
            <a:r>
              <a:rPr lang="en-US" sz="2800" dirty="0"/>
              <a:t> yang </a:t>
            </a:r>
            <a:r>
              <a:rPr lang="en-US" sz="2800" dirty="0" err="1"/>
              <a:t>tangguh</a:t>
            </a:r>
            <a:endParaRPr lang="en-US" sz="2800" dirty="0"/>
          </a:p>
          <a:p>
            <a:pPr marL="514350" lvl="0" indent="-514350">
              <a:buFont typeface="+mj-lt"/>
              <a:buAutoNum type="arabicPeriod"/>
            </a:pPr>
            <a:r>
              <a:rPr lang="en-US" sz="2800" dirty="0" err="1"/>
              <a:t>Mahasiswa</a:t>
            </a:r>
            <a:r>
              <a:rPr lang="en-US" sz="2800" dirty="0"/>
              <a:t> </a:t>
            </a:r>
            <a:r>
              <a:rPr lang="en-US" sz="2800" dirty="0" err="1"/>
              <a:t>mampu</a:t>
            </a:r>
            <a:r>
              <a:rPr lang="en-US" sz="2800" dirty="0"/>
              <a:t> </a:t>
            </a:r>
            <a:r>
              <a:rPr lang="en-US" sz="2800" dirty="0" err="1"/>
              <a:t>memahami</a:t>
            </a:r>
            <a:r>
              <a:rPr lang="en-US" sz="2800" dirty="0"/>
              <a:t> </a:t>
            </a:r>
            <a:r>
              <a:rPr lang="en-US" sz="2800" dirty="0" err="1"/>
              <a:t>konsep</a:t>
            </a:r>
            <a:r>
              <a:rPr lang="en-US" sz="2800" dirty="0"/>
              <a:t> </a:t>
            </a:r>
            <a:r>
              <a:rPr lang="en-US" sz="2800" dirty="0" err="1"/>
              <a:t>memberdayakan</a:t>
            </a:r>
            <a:r>
              <a:rPr lang="en-US" sz="2800" dirty="0"/>
              <a:t> </a:t>
            </a:r>
            <a:r>
              <a:rPr lang="en-US" sz="2800" dirty="0" err="1"/>
              <a:t>tim</a:t>
            </a:r>
            <a:r>
              <a:rPr lang="en-US" sz="2800" dirty="0"/>
              <a:t> </a:t>
            </a:r>
            <a:r>
              <a:rPr lang="en-US" sz="2800" dirty="0" err="1"/>
              <a:t>proyek</a:t>
            </a:r>
            <a:r>
              <a:rPr lang="en-US" sz="2800" dirty="0"/>
              <a:t> </a:t>
            </a:r>
            <a:r>
              <a:rPr lang="en-US" sz="2800" dirty="0" err="1"/>
              <a:t>untuk</a:t>
            </a:r>
            <a:r>
              <a:rPr lang="en-US" sz="2800" dirty="0"/>
              <a:t> </a:t>
            </a:r>
            <a:r>
              <a:rPr lang="en-US" sz="2800" dirty="0" err="1"/>
              <a:t>mencapai</a:t>
            </a:r>
            <a:r>
              <a:rPr lang="en-US" sz="2800" dirty="0"/>
              <a:t> </a:t>
            </a:r>
            <a:r>
              <a:rPr lang="en-US" sz="2800" dirty="0" err="1"/>
              <a:t>kinerja</a:t>
            </a:r>
            <a:r>
              <a:rPr lang="en-US" sz="2800" dirty="0"/>
              <a:t> </a:t>
            </a:r>
            <a:r>
              <a:rPr lang="en-US" sz="2800" dirty="0" err="1"/>
              <a:t>ekselen</a:t>
            </a:r>
            <a:endParaRPr lang="en-US" sz="2800" dirty="0"/>
          </a:p>
        </p:txBody>
      </p:sp>
    </p:spTree>
    <p:extLst>
      <p:ext uri="{BB962C8B-B14F-4D97-AF65-F5344CB8AC3E}">
        <p14:creationId xmlns:p14="http://schemas.microsoft.com/office/powerpoint/2010/main" val="3888513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r>
              <a:rPr lang="en-US" sz="1662" b="1" dirty="0">
                <a:solidFill>
                  <a:prstClr val="white"/>
                </a:solidFill>
                <a:cs typeface="Century Gothic" charset="0"/>
              </a:rPr>
              <a:t> </a:t>
            </a:r>
            <a:r>
              <a:rPr lang="en-US" sz="3600" b="1" dirty="0"/>
              <a:t>Plan Resource Management: </a:t>
            </a:r>
            <a:r>
              <a:rPr lang="en-US" sz="3600" b="1" dirty="0">
                <a:solidFill>
                  <a:srgbClr val="FF0000"/>
                </a:solidFill>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15" name="Shape 454"/>
          <p:cNvSpPr txBox="1">
            <a:spLocks noGrp="1"/>
          </p:cNvSpPr>
          <p:nvPr>
            <p:ph type="title"/>
          </p:nvPr>
        </p:nvSpPr>
        <p:spPr>
          <a:xfrm>
            <a:off x="2811220" y="1093656"/>
            <a:ext cx="5760640" cy="498032"/>
          </a:xfrm>
          <a:prstGeom prst="rect">
            <a:avLst/>
          </a:prstGeom>
          <a:ln w="19050">
            <a:prstDash val="sysDash"/>
          </a:ln>
        </p:spPr>
        <p:txBody>
          <a:bodyPr lIns="91425" tIns="91425" rIns="91425" bIns="91425" anchor="b" anchorCtr="0">
            <a:noAutofit/>
          </a:bodyPr>
          <a:lstStyle/>
          <a:p>
            <a:r>
              <a:rPr lang="en-US" sz="2400" b="1" dirty="0"/>
              <a:t>Assignment Matrix</a:t>
            </a:r>
            <a:endParaRPr lang="en" sz="2400" dirty="0">
              <a:solidFill>
                <a:schemeClr val="tx1"/>
              </a:solidFill>
            </a:endParaRPr>
          </a:p>
        </p:txBody>
      </p:sp>
      <p:sp>
        <p:nvSpPr>
          <p:cNvPr id="12" name="Freeform 11"/>
          <p:cNvSpPr/>
          <p:nvPr/>
        </p:nvSpPr>
        <p:spPr>
          <a:xfrm>
            <a:off x="50639" y="860977"/>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4" name="Freeform 13"/>
          <p:cNvSpPr/>
          <p:nvPr/>
        </p:nvSpPr>
        <p:spPr>
          <a:xfrm>
            <a:off x="50639" y="1467770"/>
            <a:ext cx="2402006" cy="3692526"/>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Expert judgment</a:t>
            </a:r>
          </a:p>
          <a:p>
            <a:r>
              <a:rPr lang="en-US" sz="1400" dirty="0"/>
              <a:t>2. Data representation</a:t>
            </a:r>
          </a:p>
          <a:p>
            <a:pPr lvl="1"/>
            <a:r>
              <a:rPr lang="en-US" sz="1400" dirty="0"/>
              <a:t>• Hierarchical charts</a:t>
            </a:r>
          </a:p>
          <a:p>
            <a:pPr lvl="1"/>
            <a:r>
              <a:rPr lang="en-US" sz="1400" dirty="0"/>
              <a:t>• Responsibility assignment</a:t>
            </a:r>
          </a:p>
          <a:p>
            <a:pPr lvl="1"/>
            <a:r>
              <a:rPr lang="en-US" sz="1400" dirty="0"/>
              <a:t>matrix</a:t>
            </a:r>
          </a:p>
          <a:p>
            <a:pPr lvl="1"/>
            <a:r>
              <a:rPr lang="en-US" sz="1400" dirty="0"/>
              <a:t>• Text-oriented formats</a:t>
            </a:r>
          </a:p>
          <a:p>
            <a:r>
              <a:rPr lang="en-US" sz="1400" dirty="0"/>
              <a:t>3. Organizational theory</a:t>
            </a:r>
          </a:p>
          <a:p>
            <a:r>
              <a:rPr lang="en-US" sz="1400" dirty="0"/>
              <a:t>4. Meetings</a:t>
            </a:r>
            <a:endParaRPr lang="en-US" sz="3600" b="0" kern="1200" dirty="0">
              <a:latin typeface="+mn-lt"/>
            </a:endParaRPr>
          </a:p>
        </p:txBody>
      </p:sp>
      <p:sp>
        <p:nvSpPr>
          <p:cNvPr id="18" name="Shape 454"/>
          <p:cNvSpPr txBox="1">
            <a:spLocks/>
          </p:cNvSpPr>
          <p:nvPr/>
        </p:nvSpPr>
        <p:spPr>
          <a:xfrm>
            <a:off x="2452645" y="714789"/>
            <a:ext cx="5760640" cy="498032"/>
          </a:xfrm>
          <a:prstGeom prst="rect">
            <a:avLst/>
          </a:prstGeom>
          <a:ln w="19050">
            <a:prstDash val="sysDash"/>
          </a:ln>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dirty="0"/>
              <a:t>2. Data representation</a:t>
            </a:r>
            <a:endParaRPr lang="en" sz="2400" dirty="0"/>
          </a:p>
        </p:txBody>
      </p:sp>
      <p:sp>
        <p:nvSpPr>
          <p:cNvPr id="10" name="Rectangle 9"/>
          <p:cNvSpPr/>
          <p:nvPr/>
        </p:nvSpPr>
        <p:spPr>
          <a:xfrm>
            <a:off x="2598320" y="1648109"/>
            <a:ext cx="9456330" cy="2031325"/>
          </a:xfrm>
          <a:prstGeom prst="rect">
            <a:avLst/>
          </a:prstGeom>
        </p:spPr>
        <p:txBody>
          <a:bodyPr wrap="square">
            <a:spAutoFit/>
          </a:bodyPr>
          <a:lstStyle/>
          <a:p>
            <a:pPr marL="285750" indent="-285750"/>
            <a:r>
              <a:rPr lang="en-US" b="1" dirty="0"/>
              <a:t>Matrix-based charts / RAM (Responsibility Assignment Matrix)</a:t>
            </a:r>
          </a:p>
          <a:p>
            <a:pPr>
              <a:buFont typeface="Arial" panose="020B0604020202020204" pitchFamily="34" charset="0"/>
              <a:buNone/>
            </a:pPr>
            <a:r>
              <a:rPr lang="en-US" dirty="0">
                <a:latin typeface="Trebuchet MS" pitchFamily="34" charset="0"/>
              </a:rPr>
              <a:t>Grid yang </a:t>
            </a:r>
            <a:r>
              <a:rPr lang="en-US" dirty="0" err="1">
                <a:latin typeface="Trebuchet MS" pitchFamily="34" charset="0"/>
              </a:rPr>
              <a:t>menunjukkan</a:t>
            </a:r>
            <a:r>
              <a:rPr lang="en-US" dirty="0">
                <a:latin typeface="Trebuchet MS" pitchFamily="34" charset="0"/>
              </a:rPr>
              <a:t> </a:t>
            </a:r>
            <a:r>
              <a:rPr lang="en-US" dirty="0" err="1">
                <a:latin typeface="Trebuchet MS" pitchFamily="34" charset="0"/>
              </a:rPr>
              <a:t>proyek</a:t>
            </a:r>
            <a:r>
              <a:rPr lang="en-US" dirty="0">
                <a:latin typeface="Trebuchet MS" pitchFamily="34" charset="0"/>
              </a:rPr>
              <a:t> </a:t>
            </a:r>
            <a:r>
              <a:rPr lang="en-US" dirty="0" err="1">
                <a:latin typeface="Trebuchet MS" pitchFamily="34" charset="0"/>
              </a:rPr>
              <a:t>sumber</a:t>
            </a:r>
            <a:r>
              <a:rPr lang="en-US" dirty="0">
                <a:latin typeface="Trebuchet MS" pitchFamily="34" charset="0"/>
              </a:rPr>
              <a:t> </a:t>
            </a:r>
            <a:r>
              <a:rPr lang="en-US" dirty="0" err="1">
                <a:latin typeface="Trebuchet MS" pitchFamily="34" charset="0"/>
              </a:rPr>
              <a:t>daya</a:t>
            </a:r>
            <a:r>
              <a:rPr lang="en-US" dirty="0">
                <a:latin typeface="Trebuchet MS" pitchFamily="34" charset="0"/>
              </a:rPr>
              <a:t> yang </a:t>
            </a:r>
            <a:r>
              <a:rPr lang="en-US" dirty="0" err="1">
                <a:latin typeface="Trebuchet MS" pitchFamily="34" charset="0"/>
              </a:rPr>
              <a:t>ditugaskan</a:t>
            </a:r>
            <a:r>
              <a:rPr lang="en-US" dirty="0">
                <a:latin typeface="Trebuchet MS" pitchFamily="34" charset="0"/>
              </a:rPr>
              <a:t> </a:t>
            </a:r>
            <a:r>
              <a:rPr lang="en-US" dirty="0" err="1">
                <a:latin typeface="Trebuchet MS" pitchFamily="34" charset="0"/>
              </a:rPr>
              <a:t>untuk</a:t>
            </a:r>
            <a:r>
              <a:rPr lang="en-US" dirty="0">
                <a:latin typeface="Trebuchet MS" pitchFamily="34" charset="0"/>
              </a:rPr>
              <a:t> </a:t>
            </a:r>
            <a:r>
              <a:rPr lang="en-US" dirty="0" err="1">
                <a:latin typeface="Trebuchet MS" pitchFamily="34" charset="0"/>
              </a:rPr>
              <a:t>masing-masing</a:t>
            </a:r>
            <a:r>
              <a:rPr lang="en-US" dirty="0">
                <a:latin typeface="Trebuchet MS" pitchFamily="34" charset="0"/>
              </a:rPr>
              <a:t> </a:t>
            </a:r>
            <a:r>
              <a:rPr lang="en-US" dirty="0" err="1">
                <a:latin typeface="Trebuchet MS" pitchFamily="34" charset="0"/>
              </a:rPr>
              <a:t>paket</a:t>
            </a:r>
            <a:r>
              <a:rPr lang="en-US" dirty="0">
                <a:latin typeface="Trebuchet MS" pitchFamily="34" charset="0"/>
              </a:rPr>
              <a:t> </a:t>
            </a:r>
            <a:r>
              <a:rPr lang="en-US" dirty="0" err="1">
                <a:latin typeface="Trebuchet MS" pitchFamily="34" charset="0"/>
              </a:rPr>
              <a:t>pekerjaan</a:t>
            </a:r>
            <a:r>
              <a:rPr lang="en-US" dirty="0">
                <a:latin typeface="Trebuchet MS" pitchFamily="34" charset="0"/>
              </a:rPr>
              <a:t> . </a:t>
            </a:r>
          </a:p>
          <a:p>
            <a:pPr>
              <a:buFont typeface="Arial" panose="020B0604020202020204" pitchFamily="34" charset="0"/>
              <a:buNone/>
            </a:pPr>
            <a:r>
              <a:rPr lang="en-US" dirty="0">
                <a:latin typeface="Trebuchet MS" pitchFamily="34" charset="0"/>
              </a:rPr>
              <a:t>Hal </a:t>
            </a:r>
            <a:r>
              <a:rPr lang="en-US" dirty="0" err="1">
                <a:latin typeface="Trebuchet MS" pitchFamily="34" charset="0"/>
              </a:rPr>
              <a:t>ini</a:t>
            </a:r>
            <a:r>
              <a:rPr lang="en-US" dirty="0">
                <a:latin typeface="Trebuchet MS" pitchFamily="34" charset="0"/>
              </a:rPr>
              <a:t> </a:t>
            </a:r>
            <a:r>
              <a:rPr lang="en-US" dirty="0" err="1">
                <a:latin typeface="Trebuchet MS" pitchFamily="34" charset="0"/>
              </a:rPr>
              <a:t>digunakan</a:t>
            </a:r>
            <a:r>
              <a:rPr lang="en-US" dirty="0">
                <a:latin typeface="Trebuchet MS" pitchFamily="34" charset="0"/>
              </a:rPr>
              <a:t> </a:t>
            </a:r>
            <a:r>
              <a:rPr lang="en-US" dirty="0" err="1">
                <a:latin typeface="Trebuchet MS" pitchFamily="34" charset="0"/>
              </a:rPr>
              <a:t>untuk</a:t>
            </a:r>
            <a:r>
              <a:rPr lang="en-US" dirty="0">
                <a:latin typeface="Trebuchet MS" pitchFamily="34" charset="0"/>
              </a:rPr>
              <a:t> </a:t>
            </a:r>
            <a:r>
              <a:rPr lang="en-US" dirty="0" err="1">
                <a:latin typeface="Trebuchet MS" pitchFamily="34" charset="0"/>
              </a:rPr>
              <a:t>menggambarkan</a:t>
            </a:r>
            <a:r>
              <a:rPr lang="en-US" dirty="0">
                <a:latin typeface="Trebuchet MS" pitchFamily="34" charset="0"/>
              </a:rPr>
              <a:t> </a:t>
            </a:r>
            <a:r>
              <a:rPr lang="en-US" dirty="0" err="1">
                <a:latin typeface="Trebuchet MS" pitchFamily="34" charset="0"/>
              </a:rPr>
              <a:t>hubungan</a:t>
            </a:r>
            <a:r>
              <a:rPr lang="en-US" dirty="0">
                <a:latin typeface="Trebuchet MS" pitchFamily="34" charset="0"/>
              </a:rPr>
              <a:t> Antara </a:t>
            </a:r>
            <a:r>
              <a:rPr lang="en-US" dirty="0" err="1">
                <a:latin typeface="Trebuchet MS" pitchFamily="34" charset="0"/>
              </a:rPr>
              <a:t>paket</a:t>
            </a:r>
            <a:r>
              <a:rPr lang="en-US" dirty="0">
                <a:latin typeface="Trebuchet MS" pitchFamily="34" charset="0"/>
              </a:rPr>
              <a:t> </a:t>
            </a:r>
            <a:r>
              <a:rPr lang="en-US" dirty="0" err="1">
                <a:latin typeface="Trebuchet MS" pitchFamily="34" charset="0"/>
              </a:rPr>
              <a:t>pekerjaan</a:t>
            </a:r>
            <a:r>
              <a:rPr lang="en-US" dirty="0">
                <a:latin typeface="Trebuchet MS" pitchFamily="34" charset="0"/>
              </a:rPr>
              <a:t> </a:t>
            </a:r>
            <a:r>
              <a:rPr lang="en-US" dirty="0" err="1">
                <a:latin typeface="Trebuchet MS" pitchFamily="34" charset="0"/>
              </a:rPr>
              <a:t>atau</a:t>
            </a:r>
            <a:r>
              <a:rPr lang="en-US" dirty="0">
                <a:latin typeface="Trebuchet MS" pitchFamily="34" charset="0"/>
              </a:rPr>
              <a:t> </a:t>
            </a:r>
            <a:r>
              <a:rPr lang="en-US" dirty="0" err="1">
                <a:latin typeface="Trebuchet MS" pitchFamily="34" charset="0"/>
              </a:rPr>
              <a:t>kegiatan</a:t>
            </a:r>
            <a:r>
              <a:rPr lang="en-US" dirty="0">
                <a:latin typeface="Trebuchet MS" pitchFamily="34" charset="0"/>
              </a:rPr>
              <a:t> </a:t>
            </a:r>
            <a:r>
              <a:rPr lang="en-US" dirty="0" err="1">
                <a:latin typeface="Trebuchet MS" pitchFamily="34" charset="0"/>
              </a:rPr>
              <a:t>dan</a:t>
            </a:r>
            <a:r>
              <a:rPr lang="en-US" dirty="0">
                <a:latin typeface="Trebuchet MS" pitchFamily="34" charset="0"/>
              </a:rPr>
              <a:t> </a:t>
            </a:r>
            <a:r>
              <a:rPr lang="en-US" dirty="0" err="1">
                <a:latin typeface="Trebuchet MS" pitchFamily="34" charset="0"/>
              </a:rPr>
              <a:t>anggota</a:t>
            </a:r>
            <a:r>
              <a:rPr lang="en-US" dirty="0">
                <a:latin typeface="Trebuchet MS" pitchFamily="34" charset="0"/>
              </a:rPr>
              <a:t> </a:t>
            </a:r>
            <a:r>
              <a:rPr lang="en-US" dirty="0" err="1">
                <a:latin typeface="Trebuchet MS" pitchFamily="34" charset="0"/>
              </a:rPr>
              <a:t>tim</a:t>
            </a:r>
            <a:r>
              <a:rPr lang="en-US" dirty="0">
                <a:latin typeface="Trebuchet MS" pitchFamily="34" charset="0"/>
              </a:rPr>
              <a:t> </a:t>
            </a:r>
            <a:r>
              <a:rPr lang="en-US" dirty="0" err="1">
                <a:latin typeface="Trebuchet MS" pitchFamily="34" charset="0"/>
              </a:rPr>
              <a:t>proyek</a:t>
            </a:r>
            <a:r>
              <a:rPr lang="en-US" dirty="0">
                <a:latin typeface="Trebuchet MS" pitchFamily="34" charset="0"/>
              </a:rPr>
              <a:t>. Salah </a:t>
            </a:r>
            <a:r>
              <a:rPr lang="en-US" dirty="0" err="1">
                <a:latin typeface="Trebuchet MS" pitchFamily="34" charset="0"/>
              </a:rPr>
              <a:t>satu</a:t>
            </a:r>
            <a:r>
              <a:rPr lang="en-US" dirty="0">
                <a:latin typeface="Trebuchet MS" pitchFamily="34" charset="0"/>
              </a:rPr>
              <a:t> </a:t>
            </a:r>
            <a:r>
              <a:rPr lang="en-US" dirty="0" err="1">
                <a:latin typeface="Trebuchet MS" pitchFamily="34" charset="0"/>
              </a:rPr>
              <a:t>contoh</a:t>
            </a:r>
            <a:r>
              <a:rPr lang="en-US" dirty="0">
                <a:latin typeface="Trebuchet MS" pitchFamily="34" charset="0"/>
              </a:rPr>
              <a:t> RAM </a:t>
            </a:r>
            <a:r>
              <a:rPr lang="en-US" dirty="0" err="1">
                <a:latin typeface="Trebuchet MS" pitchFamily="34" charset="0"/>
              </a:rPr>
              <a:t>adalah</a:t>
            </a:r>
            <a:r>
              <a:rPr lang="en-US" dirty="0">
                <a:latin typeface="Trebuchet MS" pitchFamily="34" charset="0"/>
              </a:rPr>
              <a:t> </a:t>
            </a:r>
            <a:r>
              <a:rPr lang="en-US" dirty="0" err="1">
                <a:latin typeface="Trebuchet MS" pitchFamily="34" charset="0"/>
              </a:rPr>
              <a:t>sebuah</a:t>
            </a:r>
            <a:r>
              <a:rPr lang="en-US" dirty="0">
                <a:latin typeface="Trebuchet MS" pitchFamily="34" charset="0"/>
              </a:rPr>
              <a:t> RACI = (responsible, accountable, consult, and inform)</a:t>
            </a:r>
            <a:r>
              <a:rPr lang="en-GB" dirty="0">
                <a:latin typeface="Trebuchet MS" pitchFamily="34" charset="0"/>
              </a:rPr>
              <a:t> </a:t>
            </a:r>
            <a:r>
              <a:rPr lang="en-US" dirty="0">
                <a:latin typeface="Trebuchet MS" pitchFamily="34" charset="0"/>
              </a:rPr>
              <a:t>( </a:t>
            </a:r>
            <a:r>
              <a:rPr lang="en-US" dirty="0" err="1">
                <a:latin typeface="Trebuchet MS" pitchFamily="34" charset="0"/>
              </a:rPr>
              <a:t>bertanggung</a:t>
            </a:r>
            <a:r>
              <a:rPr lang="en-US" dirty="0">
                <a:latin typeface="Trebuchet MS" pitchFamily="34" charset="0"/>
              </a:rPr>
              <a:t> </a:t>
            </a:r>
            <a:r>
              <a:rPr lang="en-US" dirty="0" err="1">
                <a:latin typeface="Trebuchet MS" pitchFamily="34" charset="0"/>
              </a:rPr>
              <a:t>jawab</a:t>
            </a:r>
            <a:r>
              <a:rPr lang="en-US" dirty="0">
                <a:latin typeface="Trebuchet MS" pitchFamily="34" charset="0"/>
              </a:rPr>
              <a:t> , </a:t>
            </a:r>
            <a:r>
              <a:rPr lang="en-US" dirty="0" err="1">
                <a:latin typeface="Trebuchet MS" pitchFamily="34" charset="0"/>
              </a:rPr>
              <a:t>akuntabel</a:t>
            </a:r>
            <a:r>
              <a:rPr lang="en-US" dirty="0">
                <a:latin typeface="Trebuchet MS" pitchFamily="34" charset="0"/>
              </a:rPr>
              <a:t> , </a:t>
            </a:r>
            <a:r>
              <a:rPr lang="en-US" dirty="0" err="1">
                <a:latin typeface="Trebuchet MS" pitchFamily="34" charset="0"/>
              </a:rPr>
              <a:t>berkonsultasi</a:t>
            </a:r>
            <a:r>
              <a:rPr lang="en-US" dirty="0">
                <a:latin typeface="Trebuchet MS" pitchFamily="34" charset="0"/>
              </a:rPr>
              <a:t>, </a:t>
            </a:r>
            <a:r>
              <a:rPr lang="en-US" dirty="0" err="1">
                <a:latin typeface="Trebuchet MS" pitchFamily="34" charset="0"/>
              </a:rPr>
              <a:t>dan</a:t>
            </a:r>
            <a:r>
              <a:rPr lang="en-US" dirty="0">
                <a:latin typeface="Trebuchet MS" pitchFamily="34" charset="0"/>
              </a:rPr>
              <a:t> </a:t>
            </a:r>
            <a:r>
              <a:rPr lang="en-US" dirty="0" err="1">
                <a:latin typeface="Trebuchet MS" pitchFamily="34" charset="0"/>
              </a:rPr>
              <a:t>menginformasikan</a:t>
            </a:r>
            <a:r>
              <a:rPr lang="en-US" dirty="0">
                <a:latin typeface="Trebuchet MS" pitchFamily="34" charset="0"/>
              </a:rPr>
              <a:t> )</a:t>
            </a:r>
          </a:p>
        </p:txBody>
      </p:sp>
      <p:pic>
        <p:nvPicPr>
          <p:cNvPr id="11" name="Picture 10"/>
          <p:cNvPicPr>
            <a:picLocks noChangeAspect="1"/>
          </p:cNvPicPr>
          <p:nvPr/>
        </p:nvPicPr>
        <p:blipFill>
          <a:blip r:embed="rId3"/>
          <a:stretch>
            <a:fillRect/>
          </a:stretch>
        </p:blipFill>
        <p:spPr>
          <a:xfrm>
            <a:off x="2598320" y="3660714"/>
            <a:ext cx="8383837" cy="3122145"/>
          </a:xfrm>
          <a:prstGeom prst="rect">
            <a:avLst/>
          </a:prstGeom>
        </p:spPr>
      </p:pic>
    </p:spTree>
    <p:extLst>
      <p:ext uri="{BB962C8B-B14F-4D97-AF65-F5344CB8AC3E}">
        <p14:creationId xmlns:p14="http://schemas.microsoft.com/office/powerpoint/2010/main" val="1905198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r>
              <a:rPr lang="en-US" sz="1662" b="1" dirty="0">
                <a:solidFill>
                  <a:prstClr val="white"/>
                </a:solidFill>
                <a:cs typeface="Century Gothic" charset="0"/>
              </a:rPr>
              <a:t> </a:t>
            </a:r>
            <a:r>
              <a:rPr lang="en-US" sz="3600" b="1" dirty="0"/>
              <a:t>Plan Resource Management: </a:t>
            </a:r>
            <a:r>
              <a:rPr lang="en-US" sz="3600" b="1" dirty="0">
                <a:solidFill>
                  <a:srgbClr val="FF0000"/>
                </a:solidFill>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2" name="Rectangle 1"/>
          <p:cNvSpPr/>
          <p:nvPr/>
        </p:nvSpPr>
        <p:spPr>
          <a:xfrm>
            <a:off x="2569456" y="1028847"/>
            <a:ext cx="9485194" cy="2031325"/>
          </a:xfrm>
          <a:prstGeom prst="rect">
            <a:avLst/>
          </a:prstGeom>
        </p:spPr>
        <p:txBody>
          <a:bodyPr wrap="square">
            <a:spAutoFit/>
          </a:bodyPr>
          <a:lstStyle/>
          <a:p>
            <a:pPr marL="285750" indent="-285750"/>
            <a:r>
              <a:rPr lang="en-US" b="1" dirty="0"/>
              <a:t>Text-oriented formats</a:t>
            </a:r>
          </a:p>
          <a:p>
            <a:pPr algn="just">
              <a:buFont typeface="Arial" panose="020B0604020202020204" pitchFamily="34" charset="0"/>
              <a:buNone/>
            </a:pPr>
            <a:r>
              <a:rPr lang="en-US" dirty="0" err="1">
                <a:latin typeface="Trebuchet MS" pitchFamily="34" charset="0"/>
              </a:rPr>
              <a:t>Tanggung</a:t>
            </a:r>
            <a:r>
              <a:rPr lang="en-US" dirty="0">
                <a:latin typeface="Trebuchet MS" pitchFamily="34" charset="0"/>
              </a:rPr>
              <a:t> </a:t>
            </a:r>
            <a:r>
              <a:rPr lang="en-US" dirty="0" err="1">
                <a:latin typeface="Trebuchet MS" pitchFamily="34" charset="0"/>
              </a:rPr>
              <a:t>jawab</a:t>
            </a:r>
            <a:r>
              <a:rPr lang="en-US" dirty="0">
                <a:latin typeface="Trebuchet MS" pitchFamily="34" charset="0"/>
              </a:rPr>
              <a:t> </a:t>
            </a:r>
            <a:r>
              <a:rPr lang="en-US" dirty="0" err="1">
                <a:latin typeface="Trebuchet MS" pitchFamily="34" charset="0"/>
              </a:rPr>
              <a:t>anggota</a:t>
            </a:r>
            <a:r>
              <a:rPr lang="en-US" dirty="0">
                <a:latin typeface="Trebuchet MS" pitchFamily="34" charset="0"/>
              </a:rPr>
              <a:t> </a:t>
            </a:r>
            <a:r>
              <a:rPr lang="en-US" dirty="0" err="1">
                <a:latin typeface="Trebuchet MS" pitchFamily="34" charset="0"/>
              </a:rPr>
              <a:t>tim</a:t>
            </a:r>
            <a:r>
              <a:rPr lang="en-US" dirty="0">
                <a:latin typeface="Trebuchet MS" pitchFamily="34" charset="0"/>
              </a:rPr>
              <a:t> yang </a:t>
            </a:r>
            <a:r>
              <a:rPr lang="en-US" dirty="0" err="1">
                <a:latin typeface="Trebuchet MS" pitchFamily="34" charset="0"/>
              </a:rPr>
              <a:t>membutuhkan</a:t>
            </a:r>
            <a:r>
              <a:rPr lang="en-US" dirty="0">
                <a:latin typeface="Trebuchet MS" pitchFamily="34" charset="0"/>
              </a:rPr>
              <a:t> </a:t>
            </a:r>
            <a:r>
              <a:rPr lang="en-US" dirty="0" err="1">
                <a:latin typeface="Trebuchet MS" pitchFamily="34" charset="0"/>
              </a:rPr>
              <a:t>deskripsi</a:t>
            </a:r>
            <a:r>
              <a:rPr lang="en-US" dirty="0">
                <a:latin typeface="Trebuchet MS" pitchFamily="34" charset="0"/>
              </a:rPr>
              <a:t> </a:t>
            </a:r>
            <a:r>
              <a:rPr lang="en-US" dirty="0" err="1">
                <a:latin typeface="Trebuchet MS" pitchFamily="34" charset="0"/>
              </a:rPr>
              <a:t>rinci</a:t>
            </a:r>
            <a:r>
              <a:rPr lang="en-US" dirty="0">
                <a:latin typeface="Trebuchet MS" pitchFamily="34" charset="0"/>
              </a:rPr>
              <a:t> </a:t>
            </a:r>
            <a:r>
              <a:rPr lang="en-US" dirty="0" err="1">
                <a:latin typeface="Trebuchet MS" pitchFamily="34" charset="0"/>
              </a:rPr>
              <a:t>dapat</a:t>
            </a:r>
            <a:r>
              <a:rPr lang="en-US" dirty="0">
                <a:latin typeface="Trebuchet MS" pitchFamily="34" charset="0"/>
              </a:rPr>
              <a:t> </a:t>
            </a:r>
            <a:r>
              <a:rPr lang="en-US" dirty="0" err="1">
                <a:latin typeface="Trebuchet MS" pitchFamily="34" charset="0"/>
              </a:rPr>
              <a:t>ditentukan</a:t>
            </a:r>
            <a:r>
              <a:rPr lang="en-US" dirty="0">
                <a:latin typeface="Trebuchet MS" pitchFamily="34" charset="0"/>
              </a:rPr>
              <a:t> </a:t>
            </a:r>
            <a:r>
              <a:rPr lang="en-US" dirty="0" err="1">
                <a:latin typeface="Trebuchet MS" pitchFamily="34" charset="0"/>
              </a:rPr>
              <a:t>dalam</a:t>
            </a:r>
            <a:r>
              <a:rPr lang="en-US" dirty="0">
                <a:latin typeface="Trebuchet MS" pitchFamily="34" charset="0"/>
              </a:rPr>
              <a:t> format </a:t>
            </a:r>
            <a:r>
              <a:rPr lang="en-US" dirty="0" err="1">
                <a:latin typeface="Trebuchet MS" pitchFamily="34" charset="0"/>
              </a:rPr>
              <a:t>berorientasi</a:t>
            </a:r>
            <a:r>
              <a:rPr lang="en-US" dirty="0">
                <a:latin typeface="Trebuchet MS" pitchFamily="34" charset="0"/>
              </a:rPr>
              <a:t> </a:t>
            </a:r>
            <a:r>
              <a:rPr lang="en-US" dirty="0" err="1">
                <a:latin typeface="Trebuchet MS" pitchFamily="34" charset="0"/>
              </a:rPr>
              <a:t>teks</a:t>
            </a:r>
            <a:r>
              <a:rPr lang="en-US" dirty="0">
                <a:latin typeface="Trebuchet MS" pitchFamily="34" charset="0"/>
              </a:rPr>
              <a:t>. </a:t>
            </a:r>
            <a:r>
              <a:rPr lang="en-US" dirty="0" err="1">
                <a:latin typeface="Trebuchet MS" pitchFamily="34" charset="0"/>
              </a:rPr>
              <a:t>Biasanya</a:t>
            </a:r>
            <a:r>
              <a:rPr lang="en-US" dirty="0">
                <a:latin typeface="Trebuchet MS" pitchFamily="34" charset="0"/>
              </a:rPr>
              <a:t> </a:t>
            </a:r>
            <a:r>
              <a:rPr lang="en-US" dirty="0" err="1">
                <a:latin typeface="Trebuchet MS" pitchFamily="34" charset="0"/>
              </a:rPr>
              <a:t>dalam</a:t>
            </a:r>
            <a:r>
              <a:rPr lang="en-US" dirty="0">
                <a:latin typeface="Trebuchet MS" pitchFamily="34" charset="0"/>
              </a:rPr>
              <a:t> </a:t>
            </a:r>
            <a:r>
              <a:rPr lang="en-US" dirty="0" err="1">
                <a:latin typeface="Trebuchet MS" pitchFamily="34" charset="0"/>
              </a:rPr>
              <a:t>bentuk</a:t>
            </a:r>
            <a:r>
              <a:rPr lang="en-US" dirty="0">
                <a:latin typeface="Trebuchet MS" pitchFamily="34" charset="0"/>
              </a:rPr>
              <a:t> </a:t>
            </a:r>
            <a:r>
              <a:rPr lang="en-US" dirty="0" err="1">
                <a:latin typeface="Trebuchet MS" pitchFamily="34" charset="0"/>
              </a:rPr>
              <a:t>garis</a:t>
            </a:r>
            <a:r>
              <a:rPr lang="en-US" dirty="0">
                <a:latin typeface="Trebuchet MS" pitchFamily="34" charset="0"/>
              </a:rPr>
              <a:t> </a:t>
            </a:r>
            <a:r>
              <a:rPr lang="en-US" dirty="0" err="1">
                <a:latin typeface="Trebuchet MS" pitchFamily="34" charset="0"/>
              </a:rPr>
              <a:t>besar</a:t>
            </a:r>
            <a:r>
              <a:rPr lang="en-US" dirty="0">
                <a:latin typeface="Trebuchet MS" pitchFamily="34" charset="0"/>
              </a:rPr>
              <a:t> (</a:t>
            </a:r>
            <a:r>
              <a:rPr lang="en-US" i="1" dirty="0">
                <a:latin typeface="Trebuchet MS" pitchFamily="34" charset="0"/>
              </a:rPr>
              <a:t>outline</a:t>
            </a:r>
            <a:r>
              <a:rPr lang="en-US" dirty="0">
                <a:latin typeface="Trebuchet MS" pitchFamily="34" charset="0"/>
              </a:rPr>
              <a:t>), </a:t>
            </a:r>
            <a:r>
              <a:rPr lang="en-US" dirty="0" err="1">
                <a:latin typeface="Trebuchet MS" pitchFamily="34" charset="0"/>
              </a:rPr>
              <a:t>dokumen</a:t>
            </a:r>
            <a:r>
              <a:rPr lang="en-US" dirty="0">
                <a:latin typeface="Trebuchet MS" pitchFamily="34" charset="0"/>
              </a:rPr>
              <a:t> </a:t>
            </a:r>
            <a:r>
              <a:rPr lang="en-US" dirty="0" err="1">
                <a:latin typeface="Trebuchet MS" pitchFamily="34" charset="0"/>
              </a:rPr>
              <a:t>memberikan</a:t>
            </a:r>
            <a:r>
              <a:rPr lang="en-US" dirty="0">
                <a:latin typeface="Trebuchet MS" pitchFamily="34" charset="0"/>
              </a:rPr>
              <a:t> </a:t>
            </a:r>
            <a:r>
              <a:rPr lang="en-US" dirty="0" err="1">
                <a:latin typeface="Trebuchet MS" pitchFamily="34" charset="0"/>
              </a:rPr>
              <a:t>informasi</a:t>
            </a:r>
            <a:r>
              <a:rPr lang="en-US" dirty="0">
                <a:latin typeface="Trebuchet MS" pitchFamily="34" charset="0"/>
              </a:rPr>
              <a:t> </a:t>
            </a:r>
            <a:r>
              <a:rPr lang="en-US" dirty="0" err="1">
                <a:latin typeface="Trebuchet MS" pitchFamily="34" charset="0"/>
              </a:rPr>
              <a:t>seperti</a:t>
            </a:r>
            <a:r>
              <a:rPr lang="en-US" dirty="0">
                <a:latin typeface="Trebuchet MS" pitchFamily="34" charset="0"/>
              </a:rPr>
              <a:t> </a:t>
            </a:r>
            <a:r>
              <a:rPr lang="en-US" dirty="0" err="1">
                <a:latin typeface="Trebuchet MS" pitchFamily="34" charset="0"/>
              </a:rPr>
              <a:t>tanggung</a:t>
            </a:r>
            <a:r>
              <a:rPr lang="en-US" dirty="0">
                <a:latin typeface="Trebuchet MS" pitchFamily="34" charset="0"/>
              </a:rPr>
              <a:t> </a:t>
            </a:r>
            <a:r>
              <a:rPr lang="en-US" dirty="0" err="1">
                <a:latin typeface="Trebuchet MS" pitchFamily="34" charset="0"/>
              </a:rPr>
              <a:t>jawab</a:t>
            </a:r>
            <a:r>
              <a:rPr lang="en-US" dirty="0">
                <a:latin typeface="Trebuchet MS" pitchFamily="34" charset="0"/>
              </a:rPr>
              <a:t>, </a:t>
            </a:r>
            <a:r>
              <a:rPr lang="en-US" dirty="0" err="1">
                <a:latin typeface="Trebuchet MS" pitchFamily="34" charset="0"/>
              </a:rPr>
              <a:t>wewenang</a:t>
            </a:r>
            <a:r>
              <a:rPr lang="en-US" dirty="0">
                <a:latin typeface="Trebuchet MS" pitchFamily="34" charset="0"/>
              </a:rPr>
              <a:t>, </a:t>
            </a:r>
            <a:r>
              <a:rPr lang="en-US" dirty="0" err="1">
                <a:latin typeface="Trebuchet MS" pitchFamily="34" charset="0"/>
              </a:rPr>
              <a:t>kompetensi</a:t>
            </a:r>
            <a:r>
              <a:rPr lang="en-US" dirty="0">
                <a:latin typeface="Trebuchet MS" pitchFamily="34" charset="0"/>
              </a:rPr>
              <a:t>, </a:t>
            </a:r>
            <a:r>
              <a:rPr lang="en-US" dirty="0" err="1">
                <a:latin typeface="Trebuchet MS" pitchFamily="34" charset="0"/>
              </a:rPr>
              <a:t>dan</a:t>
            </a:r>
            <a:r>
              <a:rPr lang="en-US" dirty="0">
                <a:latin typeface="Trebuchet MS" pitchFamily="34" charset="0"/>
              </a:rPr>
              <a:t> </a:t>
            </a:r>
            <a:r>
              <a:rPr lang="en-US" dirty="0" err="1">
                <a:latin typeface="Trebuchet MS" pitchFamily="34" charset="0"/>
              </a:rPr>
              <a:t>kualifikasi</a:t>
            </a:r>
            <a:r>
              <a:rPr lang="en-US" dirty="0"/>
              <a:t>. </a:t>
            </a:r>
            <a:r>
              <a:rPr lang="id-ID" dirty="0">
                <a:latin typeface="Trebuchet MS" pitchFamily="34" charset="0"/>
              </a:rPr>
              <a:t>Dokumen-dokumen ini dapat digunakan sebagai template untuk proyek-proyek masa depan, terutama ketika informasi tersebut diperbarui sepanjang proyek ini dengan menerapkan pelajaran yang diperoleh. </a:t>
            </a:r>
            <a:endParaRPr lang="en-US" dirty="0">
              <a:latin typeface="Trebuchet MS" pitchFamily="34" charset="0"/>
            </a:endParaRPr>
          </a:p>
        </p:txBody>
      </p:sp>
      <p:pic>
        <p:nvPicPr>
          <p:cNvPr id="3" name="Picture 2"/>
          <p:cNvPicPr>
            <a:picLocks noChangeAspect="1"/>
          </p:cNvPicPr>
          <p:nvPr/>
        </p:nvPicPr>
        <p:blipFill>
          <a:blip r:embed="rId3"/>
          <a:stretch>
            <a:fillRect/>
          </a:stretch>
        </p:blipFill>
        <p:spPr>
          <a:xfrm>
            <a:off x="2707567" y="3183161"/>
            <a:ext cx="4853291" cy="2638142"/>
          </a:xfrm>
          <a:prstGeom prst="rect">
            <a:avLst/>
          </a:prstGeom>
        </p:spPr>
      </p:pic>
      <p:sp>
        <p:nvSpPr>
          <p:cNvPr id="11" name="Freeform 10"/>
          <p:cNvSpPr/>
          <p:nvPr/>
        </p:nvSpPr>
        <p:spPr>
          <a:xfrm>
            <a:off x="50639" y="860977"/>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2" name="Freeform 11"/>
          <p:cNvSpPr/>
          <p:nvPr/>
        </p:nvSpPr>
        <p:spPr>
          <a:xfrm>
            <a:off x="50639" y="1467770"/>
            <a:ext cx="2402006" cy="3692526"/>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Expert judgment</a:t>
            </a:r>
          </a:p>
          <a:p>
            <a:r>
              <a:rPr lang="en-US" sz="1400" dirty="0"/>
              <a:t>2. Data representation</a:t>
            </a:r>
          </a:p>
          <a:p>
            <a:pPr lvl="1"/>
            <a:r>
              <a:rPr lang="en-US" sz="1400" dirty="0"/>
              <a:t>• Hierarchical charts</a:t>
            </a:r>
          </a:p>
          <a:p>
            <a:pPr lvl="1"/>
            <a:r>
              <a:rPr lang="en-US" sz="1400" dirty="0"/>
              <a:t>• Responsibility assignment</a:t>
            </a:r>
          </a:p>
          <a:p>
            <a:pPr lvl="1"/>
            <a:r>
              <a:rPr lang="en-US" sz="1400" dirty="0"/>
              <a:t>matrix</a:t>
            </a:r>
          </a:p>
          <a:p>
            <a:pPr lvl="1"/>
            <a:r>
              <a:rPr lang="en-US" sz="1400" dirty="0"/>
              <a:t>• Text-oriented formats</a:t>
            </a:r>
          </a:p>
          <a:p>
            <a:r>
              <a:rPr lang="en-US" sz="1400" dirty="0"/>
              <a:t>3. Organizational theory</a:t>
            </a:r>
          </a:p>
          <a:p>
            <a:r>
              <a:rPr lang="en-US" sz="1400" dirty="0"/>
              <a:t>4. Meetings</a:t>
            </a:r>
            <a:endParaRPr lang="en-US" sz="3600" b="0" kern="1200" dirty="0">
              <a:latin typeface="+mn-lt"/>
            </a:endParaRPr>
          </a:p>
        </p:txBody>
      </p:sp>
      <p:sp>
        <p:nvSpPr>
          <p:cNvPr id="4" name="Rectangle 3"/>
          <p:cNvSpPr/>
          <p:nvPr/>
        </p:nvSpPr>
        <p:spPr>
          <a:xfrm>
            <a:off x="2331117" y="744976"/>
            <a:ext cx="2289025" cy="369332"/>
          </a:xfrm>
          <a:prstGeom prst="rect">
            <a:avLst/>
          </a:prstGeom>
        </p:spPr>
        <p:txBody>
          <a:bodyPr wrap="none">
            <a:spAutoFit/>
          </a:bodyPr>
          <a:lstStyle/>
          <a:p>
            <a:r>
              <a:rPr lang="en-US" dirty="0"/>
              <a:t>2. Data representation</a:t>
            </a:r>
          </a:p>
        </p:txBody>
      </p:sp>
    </p:spTree>
    <p:extLst>
      <p:ext uri="{BB962C8B-B14F-4D97-AF65-F5344CB8AC3E}">
        <p14:creationId xmlns:p14="http://schemas.microsoft.com/office/powerpoint/2010/main" val="2903238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r>
              <a:rPr lang="en-US" sz="1662" b="1" dirty="0">
                <a:solidFill>
                  <a:prstClr val="white"/>
                </a:solidFill>
                <a:cs typeface="Century Gothic" charset="0"/>
              </a:rPr>
              <a:t> </a:t>
            </a:r>
            <a:r>
              <a:rPr lang="en-US" sz="3600" b="1" dirty="0"/>
              <a:t>Plan Resource Management: </a:t>
            </a:r>
            <a:r>
              <a:rPr lang="en-US" sz="3600" b="1" dirty="0">
                <a:solidFill>
                  <a:srgbClr val="FF0000"/>
                </a:solidFill>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22" name="Rectangle 21"/>
          <p:cNvSpPr/>
          <p:nvPr/>
        </p:nvSpPr>
        <p:spPr>
          <a:xfrm>
            <a:off x="8797418" y="6191600"/>
            <a:ext cx="2229974" cy="441210"/>
          </a:xfrm>
          <a:prstGeom prst="rect">
            <a:avLst/>
          </a:prstGeom>
          <a:solidFill>
            <a:schemeClr val="bg1">
              <a:lumMod val="75000"/>
            </a:schemeClr>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dirty="0">
                <a:solidFill>
                  <a:schemeClr val="tx1"/>
                </a:solidFill>
              </a:rPr>
              <a:t>Meetings</a:t>
            </a:r>
            <a:endParaRPr kumimoji="0" lang="id-ID" sz="1400" b="0" i="0" u="none" strike="noStrike" kern="1200" cap="none" spc="0" normalizeH="0" baseline="0" noProof="0" dirty="0">
              <a:ln>
                <a:noFill/>
              </a:ln>
              <a:solidFill>
                <a:schemeClr val="tx1"/>
              </a:solidFill>
              <a:effectLst/>
              <a:uLnTx/>
              <a:uFillTx/>
              <a:latin typeface="Calibri"/>
            </a:endParaRPr>
          </a:p>
        </p:txBody>
      </p:sp>
      <p:sp>
        <p:nvSpPr>
          <p:cNvPr id="25" name="Rectangle 24"/>
          <p:cNvSpPr/>
          <p:nvPr/>
        </p:nvSpPr>
        <p:spPr>
          <a:xfrm>
            <a:off x="2920622" y="6182434"/>
            <a:ext cx="1958931" cy="450376"/>
          </a:xfrm>
          <a:prstGeom prst="rect">
            <a:avLst/>
          </a:prstGeom>
          <a:solidFill>
            <a:schemeClr val="bg1">
              <a:lumMod val="65000"/>
            </a:schemeClr>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00" spc="-4" dirty="0">
                <a:ln/>
                <a:solidFill>
                  <a:schemeClr val="tx1"/>
                </a:solidFill>
              </a:rPr>
              <a:t>Networking</a:t>
            </a:r>
          </a:p>
        </p:txBody>
      </p:sp>
      <p:sp>
        <p:nvSpPr>
          <p:cNvPr id="26" name="Rectangle 25"/>
          <p:cNvSpPr/>
          <p:nvPr/>
        </p:nvSpPr>
        <p:spPr>
          <a:xfrm>
            <a:off x="4879553" y="6191600"/>
            <a:ext cx="1941632" cy="441210"/>
          </a:xfrm>
          <a:prstGeom prst="rect">
            <a:avLst/>
          </a:prstGeom>
          <a:solidFill>
            <a:schemeClr val="tx1"/>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400" spc="-4" dirty="0">
                <a:ln/>
                <a:solidFill>
                  <a:schemeClr val="bg1"/>
                </a:solidFill>
              </a:rPr>
              <a:t>Organizational theory</a:t>
            </a:r>
          </a:p>
        </p:txBody>
      </p:sp>
      <p:sp>
        <p:nvSpPr>
          <p:cNvPr id="27" name="Rectangle 26"/>
          <p:cNvSpPr/>
          <p:nvPr/>
        </p:nvSpPr>
        <p:spPr>
          <a:xfrm>
            <a:off x="6838485" y="6191600"/>
            <a:ext cx="1941632" cy="441210"/>
          </a:xfrm>
          <a:prstGeom prst="rect">
            <a:avLst/>
          </a:prstGeom>
          <a:solidFill>
            <a:schemeClr val="bg1">
              <a:lumMod val="75000"/>
            </a:schemeClr>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00" spc="-4" dirty="0">
                <a:ln/>
                <a:solidFill>
                  <a:schemeClr val="tx1"/>
                </a:solidFill>
              </a:rPr>
              <a:t>Expert judgment</a:t>
            </a:r>
          </a:p>
        </p:txBody>
      </p:sp>
      <p:sp>
        <p:nvSpPr>
          <p:cNvPr id="29" name="Rectangle 28"/>
          <p:cNvSpPr/>
          <p:nvPr/>
        </p:nvSpPr>
        <p:spPr>
          <a:xfrm>
            <a:off x="723332" y="6182433"/>
            <a:ext cx="2197290" cy="450377"/>
          </a:xfrm>
          <a:prstGeom prst="rect">
            <a:avLst/>
          </a:prstGeom>
          <a:solidFill>
            <a:schemeClr val="bg1">
              <a:lumMod val="65000"/>
            </a:schemeClr>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400" spc="-4" dirty="0">
                <a:ln/>
                <a:solidFill>
                  <a:schemeClr val="tx1"/>
                </a:solidFill>
              </a:rPr>
              <a:t>Organization charts and position descriptions</a:t>
            </a:r>
            <a:endParaRPr lang="en-US" sz="1400" dirty="0">
              <a:solidFill>
                <a:schemeClr val="tx1"/>
              </a:solidFill>
            </a:endParaRPr>
          </a:p>
        </p:txBody>
      </p:sp>
      <p:sp>
        <p:nvSpPr>
          <p:cNvPr id="14" name="Content Placeholder 2"/>
          <p:cNvSpPr txBox="1">
            <a:spLocks/>
          </p:cNvSpPr>
          <p:nvPr/>
        </p:nvSpPr>
        <p:spPr>
          <a:xfrm>
            <a:off x="3070746" y="1330696"/>
            <a:ext cx="7956646" cy="2365272"/>
          </a:xfrm>
          <a:prstGeom prst="rect">
            <a:avLst/>
          </a:prstGeom>
          <a:noFill/>
          <a:ln>
            <a:noFill/>
          </a:ln>
        </p:spPr>
        <p:txBody>
          <a:bodyPr lIns="91425" tIns="91425" rIns="91425" bIns="91425" anchor="t" anchorCtr="0">
            <a:normAutofit fontScale="85000" lnSpcReduction="10000"/>
          </a:bodyPr>
          <a:lstStyle>
            <a:defPPr marR="0" algn="l" rtl="0">
              <a:lnSpc>
                <a:spcPct val="100000"/>
              </a:lnSpc>
              <a:spcBef>
                <a:spcPts val="0"/>
              </a:spcBef>
              <a:spcAft>
                <a:spcPts val="0"/>
              </a:spcAft>
            </a:defPPr>
            <a:lvl1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1pPr>
            <a:lvl2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2pPr>
            <a:lvl3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3pPr>
            <a:lvl4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4pPr>
            <a:lvl5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5pPr>
            <a:lvl6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6pPr>
            <a:lvl7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7pPr>
            <a:lvl8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8pPr>
            <a:lvl9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9pPr>
          </a:lstStyle>
          <a:p>
            <a:pPr algn="just">
              <a:lnSpc>
                <a:spcPct val="150000"/>
              </a:lnSpc>
              <a:buFont typeface="Source Sans Pro"/>
              <a:buNone/>
            </a:pPr>
            <a:r>
              <a:rPr lang="id-ID" sz="1600" dirty="0">
                <a:latin typeface="Trebuchet MS" pitchFamily="34" charset="0"/>
              </a:rPr>
              <a:t>Teori Organisasi memberikan informasi mengenai cara orang-orang, tim, dan unit organisasi berperilaku.</a:t>
            </a:r>
            <a:endParaRPr lang="en-GB" sz="1600" dirty="0">
              <a:latin typeface="Trebuchet MS" pitchFamily="34" charset="0"/>
            </a:endParaRPr>
          </a:p>
          <a:p>
            <a:pPr algn="just">
              <a:lnSpc>
                <a:spcPct val="150000"/>
              </a:lnSpc>
              <a:buFont typeface="Source Sans Pro"/>
              <a:buNone/>
            </a:pPr>
            <a:endParaRPr lang="id-ID" sz="1600" dirty="0">
              <a:latin typeface="Trebuchet MS" pitchFamily="34" charset="0"/>
            </a:endParaRPr>
          </a:p>
          <a:p>
            <a:pPr algn="just">
              <a:lnSpc>
                <a:spcPct val="150000"/>
              </a:lnSpc>
              <a:buFont typeface="Source Sans Pro"/>
              <a:buNone/>
            </a:pPr>
            <a:r>
              <a:rPr lang="id-ID" sz="1600" dirty="0">
                <a:latin typeface="Trebuchet MS" pitchFamily="34" charset="0"/>
              </a:rPr>
              <a:t>Teori organisasi dapat mempersingkat waktu, biaya, dan upaya yang diperlukan untuk menciptakan rencana manajemen sumber daya manusia proses output dan meningkatkan perencanaan efisiensi. Penting untuk menyadari bahwa struktur organisasi yang berbeda memiliki respons individu yang berbeda, kinerja individu, dan karakteristik hubungan pribadi</a:t>
            </a:r>
          </a:p>
          <a:p>
            <a:pPr algn="just">
              <a:lnSpc>
                <a:spcPct val="150000"/>
              </a:lnSpc>
              <a:buFont typeface="Source Sans Pro"/>
              <a:buNone/>
            </a:pPr>
            <a:endParaRPr lang="id-ID" dirty="0">
              <a:latin typeface="Trebuchet MS" pitchFamily="34" charset="0"/>
            </a:endParaRPr>
          </a:p>
        </p:txBody>
      </p:sp>
      <p:sp>
        <p:nvSpPr>
          <p:cNvPr id="15" name="Shape 454"/>
          <p:cNvSpPr txBox="1">
            <a:spLocks noGrp="1"/>
          </p:cNvSpPr>
          <p:nvPr>
            <p:ph type="title"/>
          </p:nvPr>
        </p:nvSpPr>
        <p:spPr>
          <a:xfrm>
            <a:off x="2441486" y="748189"/>
            <a:ext cx="5760640" cy="672075"/>
          </a:xfrm>
          <a:prstGeom prst="rect">
            <a:avLst/>
          </a:prstGeom>
          <a:ln w="19050">
            <a:prstDash val="sysDash"/>
          </a:ln>
        </p:spPr>
        <p:txBody>
          <a:bodyPr lIns="91425" tIns="91425" rIns="91425" bIns="91425" anchor="b" anchorCtr="0">
            <a:noAutofit/>
          </a:bodyPr>
          <a:lstStyle/>
          <a:p>
            <a:r>
              <a:rPr lang="en" sz="4000" dirty="0">
                <a:solidFill>
                  <a:schemeClr val="tx1"/>
                </a:solidFill>
              </a:rPr>
              <a:t>3. Organizational Theory</a:t>
            </a:r>
          </a:p>
        </p:txBody>
      </p:sp>
      <p:pic>
        <p:nvPicPr>
          <p:cNvPr id="3" name="Picture 2"/>
          <p:cNvPicPr>
            <a:picLocks noChangeAspect="1"/>
          </p:cNvPicPr>
          <p:nvPr/>
        </p:nvPicPr>
        <p:blipFill>
          <a:blip r:embed="rId3"/>
          <a:stretch>
            <a:fillRect/>
          </a:stretch>
        </p:blipFill>
        <p:spPr>
          <a:xfrm>
            <a:off x="3899266" y="3695968"/>
            <a:ext cx="5410200" cy="2143125"/>
          </a:xfrm>
          <a:prstGeom prst="rect">
            <a:avLst/>
          </a:prstGeom>
        </p:spPr>
      </p:pic>
      <p:sp>
        <p:nvSpPr>
          <p:cNvPr id="12" name="Freeform 11"/>
          <p:cNvSpPr/>
          <p:nvPr/>
        </p:nvSpPr>
        <p:spPr>
          <a:xfrm>
            <a:off x="50639" y="860977"/>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6" name="Freeform 15"/>
          <p:cNvSpPr/>
          <p:nvPr/>
        </p:nvSpPr>
        <p:spPr>
          <a:xfrm>
            <a:off x="50639" y="1467770"/>
            <a:ext cx="2402006" cy="3692526"/>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Expert judgment</a:t>
            </a:r>
          </a:p>
          <a:p>
            <a:r>
              <a:rPr lang="en-US" sz="1400" dirty="0"/>
              <a:t>2. Data representation</a:t>
            </a:r>
          </a:p>
          <a:p>
            <a:pPr lvl="1"/>
            <a:r>
              <a:rPr lang="en-US" sz="1400" dirty="0"/>
              <a:t>• Hierarchical charts</a:t>
            </a:r>
          </a:p>
          <a:p>
            <a:pPr lvl="1"/>
            <a:r>
              <a:rPr lang="en-US" sz="1400" dirty="0"/>
              <a:t>• Responsibility assignment</a:t>
            </a:r>
          </a:p>
          <a:p>
            <a:pPr lvl="1"/>
            <a:r>
              <a:rPr lang="en-US" sz="1400" dirty="0"/>
              <a:t>matrix</a:t>
            </a:r>
          </a:p>
          <a:p>
            <a:pPr lvl="1"/>
            <a:r>
              <a:rPr lang="en-US" sz="1400" dirty="0"/>
              <a:t>• Text-oriented formats</a:t>
            </a:r>
          </a:p>
          <a:p>
            <a:r>
              <a:rPr lang="en-US" sz="1400" dirty="0"/>
              <a:t>3. Organizational theory</a:t>
            </a:r>
          </a:p>
          <a:p>
            <a:r>
              <a:rPr lang="en-US" sz="1400" dirty="0"/>
              <a:t>4. Meetings</a:t>
            </a:r>
            <a:endParaRPr lang="en-US" sz="3600" b="0" kern="1200" dirty="0">
              <a:latin typeface="+mn-lt"/>
            </a:endParaRPr>
          </a:p>
        </p:txBody>
      </p:sp>
    </p:spTree>
    <p:extLst>
      <p:ext uri="{BB962C8B-B14F-4D97-AF65-F5344CB8AC3E}">
        <p14:creationId xmlns:p14="http://schemas.microsoft.com/office/powerpoint/2010/main" val="1115287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8023" y="3256596"/>
            <a:ext cx="5678790" cy="297084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r>
              <a:rPr lang="en-US" sz="1662" b="1" dirty="0">
                <a:solidFill>
                  <a:prstClr val="white"/>
                </a:solidFill>
                <a:cs typeface="Century Gothic" charset="0"/>
              </a:rPr>
              <a:t> </a:t>
            </a:r>
            <a:r>
              <a:rPr lang="en-US" sz="3600" b="1" dirty="0"/>
              <a:t>Plan Resource Management: </a:t>
            </a:r>
            <a:r>
              <a:rPr lang="en-US" sz="3600" b="1" dirty="0">
                <a:solidFill>
                  <a:srgbClr val="FF0000"/>
                </a:solidFill>
              </a:rPr>
              <a:t>Tools &amp; Techniques</a:t>
            </a:r>
          </a:p>
        </p:txBody>
      </p:sp>
      <p:pic>
        <p:nvPicPr>
          <p:cNvPr id="13" name="Picture 12"/>
          <p:cNvPicPr/>
          <p:nvPr/>
        </p:nvPicPr>
        <p:blipFill>
          <a:blip r:embed="rId3" cstate="print"/>
          <a:srcRect/>
          <a:stretch>
            <a:fillRect/>
          </a:stretch>
        </p:blipFill>
        <p:spPr bwMode="auto">
          <a:xfrm>
            <a:off x="10754436" y="75561"/>
            <a:ext cx="1300214" cy="1193681"/>
          </a:xfrm>
          <a:prstGeom prst="rect">
            <a:avLst/>
          </a:prstGeom>
          <a:noFill/>
          <a:ln w="9525">
            <a:noFill/>
            <a:miter lim="800000"/>
            <a:headEnd/>
            <a:tailEnd/>
          </a:ln>
        </p:spPr>
      </p:pic>
      <p:sp>
        <p:nvSpPr>
          <p:cNvPr id="9" name="Content Placeholder 2"/>
          <p:cNvSpPr txBox="1">
            <a:spLocks/>
          </p:cNvSpPr>
          <p:nvPr/>
        </p:nvSpPr>
        <p:spPr>
          <a:xfrm>
            <a:off x="3100478" y="1583866"/>
            <a:ext cx="8129669" cy="2365748"/>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1pPr>
            <a:lvl2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2pPr>
            <a:lvl3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3pPr>
            <a:lvl4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4pPr>
            <a:lvl5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5pPr>
            <a:lvl6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6pPr>
            <a:lvl7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7pPr>
            <a:lvl8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8pPr>
            <a:lvl9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9pPr>
          </a:lstStyle>
          <a:p>
            <a:pPr algn="just">
              <a:lnSpc>
                <a:spcPct val="150000"/>
              </a:lnSpc>
              <a:buFont typeface="Source Sans Pro"/>
              <a:buNone/>
            </a:pPr>
            <a:r>
              <a:rPr lang="en-US" sz="1600" dirty="0" err="1">
                <a:latin typeface="Trebuchet MS" pitchFamily="34" charset="0"/>
              </a:rPr>
              <a:t>Ketika</a:t>
            </a:r>
            <a:r>
              <a:rPr lang="en-US" sz="1600" dirty="0">
                <a:latin typeface="Trebuchet MS" pitchFamily="34" charset="0"/>
              </a:rPr>
              <a:t> </a:t>
            </a:r>
            <a:r>
              <a:rPr lang="en-US" sz="1600" dirty="0" err="1">
                <a:latin typeface="Trebuchet MS" pitchFamily="34" charset="0"/>
              </a:rPr>
              <a:t>merencanakan</a:t>
            </a:r>
            <a:r>
              <a:rPr lang="en-US" sz="1600" dirty="0">
                <a:latin typeface="Trebuchet MS" pitchFamily="34" charset="0"/>
              </a:rPr>
              <a:t> </a:t>
            </a:r>
            <a:r>
              <a:rPr lang="en-US" sz="1600" dirty="0" err="1">
                <a:latin typeface="Trebuchet MS" pitchFamily="34" charset="0"/>
              </a:rPr>
              <a:t>manajemen</a:t>
            </a:r>
            <a:r>
              <a:rPr lang="en-US" sz="1600" dirty="0">
                <a:latin typeface="Trebuchet MS" pitchFamily="34" charset="0"/>
              </a:rPr>
              <a:t> </a:t>
            </a:r>
            <a:r>
              <a:rPr lang="en-US" sz="1600" dirty="0" err="1">
                <a:latin typeface="Trebuchet MS" pitchFamily="34" charset="0"/>
              </a:rPr>
              <a:t>sumber</a:t>
            </a:r>
            <a:r>
              <a:rPr lang="en-US" sz="1600" dirty="0">
                <a:latin typeface="Trebuchet MS" pitchFamily="34" charset="0"/>
              </a:rPr>
              <a:t> </a:t>
            </a:r>
            <a:r>
              <a:rPr lang="en-US" sz="1600" dirty="0" err="1">
                <a:latin typeface="Trebuchet MS" pitchFamily="34" charset="0"/>
              </a:rPr>
              <a:t>daya</a:t>
            </a:r>
            <a:r>
              <a:rPr lang="en-US" sz="1600" dirty="0">
                <a:latin typeface="Trebuchet MS" pitchFamily="34" charset="0"/>
              </a:rPr>
              <a:t> </a:t>
            </a:r>
            <a:r>
              <a:rPr lang="en-US" sz="1600" dirty="0" err="1">
                <a:latin typeface="Trebuchet MS" pitchFamily="34" charset="0"/>
              </a:rPr>
              <a:t>manusia</a:t>
            </a:r>
            <a:r>
              <a:rPr lang="en-US" sz="1600" dirty="0">
                <a:latin typeface="Trebuchet MS" pitchFamily="34" charset="0"/>
              </a:rPr>
              <a:t> </a:t>
            </a:r>
            <a:r>
              <a:rPr lang="en-US" sz="1600" dirty="0" err="1">
                <a:latin typeface="Trebuchet MS" pitchFamily="34" charset="0"/>
              </a:rPr>
              <a:t>proyek</a:t>
            </a:r>
            <a:r>
              <a:rPr lang="en-US" sz="1600" dirty="0">
                <a:latin typeface="Trebuchet MS" pitchFamily="34" charset="0"/>
              </a:rPr>
              <a:t>, </a:t>
            </a:r>
            <a:r>
              <a:rPr lang="en-US" sz="1600" dirty="0" err="1">
                <a:latin typeface="Trebuchet MS" pitchFamily="34" charset="0"/>
              </a:rPr>
              <a:t>tim</a:t>
            </a:r>
            <a:r>
              <a:rPr lang="en-US" sz="1600" dirty="0">
                <a:latin typeface="Trebuchet MS" pitchFamily="34" charset="0"/>
              </a:rPr>
              <a:t> </a:t>
            </a:r>
            <a:r>
              <a:rPr lang="en-US" sz="1600" dirty="0" err="1">
                <a:latin typeface="Trebuchet MS" pitchFamily="34" charset="0"/>
              </a:rPr>
              <a:t>manajemen</a:t>
            </a:r>
            <a:r>
              <a:rPr lang="en-US" sz="1600" dirty="0">
                <a:latin typeface="Trebuchet MS" pitchFamily="34" charset="0"/>
              </a:rPr>
              <a:t> </a:t>
            </a:r>
            <a:r>
              <a:rPr lang="en-US" sz="1600" dirty="0" err="1">
                <a:latin typeface="Trebuchet MS" pitchFamily="34" charset="0"/>
              </a:rPr>
              <a:t>proyek</a:t>
            </a:r>
            <a:r>
              <a:rPr lang="en-US" sz="1600" dirty="0">
                <a:latin typeface="Trebuchet MS" pitchFamily="34" charset="0"/>
              </a:rPr>
              <a:t> </a:t>
            </a:r>
            <a:r>
              <a:rPr lang="en-US" sz="1600" dirty="0" err="1">
                <a:latin typeface="Trebuchet MS" pitchFamily="34" charset="0"/>
              </a:rPr>
              <a:t>akan</a:t>
            </a:r>
            <a:r>
              <a:rPr lang="en-US" sz="1600" dirty="0">
                <a:latin typeface="Trebuchet MS" pitchFamily="34" charset="0"/>
              </a:rPr>
              <a:t> </a:t>
            </a:r>
            <a:r>
              <a:rPr lang="en-US" sz="1600" dirty="0" err="1">
                <a:latin typeface="Trebuchet MS" pitchFamily="34" charset="0"/>
              </a:rPr>
              <a:t>mengadakan</a:t>
            </a:r>
            <a:r>
              <a:rPr lang="en-US" sz="1600" dirty="0">
                <a:latin typeface="Trebuchet MS" pitchFamily="34" charset="0"/>
              </a:rPr>
              <a:t> </a:t>
            </a:r>
            <a:r>
              <a:rPr lang="en-US" sz="1600" dirty="0" err="1">
                <a:latin typeface="Trebuchet MS" pitchFamily="34" charset="0"/>
              </a:rPr>
              <a:t>perencanaan</a:t>
            </a:r>
            <a:r>
              <a:rPr lang="en-US" sz="1600" dirty="0">
                <a:latin typeface="Trebuchet MS" pitchFamily="34" charset="0"/>
              </a:rPr>
              <a:t> </a:t>
            </a:r>
            <a:r>
              <a:rPr lang="en-US" sz="1600" dirty="0" err="1">
                <a:latin typeface="Trebuchet MS" pitchFamily="34" charset="0"/>
              </a:rPr>
              <a:t>pertemuan</a:t>
            </a:r>
            <a:r>
              <a:rPr lang="en-US" sz="1600" dirty="0">
                <a:latin typeface="Trebuchet MS" pitchFamily="34" charset="0"/>
              </a:rPr>
              <a:t>. </a:t>
            </a:r>
            <a:r>
              <a:rPr lang="en-US" sz="1600" dirty="0" err="1">
                <a:latin typeface="Trebuchet MS" pitchFamily="34" charset="0"/>
              </a:rPr>
              <a:t>Pertemuan</a:t>
            </a:r>
            <a:r>
              <a:rPr lang="en-US" sz="1600" dirty="0">
                <a:latin typeface="Trebuchet MS" pitchFamily="34" charset="0"/>
              </a:rPr>
              <a:t> </a:t>
            </a:r>
            <a:r>
              <a:rPr lang="en-US" sz="1600" dirty="0" err="1">
                <a:latin typeface="Trebuchet MS" pitchFamily="34" charset="0"/>
              </a:rPr>
              <a:t>ini</a:t>
            </a:r>
            <a:r>
              <a:rPr lang="en-US" sz="1600" dirty="0">
                <a:latin typeface="Trebuchet MS" pitchFamily="34" charset="0"/>
              </a:rPr>
              <a:t> </a:t>
            </a:r>
            <a:r>
              <a:rPr lang="en-US" sz="1600" dirty="0" err="1">
                <a:latin typeface="Trebuchet MS" pitchFamily="34" charset="0"/>
              </a:rPr>
              <a:t>memanfaatkan</a:t>
            </a:r>
            <a:r>
              <a:rPr lang="en-US" sz="1600" dirty="0">
                <a:latin typeface="Trebuchet MS" pitchFamily="34" charset="0"/>
              </a:rPr>
              <a:t> </a:t>
            </a:r>
            <a:r>
              <a:rPr lang="en-US" sz="1600" dirty="0" err="1">
                <a:latin typeface="Trebuchet MS" pitchFamily="34" charset="0"/>
              </a:rPr>
              <a:t>kombinasi</a:t>
            </a:r>
            <a:r>
              <a:rPr lang="en-US" sz="1600" dirty="0">
                <a:latin typeface="Trebuchet MS" pitchFamily="34" charset="0"/>
              </a:rPr>
              <a:t> </a:t>
            </a:r>
            <a:r>
              <a:rPr lang="en-US" sz="1600" dirty="0" err="1">
                <a:latin typeface="Trebuchet MS" pitchFamily="34" charset="0"/>
              </a:rPr>
              <a:t>alat</a:t>
            </a:r>
            <a:r>
              <a:rPr lang="en-US" sz="1600" dirty="0">
                <a:latin typeface="Trebuchet MS" pitchFamily="34" charset="0"/>
              </a:rPr>
              <a:t> </a:t>
            </a:r>
            <a:r>
              <a:rPr lang="en-US" sz="1600" dirty="0" err="1">
                <a:latin typeface="Trebuchet MS" pitchFamily="34" charset="0"/>
              </a:rPr>
              <a:t>dan</a:t>
            </a:r>
            <a:r>
              <a:rPr lang="en-US" sz="1600" dirty="0">
                <a:latin typeface="Trebuchet MS" pitchFamily="34" charset="0"/>
              </a:rPr>
              <a:t> </a:t>
            </a:r>
            <a:r>
              <a:rPr lang="en-US" sz="1600" dirty="0" err="1">
                <a:latin typeface="Trebuchet MS" pitchFamily="34" charset="0"/>
              </a:rPr>
              <a:t>teknik</a:t>
            </a:r>
            <a:r>
              <a:rPr lang="en-US" sz="1600" dirty="0">
                <a:latin typeface="Trebuchet MS" pitchFamily="34" charset="0"/>
              </a:rPr>
              <a:t> </a:t>
            </a:r>
            <a:r>
              <a:rPr lang="en-US" sz="1600" dirty="0" err="1">
                <a:latin typeface="Trebuchet MS" pitchFamily="34" charset="0"/>
              </a:rPr>
              <a:t>lainnya</a:t>
            </a:r>
            <a:r>
              <a:rPr lang="en-US" sz="1600" dirty="0">
                <a:latin typeface="Trebuchet MS" pitchFamily="34" charset="0"/>
              </a:rPr>
              <a:t> </a:t>
            </a:r>
            <a:r>
              <a:rPr lang="en-US" sz="1600" dirty="0" err="1">
                <a:latin typeface="Trebuchet MS" pitchFamily="34" charset="0"/>
              </a:rPr>
              <a:t>untuk</a:t>
            </a:r>
            <a:r>
              <a:rPr lang="en-US" sz="1600" dirty="0">
                <a:latin typeface="Trebuchet MS" pitchFamily="34" charset="0"/>
              </a:rPr>
              <a:t> </a:t>
            </a:r>
            <a:r>
              <a:rPr lang="en-US" sz="1600" dirty="0" err="1">
                <a:latin typeface="Trebuchet MS" pitchFamily="34" charset="0"/>
              </a:rPr>
              <a:t>memungkinkan</a:t>
            </a:r>
            <a:r>
              <a:rPr lang="en-US" sz="1600" dirty="0">
                <a:latin typeface="Trebuchet MS" pitchFamily="34" charset="0"/>
              </a:rPr>
              <a:t> </a:t>
            </a:r>
            <a:r>
              <a:rPr lang="en-US" sz="1600" dirty="0" err="1">
                <a:latin typeface="Trebuchet MS" pitchFamily="34" charset="0"/>
              </a:rPr>
              <a:t>semua</a:t>
            </a:r>
            <a:r>
              <a:rPr lang="en-US" sz="1600" dirty="0">
                <a:latin typeface="Trebuchet MS" pitchFamily="34" charset="0"/>
              </a:rPr>
              <a:t> </a:t>
            </a:r>
            <a:r>
              <a:rPr lang="en-US" sz="1600" dirty="0" err="1">
                <a:latin typeface="Trebuchet MS" pitchFamily="34" charset="0"/>
              </a:rPr>
              <a:t>anggota</a:t>
            </a:r>
            <a:r>
              <a:rPr lang="en-US" sz="1600" dirty="0">
                <a:latin typeface="Trebuchet MS" pitchFamily="34" charset="0"/>
              </a:rPr>
              <a:t> </a:t>
            </a:r>
            <a:r>
              <a:rPr lang="en-US" sz="1600" dirty="0" err="1">
                <a:latin typeface="Trebuchet MS" pitchFamily="34" charset="0"/>
              </a:rPr>
              <a:t>tim</a:t>
            </a:r>
            <a:r>
              <a:rPr lang="en-US" sz="1600" dirty="0">
                <a:latin typeface="Trebuchet MS" pitchFamily="34" charset="0"/>
              </a:rPr>
              <a:t> </a:t>
            </a:r>
            <a:r>
              <a:rPr lang="en-US" sz="1600" dirty="0" err="1">
                <a:latin typeface="Trebuchet MS" pitchFamily="34" charset="0"/>
              </a:rPr>
              <a:t>manajemen</a:t>
            </a:r>
            <a:r>
              <a:rPr lang="en-US" sz="1600" dirty="0">
                <a:latin typeface="Trebuchet MS" pitchFamily="34" charset="0"/>
              </a:rPr>
              <a:t> </a:t>
            </a:r>
            <a:r>
              <a:rPr lang="en-US" sz="1600" dirty="0" err="1">
                <a:latin typeface="Trebuchet MS" pitchFamily="34" charset="0"/>
              </a:rPr>
              <a:t>proyek</a:t>
            </a:r>
            <a:r>
              <a:rPr lang="en-US" sz="1600" dirty="0">
                <a:latin typeface="Trebuchet MS" pitchFamily="34" charset="0"/>
              </a:rPr>
              <a:t> </a:t>
            </a:r>
            <a:r>
              <a:rPr lang="en-US" sz="1600" dirty="0" err="1">
                <a:latin typeface="Trebuchet MS" pitchFamily="34" charset="0"/>
              </a:rPr>
              <a:t>untuk</a:t>
            </a:r>
            <a:r>
              <a:rPr lang="en-US" sz="1600" dirty="0">
                <a:latin typeface="Trebuchet MS" pitchFamily="34" charset="0"/>
              </a:rPr>
              <a:t> </a:t>
            </a:r>
            <a:r>
              <a:rPr lang="en-US" sz="1600" dirty="0" err="1">
                <a:latin typeface="Trebuchet MS" pitchFamily="34" charset="0"/>
              </a:rPr>
              <a:t>mencapai</a:t>
            </a:r>
            <a:r>
              <a:rPr lang="en-US" sz="1600" dirty="0">
                <a:latin typeface="Trebuchet MS" pitchFamily="34" charset="0"/>
              </a:rPr>
              <a:t> </a:t>
            </a:r>
            <a:r>
              <a:rPr lang="en-US" sz="1600" dirty="0" err="1">
                <a:latin typeface="Trebuchet MS" pitchFamily="34" charset="0"/>
              </a:rPr>
              <a:t>konsensus</a:t>
            </a:r>
            <a:r>
              <a:rPr lang="en-US" sz="1600" dirty="0">
                <a:latin typeface="Trebuchet MS" pitchFamily="34" charset="0"/>
              </a:rPr>
              <a:t> </a:t>
            </a:r>
            <a:r>
              <a:rPr lang="en-US" sz="1600" dirty="0" err="1">
                <a:latin typeface="Trebuchet MS" pitchFamily="34" charset="0"/>
              </a:rPr>
              <a:t>mengenai</a:t>
            </a:r>
            <a:r>
              <a:rPr lang="en-US" sz="1600" dirty="0">
                <a:latin typeface="Trebuchet MS" pitchFamily="34" charset="0"/>
              </a:rPr>
              <a:t> </a:t>
            </a:r>
            <a:r>
              <a:rPr lang="en-US" sz="1600" dirty="0" err="1">
                <a:latin typeface="Trebuchet MS" pitchFamily="34" charset="0"/>
              </a:rPr>
              <a:t>rencana</a:t>
            </a:r>
            <a:r>
              <a:rPr lang="en-US" sz="1600" dirty="0">
                <a:latin typeface="Trebuchet MS" pitchFamily="34" charset="0"/>
              </a:rPr>
              <a:t> </a:t>
            </a:r>
            <a:r>
              <a:rPr lang="en-US" sz="1600" dirty="0" err="1">
                <a:latin typeface="Trebuchet MS" pitchFamily="34" charset="0"/>
              </a:rPr>
              <a:t>pengelolaan</a:t>
            </a:r>
            <a:r>
              <a:rPr lang="en-US" sz="1600" dirty="0">
                <a:latin typeface="Trebuchet MS" pitchFamily="34" charset="0"/>
              </a:rPr>
              <a:t> </a:t>
            </a:r>
            <a:r>
              <a:rPr lang="en-US" sz="1600" dirty="0" err="1">
                <a:latin typeface="Trebuchet MS" pitchFamily="34" charset="0"/>
              </a:rPr>
              <a:t>sumber</a:t>
            </a:r>
            <a:r>
              <a:rPr lang="en-US" sz="1600" dirty="0">
                <a:latin typeface="Trebuchet MS" pitchFamily="34" charset="0"/>
              </a:rPr>
              <a:t> </a:t>
            </a:r>
            <a:r>
              <a:rPr lang="en-US" sz="1600" dirty="0" err="1">
                <a:latin typeface="Trebuchet MS" pitchFamily="34" charset="0"/>
              </a:rPr>
              <a:t>daya</a:t>
            </a:r>
            <a:r>
              <a:rPr lang="en-US" sz="1600" dirty="0">
                <a:latin typeface="Trebuchet MS" pitchFamily="34" charset="0"/>
              </a:rPr>
              <a:t> </a:t>
            </a:r>
            <a:r>
              <a:rPr lang="en-US" sz="1600" dirty="0" err="1">
                <a:latin typeface="Trebuchet MS" pitchFamily="34" charset="0"/>
              </a:rPr>
              <a:t>manusia</a:t>
            </a:r>
            <a:r>
              <a:rPr lang="en-US" sz="1600" dirty="0">
                <a:latin typeface="Trebuchet MS" pitchFamily="34" charset="0"/>
              </a:rPr>
              <a:t>.</a:t>
            </a:r>
            <a:endParaRPr lang="id-ID" sz="1600" dirty="0">
              <a:latin typeface="Trebuchet MS" pitchFamily="34" charset="0"/>
            </a:endParaRPr>
          </a:p>
          <a:p>
            <a:pPr algn="just">
              <a:lnSpc>
                <a:spcPct val="150000"/>
              </a:lnSpc>
              <a:buFont typeface="Source Sans Pro"/>
              <a:buNone/>
            </a:pPr>
            <a:endParaRPr lang="id-ID" sz="1600" dirty="0">
              <a:latin typeface="Trebuchet MS" pitchFamily="34" charset="0"/>
            </a:endParaRPr>
          </a:p>
        </p:txBody>
      </p:sp>
      <p:sp>
        <p:nvSpPr>
          <p:cNvPr id="10" name="Shape 454"/>
          <p:cNvSpPr txBox="1">
            <a:spLocks noGrp="1"/>
          </p:cNvSpPr>
          <p:nvPr>
            <p:ph type="title"/>
          </p:nvPr>
        </p:nvSpPr>
        <p:spPr>
          <a:xfrm>
            <a:off x="3077703" y="939396"/>
            <a:ext cx="5760640" cy="672075"/>
          </a:xfrm>
          <a:prstGeom prst="rect">
            <a:avLst/>
          </a:prstGeom>
          <a:ln w="19050">
            <a:prstDash val="sysDash"/>
          </a:ln>
        </p:spPr>
        <p:txBody>
          <a:bodyPr lIns="91425" tIns="91425" rIns="91425" bIns="91425" anchor="b" anchorCtr="0">
            <a:noAutofit/>
          </a:bodyPr>
          <a:lstStyle/>
          <a:p>
            <a:r>
              <a:rPr lang="en" dirty="0">
                <a:solidFill>
                  <a:schemeClr val="tx1"/>
                </a:solidFill>
              </a:rPr>
              <a:t>4. Meeting</a:t>
            </a:r>
          </a:p>
        </p:txBody>
      </p:sp>
      <p:sp>
        <p:nvSpPr>
          <p:cNvPr id="12" name="Freeform 11"/>
          <p:cNvSpPr/>
          <p:nvPr/>
        </p:nvSpPr>
        <p:spPr>
          <a:xfrm>
            <a:off x="50639" y="860977"/>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4" name="Freeform 13"/>
          <p:cNvSpPr/>
          <p:nvPr/>
        </p:nvSpPr>
        <p:spPr>
          <a:xfrm>
            <a:off x="50639" y="1467770"/>
            <a:ext cx="2402006" cy="3692526"/>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Expert judgment</a:t>
            </a:r>
          </a:p>
          <a:p>
            <a:r>
              <a:rPr lang="en-US" sz="1400" dirty="0"/>
              <a:t>2. Data representation</a:t>
            </a:r>
          </a:p>
          <a:p>
            <a:pPr lvl="1"/>
            <a:r>
              <a:rPr lang="en-US" sz="1400" dirty="0"/>
              <a:t>• Hierarchical charts</a:t>
            </a:r>
          </a:p>
          <a:p>
            <a:pPr lvl="1"/>
            <a:r>
              <a:rPr lang="en-US" sz="1400" dirty="0"/>
              <a:t>• Responsibility assignment</a:t>
            </a:r>
          </a:p>
          <a:p>
            <a:pPr lvl="1"/>
            <a:r>
              <a:rPr lang="en-US" sz="1400" dirty="0"/>
              <a:t>matrix</a:t>
            </a:r>
          </a:p>
          <a:p>
            <a:pPr lvl="1"/>
            <a:r>
              <a:rPr lang="en-US" sz="1400" dirty="0"/>
              <a:t>• Text-oriented formats</a:t>
            </a:r>
          </a:p>
          <a:p>
            <a:r>
              <a:rPr lang="en-US" sz="1400" dirty="0"/>
              <a:t>3. Organizational theory</a:t>
            </a:r>
          </a:p>
          <a:p>
            <a:r>
              <a:rPr lang="en-US" sz="1400" dirty="0"/>
              <a:t>4. Meetings</a:t>
            </a:r>
            <a:endParaRPr lang="en-US" sz="3600" b="0" kern="1200" dirty="0">
              <a:latin typeface="+mn-lt"/>
            </a:endParaRPr>
          </a:p>
        </p:txBody>
      </p:sp>
    </p:spTree>
    <p:extLst>
      <p:ext uri="{BB962C8B-B14F-4D97-AF65-F5344CB8AC3E}">
        <p14:creationId xmlns:p14="http://schemas.microsoft.com/office/powerpoint/2010/main" val="4259007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Plan Resource Management: </a:t>
            </a:r>
            <a:r>
              <a:rPr lang="en-US" sz="3600" b="1" dirty="0">
                <a:solidFill>
                  <a:srgbClr val="FF0000"/>
                </a:solidFill>
              </a:rPr>
              <a:t>OUTPUT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pSp>
        <p:nvGrpSpPr>
          <p:cNvPr id="20" name="Group 19"/>
          <p:cNvGrpSpPr/>
          <p:nvPr/>
        </p:nvGrpSpPr>
        <p:grpSpPr>
          <a:xfrm>
            <a:off x="192824" y="966842"/>
            <a:ext cx="2476500" cy="604800"/>
            <a:chOff x="5648960" y="217160"/>
            <a:chExt cx="2476500" cy="604800"/>
          </a:xfrm>
          <a:scene3d>
            <a:camera prst="orthographicFront"/>
            <a:lightRig rig="threePt" dir="t">
              <a:rot lat="0" lon="0" rev="7500000"/>
            </a:lightRig>
          </a:scene3d>
        </p:grpSpPr>
        <p:sp>
          <p:nvSpPr>
            <p:cNvPr id="24" name="Rectangle 23"/>
            <p:cNvSpPr/>
            <p:nvPr/>
          </p:nvSpPr>
          <p:spPr>
            <a:xfrm>
              <a:off x="5648960" y="217160"/>
              <a:ext cx="2476500" cy="604800"/>
            </a:xfrm>
            <a:prstGeom prst="rect">
              <a:avLst/>
            </a:prstGeom>
            <a:sp3d prstMaterial="plastic">
              <a:bevelT w="127000" h="25400" prst="relaxedInset"/>
            </a:sp3d>
          </p:spPr>
          <p:style>
            <a:lnRef idx="0">
              <a:schemeClr val="accent4">
                <a:hueOff val="10395692"/>
                <a:satOff val="-47968"/>
                <a:lumOff val="1765"/>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sp>
        <p:sp>
          <p:nvSpPr>
            <p:cNvPr id="25" name="Rectangle 24"/>
            <p:cNvSpPr/>
            <p:nvPr/>
          </p:nvSpPr>
          <p:spPr>
            <a:xfrm>
              <a:off x="5648960" y="217160"/>
              <a:ext cx="2476500" cy="6048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a:t>Outputs</a:t>
              </a:r>
              <a:endParaRPr lang="en-US" sz="2100" kern="1200" dirty="0"/>
            </a:p>
          </p:txBody>
        </p:sp>
      </p:grpSp>
      <p:grpSp>
        <p:nvGrpSpPr>
          <p:cNvPr id="21" name="Group 20"/>
          <p:cNvGrpSpPr/>
          <p:nvPr/>
        </p:nvGrpSpPr>
        <p:grpSpPr>
          <a:xfrm>
            <a:off x="2669323" y="966842"/>
            <a:ext cx="4059023" cy="604800"/>
            <a:chOff x="5648960" y="821960"/>
            <a:chExt cx="2476500" cy="2824605"/>
          </a:xfrm>
          <a:scene3d>
            <a:camera prst="orthographicFront"/>
            <a:lightRig rig="threePt" dir="t">
              <a:rot lat="0" lon="0" rev="7500000"/>
            </a:lightRig>
          </a:scene3d>
        </p:grpSpPr>
        <p:sp>
          <p:nvSpPr>
            <p:cNvPr id="22" name="Rectangle 21"/>
            <p:cNvSpPr/>
            <p:nvPr/>
          </p:nvSpPr>
          <p:spPr>
            <a:xfrm>
              <a:off x="5648960" y="821960"/>
              <a:ext cx="2476500" cy="2824605"/>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11513918"/>
                <a:satOff val="-61261"/>
                <a:lumOff val="-3490"/>
                <a:alphaOff val="0"/>
              </a:schemeClr>
            </a:lnRef>
            <a:fillRef idx="1">
              <a:schemeClr val="accent4">
                <a:tint val="40000"/>
                <a:alpha val="90000"/>
                <a:hueOff val="11513918"/>
                <a:satOff val="-61261"/>
                <a:lumOff val="-3490"/>
                <a:alphaOff val="0"/>
              </a:schemeClr>
            </a:fillRef>
            <a:effectRef idx="2">
              <a:schemeClr val="accent4">
                <a:tint val="40000"/>
                <a:alpha val="90000"/>
                <a:hueOff val="11513918"/>
                <a:satOff val="-61261"/>
                <a:lumOff val="-3490"/>
                <a:alphaOff val="0"/>
              </a:schemeClr>
            </a:effectRef>
            <a:fontRef idx="minor">
              <a:schemeClr val="dk1">
                <a:hueOff val="0"/>
                <a:satOff val="0"/>
                <a:lumOff val="0"/>
                <a:alphaOff val="0"/>
              </a:schemeClr>
            </a:fontRef>
          </p:style>
        </p:sp>
        <p:sp>
          <p:nvSpPr>
            <p:cNvPr id="23" name="Rectangle 22"/>
            <p:cNvSpPr/>
            <p:nvPr/>
          </p:nvSpPr>
          <p:spPr>
            <a:xfrm>
              <a:off x="5648960" y="821960"/>
              <a:ext cx="2476500" cy="282460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lvl="0"/>
              <a:r>
                <a:rPr lang="en-US" dirty="0"/>
                <a:t>1. Resource Management plan</a:t>
              </a:r>
            </a:p>
          </p:txBody>
        </p:sp>
      </p:grpSp>
      <p:sp>
        <p:nvSpPr>
          <p:cNvPr id="11" name="Content Placeholder 2"/>
          <p:cNvSpPr txBox="1">
            <a:spLocks/>
          </p:cNvSpPr>
          <p:nvPr/>
        </p:nvSpPr>
        <p:spPr>
          <a:xfrm>
            <a:off x="629887" y="1823695"/>
            <a:ext cx="10957061" cy="4913279"/>
          </a:xfrm>
          <a:prstGeom prst="rect">
            <a:avLst/>
          </a:prstGeom>
          <a:noFill/>
          <a:ln>
            <a:noFill/>
          </a:ln>
        </p:spPr>
        <p:txBody>
          <a:bodyPr lIns="91425" tIns="91425" rIns="91425" bIns="91425"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1pPr>
            <a:lvl2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2pPr>
            <a:lvl3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3pPr>
            <a:lvl4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4pPr>
            <a:lvl5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5pPr>
            <a:lvl6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6pPr>
            <a:lvl7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7pPr>
            <a:lvl8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8pPr>
            <a:lvl9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9pPr>
          </a:lstStyle>
          <a:p>
            <a:pPr>
              <a:buFont typeface="Source Sans Pro"/>
              <a:buNone/>
            </a:pPr>
            <a:r>
              <a:rPr lang="en-GB" sz="1600" b="1" dirty="0">
                <a:latin typeface="Trebuchet MS" pitchFamily="34" charset="0"/>
              </a:rPr>
              <a:t>1. </a:t>
            </a:r>
            <a:r>
              <a:rPr lang="id-ID" sz="1600" b="1" dirty="0">
                <a:latin typeface="Trebuchet MS" pitchFamily="34" charset="0"/>
              </a:rPr>
              <a:t>Resource ManagementPlan</a:t>
            </a:r>
          </a:p>
          <a:p>
            <a:pPr>
              <a:buFont typeface="Source Sans Pro"/>
              <a:buNone/>
            </a:pPr>
            <a:r>
              <a:rPr lang="en-US" sz="1600" dirty="0" err="1">
                <a:latin typeface="Trebuchet MS" pitchFamily="34" charset="0"/>
              </a:rPr>
              <a:t>Rencana</a:t>
            </a:r>
            <a:r>
              <a:rPr lang="en-US" sz="1600" dirty="0">
                <a:latin typeface="Trebuchet MS" pitchFamily="34" charset="0"/>
              </a:rPr>
              <a:t> </a:t>
            </a:r>
            <a:r>
              <a:rPr lang="en-US" sz="1600" dirty="0" err="1">
                <a:latin typeface="Trebuchet MS" pitchFamily="34" charset="0"/>
              </a:rPr>
              <a:t>pengelolaan</a:t>
            </a:r>
            <a:r>
              <a:rPr lang="en-US" sz="1600" dirty="0">
                <a:latin typeface="Trebuchet MS" pitchFamily="34" charset="0"/>
              </a:rPr>
              <a:t> </a:t>
            </a:r>
            <a:r>
              <a:rPr lang="en-US" sz="1600" dirty="0" err="1">
                <a:latin typeface="Trebuchet MS" pitchFamily="34" charset="0"/>
              </a:rPr>
              <a:t>sumber</a:t>
            </a:r>
            <a:r>
              <a:rPr lang="en-US" sz="1600" dirty="0">
                <a:latin typeface="Trebuchet MS" pitchFamily="34" charset="0"/>
              </a:rPr>
              <a:t> </a:t>
            </a:r>
            <a:r>
              <a:rPr lang="en-US" sz="1600" dirty="0" err="1">
                <a:latin typeface="Trebuchet MS" pitchFamily="34" charset="0"/>
              </a:rPr>
              <a:t>daya</a:t>
            </a:r>
            <a:r>
              <a:rPr lang="en-US" sz="1600" dirty="0">
                <a:latin typeface="Trebuchet MS" pitchFamily="34" charset="0"/>
              </a:rPr>
              <a:t> </a:t>
            </a:r>
            <a:r>
              <a:rPr lang="en-US" sz="1600" dirty="0" err="1">
                <a:latin typeface="Trebuchet MS" pitchFamily="34" charset="0"/>
              </a:rPr>
              <a:t>manusia</a:t>
            </a:r>
            <a:r>
              <a:rPr lang="en-US" sz="1600" dirty="0">
                <a:latin typeface="Trebuchet MS" pitchFamily="34" charset="0"/>
              </a:rPr>
              <a:t> </a:t>
            </a:r>
            <a:r>
              <a:rPr lang="en-US" sz="1600" dirty="0" err="1">
                <a:latin typeface="Trebuchet MS" pitchFamily="34" charset="0"/>
              </a:rPr>
              <a:t>merupakan</a:t>
            </a:r>
            <a:r>
              <a:rPr lang="en-US" sz="1600" dirty="0">
                <a:latin typeface="Trebuchet MS" pitchFamily="34" charset="0"/>
              </a:rPr>
              <a:t> </a:t>
            </a:r>
            <a:r>
              <a:rPr lang="en-US" sz="1600" dirty="0" err="1">
                <a:latin typeface="Trebuchet MS" pitchFamily="34" charset="0"/>
              </a:rPr>
              <a:t>bagian</a:t>
            </a:r>
            <a:r>
              <a:rPr lang="en-US" sz="1600" dirty="0">
                <a:latin typeface="Trebuchet MS" pitchFamily="34" charset="0"/>
              </a:rPr>
              <a:t> </a:t>
            </a:r>
            <a:r>
              <a:rPr lang="en-US" sz="1600" dirty="0" err="1">
                <a:latin typeface="Trebuchet MS" pitchFamily="34" charset="0"/>
              </a:rPr>
              <a:t>dari</a:t>
            </a:r>
            <a:r>
              <a:rPr lang="en-US" sz="1600" dirty="0">
                <a:latin typeface="Trebuchet MS" pitchFamily="34" charset="0"/>
              </a:rPr>
              <a:t> </a:t>
            </a:r>
            <a:r>
              <a:rPr lang="en-US" sz="1600" dirty="0" err="1">
                <a:latin typeface="Trebuchet MS" pitchFamily="34" charset="0"/>
              </a:rPr>
              <a:t>rencana</a:t>
            </a:r>
            <a:r>
              <a:rPr lang="en-US" sz="1600" dirty="0">
                <a:latin typeface="Trebuchet MS" pitchFamily="34" charset="0"/>
              </a:rPr>
              <a:t> </a:t>
            </a:r>
            <a:r>
              <a:rPr lang="en-US" sz="1600" dirty="0" err="1">
                <a:latin typeface="Trebuchet MS" pitchFamily="34" charset="0"/>
              </a:rPr>
              <a:t>manajemen</a:t>
            </a:r>
            <a:r>
              <a:rPr lang="en-US" sz="1600" dirty="0">
                <a:latin typeface="Trebuchet MS" pitchFamily="34" charset="0"/>
              </a:rPr>
              <a:t> </a:t>
            </a:r>
            <a:r>
              <a:rPr lang="en-US" sz="1600" dirty="0" err="1">
                <a:latin typeface="Trebuchet MS" pitchFamily="34" charset="0"/>
              </a:rPr>
              <a:t>proyek</a:t>
            </a:r>
            <a:r>
              <a:rPr lang="en-US" sz="1600" dirty="0">
                <a:latin typeface="Trebuchet MS" pitchFamily="34" charset="0"/>
              </a:rPr>
              <a:t> </a:t>
            </a:r>
            <a:r>
              <a:rPr lang="id-ID" sz="1600" dirty="0">
                <a:latin typeface="Trebuchet MS" pitchFamily="34" charset="0"/>
              </a:rPr>
              <a:t>yaitu </a:t>
            </a:r>
            <a:r>
              <a:rPr lang="en-US" sz="1600" dirty="0" err="1">
                <a:latin typeface="Trebuchet MS" pitchFamily="34" charset="0"/>
              </a:rPr>
              <a:t>memberikan</a:t>
            </a:r>
            <a:r>
              <a:rPr lang="en-US" sz="1600" dirty="0">
                <a:latin typeface="Trebuchet MS" pitchFamily="34" charset="0"/>
              </a:rPr>
              <a:t> </a:t>
            </a:r>
            <a:r>
              <a:rPr lang="en-US" sz="1600" dirty="0" err="1">
                <a:latin typeface="Trebuchet MS" pitchFamily="34" charset="0"/>
              </a:rPr>
              <a:t>pedoman</a:t>
            </a:r>
            <a:r>
              <a:rPr lang="en-US" sz="1600" dirty="0">
                <a:latin typeface="Trebuchet MS" pitchFamily="34" charset="0"/>
              </a:rPr>
              <a:t> </a:t>
            </a:r>
            <a:r>
              <a:rPr lang="en-US" sz="1600" dirty="0" err="1">
                <a:latin typeface="Trebuchet MS" pitchFamily="34" charset="0"/>
              </a:rPr>
              <a:t>bagaimana</a:t>
            </a:r>
            <a:r>
              <a:rPr lang="en-US" sz="1600" dirty="0">
                <a:latin typeface="Trebuchet MS" pitchFamily="34" charset="0"/>
              </a:rPr>
              <a:t> </a:t>
            </a:r>
            <a:r>
              <a:rPr lang="en-US" sz="1600" dirty="0" err="1">
                <a:latin typeface="Trebuchet MS" pitchFamily="34" charset="0"/>
              </a:rPr>
              <a:t>sumber</a:t>
            </a:r>
            <a:r>
              <a:rPr lang="en-US" sz="1600" dirty="0">
                <a:latin typeface="Trebuchet MS" pitchFamily="34" charset="0"/>
              </a:rPr>
              <a:t> </a:t>
            </a:r>
            <a:r>
              <a:rPr lang="en-US" sz="1600" dirty="0" err="1">
                <a:latin typeface="Trebuchet MS" pitchFamily="34" charset="0"/>
              </a:rPr>
              <a:t>daya</a:t>
            </a:r>
            <a:r>
              <a:rPr lang="en-US" sz="1600" dirty="0">
                <a:latin typeface="Trebuchet MS" pitchFamily="34" charset="0"/>
              </a:rPr>
              <a:t> </a:t>
            </a:r>
            <a:r>
              <a:rPr lang="en-US" sz="1600" dirty="0" err="1">
                <a:latin typeface="Trebuchet MS" pitchFamily="34" charset="0"/>
              </a:rPr>
              <a:t>manusia</a:t>
            </a:r>
            <a:r>
              <a:rPr lang="en-US" sz="1600" dirty="0">
                <a:latin typeface="Trebuchet MS" pitchFamily="34" charset="0"/>
              </a:rPr>
              <a:t> </a:t>
            </a:r>
            <a:r>
              <a:rPr lang="id-ID" sz="1600" dirty="0">
                <a:latin typeface="Trebuchet MS" pitchFamily="34" charset="0"/>
              </a:rPr>
              <a:t>dalam suatu </a:t>
            </a:r>
            <a:r>
              <a:rPr lang="en-US" sz="1600" dirty="0" err="1">
                <a:latin typeface="Trebuchet MS" pitchFamily="34" charset="0"/>
              </a:rPr>
              <a:t>proyek</a:t>
            </a:r>
            <a:r>
              <a:rPr lang="en-US" sz="1600" dirty="0">
                <a:latin typeface="Trebuchet MS" pitchFamily="34" charset="0"/>
              </a:rPr>
              <a:t> </a:t>
            </a:r>
            <a:r>
              <a:rPr lang="en-US" sz="1600" dirty="0" err="1">
                <a:latin typeface="Trebuchet MS" pitchFamily="34" charset="0"/>
              </a:rPr>
              <a:t>harus</a:t>
            </a:r>
            <a:r>
              <a:rPr lang="en-US" sz="1600" dirty="0">
                <a:latin typeface="Trebuchet MS" pitchFamily="34" charset="0"/>
              </a:rPr>
              <a:t> </a:t>
            </a:r>
            <a:r>
              <a:rPr lang="en-US" sz="1600" dirty="0" err="1">
                <a:latin typeface="Trebuchet MS" pitchFamily="34" charset="0"/>
              </a:rPr>
              <a:t>didefinisikan</a:t>
            </a:r>
            <a:r>
              <a:rPr lang="en-US" sz="1600" dirty="0">
                <a:latin typeface="Trebuchet MS" pitchFamily="34" charset="0"/>
              </a:rPr>
              <a:t> , </a:t>
            </a:r>
            <a:r>
              <a:rPr lang="en-US" sz="1600" dirty="0" err="1">
                <a:latin typeface="Trebuchet MS" pitchFamily="34" charset="0"/>
              </a:rPr>
              <a:t>dikelola</a:t>
            </a:r>
            <a:r>
              <a:rPr lang="en-US" sz="1600" dirty="0">
                <a:latin typeface="Trebuchet MS" pitchFamily="34" charset="0"/>
              </a:rPr>
              <a:t> , </a:t>
            </a:r>
            <a:r>
              <a:rPr lang="en-US" sz="1600" dirty="0" err="1">
                <a:latin typeface="Trebuchet MS" pitchFamily="34" charset="0"/>
              </a:rPr>
              <a:t>diatur</a:t>
            </a:r>
            <a:r>
              <a:rPr lang="en-US" sz="1600" dirty="0">
                <a:latin typeface="Trebuchet MS" pitchFamily="34" charset="0"/>
              </a:rPr>
              <a:t>, </a:t>
            </a:r>
            <a:r>
              <a:rPr lang="en-US" sz="1600" dirty="0" err="1">
                <a:latin typeface="Trebuchet MS" pitchFamily="34" charset="0"/>
              </a:rPr>
              <a:t>dan</a:t>
            </a:r>
            <a:r>
              <a:rPr lang="en-US" sz="1600" dirty="0">
                <a:latin typeface="Trebuchet MS" pitchFamily="34" charset="0"/>
              </a:rPr>
              <a:t> </a:t>
            </a:r>
            <a:r>
              <a:rPr lang="en-US" sz="1600" dirty="0" err="1">
                <a:latin typeface="Trebuchet MS" pitchFamily="34" charset="0"/>
              </a:rPr>
              <a:t>akhirnya</a:t>
            </a:r>
            <a:r>
              <a:rPr lang="en-US" sz="1600" dirty="0">
                <a:latin typeface="Trebuchet MS" pitchFamily="34" charset="0"/>
              </a:rPr>
              <a:t> </a:t>
            </a:r>
            <a:r>
              <a:rPr lang="en-US" sz="1600" dirty="0" err="1">
                <a:latin typeface="Trebuchet MS" pitchFamily="34" charset="0"/>
              </a:rPr>
              <a:t>dirilis</a:t>
            </a:r>
            <a:r>
              <a:rPr lang="en-US" sz="1600" dirty="0">
                <a:latin typeface="Trebuchet MS" pitchFamily="34" charset="0"/>
              </a:rPr>
              <a:t> . </a:t>
            </a:r>
            <a:endParaRPr lang="id-ID" sz="1600" dirty="0">
              <a:latin typeface="Trebuchet MS" pitchFamily="34" charset="0"/>
            </a:endParaRPr>
          </a:p>
          <a:p>
            <a:pPr>
              <a:buFont typeface="Source Sans Pro"/>
              <a:buNone/>
            </a:pPr>
            <a:r>
              <a:rPr lang="id-ID" sz="1600" dirty="0">
                <a:latin typeface="Trebuchet MS" pitchFamily="34" charset="0"/>
              </a:rPr>
              <a:t>Rencana pengelolaan sumber daya manusia termasuk, namun tidak terbatas pada,</a:t>
            </a:r>
            <a:r>
              <a:rPr lang="en-US" sz="1600" dirty="0">
                <a:latin typeface="Trebuchet MS" pitchFamily="34" charset="0"/>
              </a:rPr>
              <a:t> </a:t>
            </a:r>
          </a:p>
          <a:p>
            <a:pPr>
              <a:buFont typeface="Source Sans Pro"/>
              <a:buNone/>
            </a:pPr>
            <a:r>
              <a:rPr lang="id-ID" sz="1600" dirty="0">
                <a:latin typeface="Trebuchet MS" pitchFamily="34" charset="0"/>
              </a:rPr>
              <a:t>berikut :</a:t>
            </a:r>
          </a:p>
          <a:p>
            <a:pPr marL="514350" indent="-514350">
              <a:buFont typeface="+mj-lt"/>
              <a:buAutoNum type="alphaLcPeriod"/>
            </a:pPr>
            <a:r>
              <a:rPr lang="id-ID" sz="1600" dirty="0">
                <a:latin typeface="Trebuchet MS" pitchFamily="34" charset="0"/>
              </a:rPr>
              <a:t>Peran &amp; tanggungjawab. </a:t>
            </a:r>
          </a:p>
          <a:p>
            <a:pPr marL="715963">
              <a:buFont typeface="Wingdings" panose="05000000000000000000" pitchFamily="2" charset="2"/>
              <a:buChar char="Ø"/>
            </a:pPr>
            <a:r>
              <a:rPr lang="id-ID" sz="1600" dirty="0">
                <a:latin typeface="Trebuchet MS" pitchFamily="34" charset="0"/>
              </a:rPr>
              <a:t>Peran. Fungsi diasumsikan oleh atau diberikan kepada seseorang dalam proyek.</a:t>
            </a:r>
          </a:p>
          <a:p>
            <a:pPr marL="715963">
              <a:buFont typeface="Wingdings" panose="05000000000000000000" pitchFamily="2" charset="2"/>
              <a:buChar char="Ø"/>
            </a:pPr>
            <a:r>
              <a:rPr lang="id-ID" sz="1600" dirty="0">
                <a:latin typeface="Trebuchet MS" pitchFamily="34" charset="0"/>
              </a:rPr>
              <a:t>Otoritas. Hak untuk menerapkan sumber daya proyek , membuat keputusan, menandatangani persetujuan, menerima penyerahan, dan mempengaruhi orang lain untuk melaksanakan pekerjaan proyek</a:t>
            </a:r>
          </a:p>
          <a:p>
            <a:pPr marL="715963">
              <a:buFont typeface="Wingdings" panose="05000000000000000000" pitchFamily="2" charset="2"/>
              <a:buChar char="Ø"/>
            </a:pPr>
            <a:r>
              <a:rPr lang="id-ID" sz="1600" dirty="0">
                <a:latin typeface="Trebuchet MS" pitchFamily="34" charset="0"/>
              </a:rPr>
              <a:t>Tanggung jawab. Melakukan tugas dan pekerjaan dan tim anggota proyek diharapkan untuk menyelesaikan kegiatan proyek.</a:t>
            </a:r>
          </a:p>
          <a:p>
            <a:pPr marL="715963">
              <a:buFont typeface="Wingdings" panose="05000000000000000000" pitchFamily="2" charset="2"/>
              <a:buChar char="Ø"/>
            </a:pPr>
            <a:r>
              <a:rPr lang="id-ID" sz="1600" dirty="0">
                <a:latin typeface="Trebuchet MS" pitchFamily="34" charset="0"/>
              </a:rPr>
              <a:t>Kompetensi. Keterampilan dan kapasitas yang diperlukan untuk menyelesaikan kegiatan dan kendala proyek</a:t>
            </a:r>
            <a:r>
              <a:rPr lang="id-ID" dirty="0"/>
              <a:t>.</a:t>
            </a:r>
          </a:p>
        </p:txBody>
      </p:sp>
    </p:spTree>
    <p:extLst>
      <p:ext uri="{BB962C8B-B14F-4D97-AF65-F5344CB8AC3E}">
        <p14:creationId xmlns:p14="http://schemas.microsoft.com/office/powerpoint/2010/main" val="3229107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Plan Resource Management: </a:t>
            </a:r>
            <a:r>
              <a:rPr lang="en-US" sz="3600" b="1" dirty="0">
                <a:solidFill>
                  <a:srgbClr val="FF0000"/>
                </a:solidFill>
              </a:rPr>
              <a:t>OUTPUT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pSp>
        <p:nvGrpSpPr>
          <p:cNvPr id="20" name="Group 19"/>
          <p:cNvGrpSpPr/>
          <p:nvPr/>
        </p:nvGrpSpPr>
        <p:grpSpPr>
          <a:xfrm>
            <a:off x="192824" y="966842"/>
            <a:ext cx="2476500" cy="604800"/>
            <a:chOff x="5648960" y="217160"/>
            <a:chExt cx="2476500" cy="604800"/>
          </a:xfrm>
          <a:scene3d>
            <a:camera prst="orthographicFront"/>
            <a:lightRig rig="threePt" dir="t">
              <a:rot lat="0" lon="0" rev="7500000"/>
            </a:lightRig>
          </a:scene3d>
        </p:grpSpPr>
        <p:sp>
          <p:nvSpPr>
            <p:cNvPr id="24" name="Rectangle 23"/>
            <p:cNvSpPr/>
            <p:nvPr/>
          </p:nvSpPr>
          <p:spPr>
            <a:xfrm>
              <a:off x="5648960" y="217160"/>
              <a:ext cx="2476500" cy="604800"/>
            </a:xfrm>
            <a:prstGeom prst="rect">
              <a:avLst/>
            </a:prstGeom>
            <a:sp3d prstMaterial="plastic">
              <a:bevelT w="127000" h="25400" prst="relaxedInset"/>
            </a:sp3d>
          </p:spPr>
          <p:style>
            <a:lnRef idx="0">
              <a:schemeClr val="accent4">
                <a:hueOff val="10395692"/>
                <a:satOff val="-47968"/>
                <a:lumOff val="1765"/>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sp>
        <p:sp>
          <p:nvSpPr>
            <p:cNvPr id="25" name="Rectangle 24"/>
            <p:cNvSpPr/>
            <p:nvPr/>
          </p:nvSpPr>
          <p:spPr>
            <a:xfrm>
              <a:off x="5648960" y="217160"/>
              <a:ext cx="2476500" cy="6048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a:t>Outputs</a:t>
              </a:r>
              <a:endParaRPr lang="en-US" sz="2100" kern="1200" dirty="0"/>
            </a:p>
          </p:txBody>
        </p:sp>
      </p:grpSp>
      <p:grpSp>
        <p:nvGrpSpPr>
          <p:cNvPr id="21" name="Group 20"/>
          <p:cNvGrpSpPr/>
          <p:nvPr/>
        </p:nvGrpSpPr>
        <p:grpSpPr>
          <a:xfrm>
            <a:off x="2669323" y="966842"/>
            <a:ext cx="4059023" cy="604800"/>
            <a:chOff x="5648960" y="821960"/>
            <a:chExt cx="2476500" cy="2824605"/>
          </a:xfrm>
          <a:scene3d>
            <a:camera prst="orthographicFront"/>
            <a:lightRig rig="threePt" dir="t">
              <a:rot lat="0" lon="0" rev="7500000"/>
            </a:lightRig>
          </a:scene3d>
        </p:grpSpPr>
        <p:sp>
          <p:nvSpPr>
            <p:cNvPr id="22" name="Rectangle 21"/>
            <p:cNvSpPr/>
            <p:nvPr/>
          </p:nvSpPr>
          <p:spPr>
            <a:xfrm>
              <a:off x="5648960" y="821960"/>
              <a:ext cx="2476500" cy="2824605"/>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11513918"/>
                <a:satOff val="-61261"/>
                <a:lumOff val="-3490"/>
                <a:alphaOff val="0"/>
              </a:schemeClr>
            </a:lnRef>
            <a:fillRef idx="1">
              <a:schemeClr val="accent4">
                <a:tint val="40000"/>
                <a:alpha val="90000"/>
                <a:hueOff val="11513918"/>
                <a:satOff val="-61261"/>
                <a:lumOff val="-3490"/>
                <a:alphaOff val="0"/>
              </a:schemeClr>
            </a:fillRef>
            <a:effectRef idx="2">
              <a:schemeClr val="accent4">
                <a:tint val="40000"/>
                <a:alpha val="90000"/>
                <a:hueOff val="11513918"/>
                <a:satOff val="-61261"/>
                <a:lumOff val="-3490"/>
                <a:alphaOff val="0"/>
              </a:schemeClr>
            </a:effectRef>
            <a:fontRef idx="minor">
              <a:schemeClr val="dk1">
                <a:hueOff val="0"/>
                <a:satOff val="0"/>
                <a:lumOff val="0"/>
                <a:alphaOff val="0"/>
              </a:schemeClr>
            </a:fontRef>
          </p:style>
        </p:sp>
        <p:sp>
          <p:nvSpPr>
            <p:cNvPr id="23" name="Rectangle 22"/>
            <p:cNvSpPr/>
            <p:nvPr/>
          </p:nvSpPr>
          <p:spPr>
            <a:xfrm>
              <a:off x="5648960" y="821960"/>
              <a:ext cx="2476500" cy="282460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lvl="0"/>
              <a:r>
                <a:rPr lang="en-US" dirty="0"/>
                <a:t>1. Resource </a:t>
              </a:r>
              <a:r>
                <a:rPr lang="en-US" dirty="0" err="1"/>
                <a:t>Managementplan</a:t>
              </a:r>
              <a:endParaRPr lang="en-US" dirty="0"/>
            </a:p>
          </p:txBody>
        </p:sp>
      </p:grpSp>
      <p:sp>
        <p:nvSpPr>
          <p:cNvPr id="12" name="Content Placeholder 2"/>
          <p:cNvSpPr txBox="1">
            <a:spLocks/>
          </p:cNvSpPr>
          <p:nvPr/>
        </p:nvSpPr>
        <p:spPr>
          <a:xfrm>
            <a:off x="831779" y="1926628"/>
            <a:ext cx="10632340" cy="5321731"/>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1pPr>
            <a:lvl2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2pPr>
            <a:lvl3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3pPr>
            <a:lvl4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4pPr>
            <a:lvl5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5pPr>
            <a:lvl6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6pPr>
            <a:lvl7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7pPr>
            <a:lvl8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8pPr>
            <a:lvl9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9pPr>
          </a:lstStyle>
          <a:p>
            <a:pPr>
              <a:lnSpc>
                <a:spcPct val="150000"/>
              </a:lnSpc>
              <a:buFont typeface="Source Sans Pro"/>
              <a:buNone/>
            </a:pPr>
            <a:r>
              <a:rPr lang="id-ID" dirty="0">
                <a:latin typeface="Trebuchet MS" pitchFamily="34" charset="0"/>
              </a:rPr>
              <a:t>b. Grafik proyek organisasi</a:t>
            </a:r>
          </a:p>
          <a:p>
            <a:pPr>
              <a:lnSpc>
                <a:spcPct val="150000"/>
              </a:lnSpc>
              <a:buFont typeface="Source Sans Pro"/>
              <a:buNone/>
            </a:pPr>
            <a:r>
              <a:rPr lang="id-ID" dirty="0">
                <a:latin typeface="Trebuchet MS" pitchFamily="34" charset="0"/>
              </a:rPr>
              <a:t>Grafik proyek organisasi adalah tampilan grafis dari anggota tim proyek dan hubungan pelaporan mereka.</a:t>
            </a:r>
            <a:r>
              <a:rPr lang="en-GB" dirty="0">
                <a:latin typeface="Trebuchet MS" pitchFamily="34" charset="0"/>
              </a:rPr>
              <a:t> </a:t>
            </a:r>
            <a:r>
              <a:rPr lang="id-ID" dirty="0">
                <a:latin typeface="Trebuchet MS" pitchFamily="34" charset="0"/>
              </a:rPr>
              <a:t>Formal maupun informal, dapat sangat rinci berdasarkan kebutuhan proyek</a:t>
            </a:r>
            <a:endParaRPr lang="en-US" dirty="0">
              <a:latin typeface="Trebuchet MS" pitchFamily="34" charset="0"/>
            </a:endParaRPr>
          </a:p>
          <a:p>
            <a:pPr>
              <a:lnSpc>
                <a:spcPct val="150000"/>
              </a:lnSpc>
              <a:buFont typeface="Source Sans Pro"/>
              <a:buNone/>
            </a:pPr>
            <a:endParaRPr lang="id-ID" dirty="0">
              <a:latin typeface="Trebuchet MS" pitchFamily="34" charset="0"/>
            </a:endParaRPr>
          </a:p>
          <a:p>
            <a:pPr>
              <a:lnSpc>
                <a:spcPct val="150000"/>
              </a:lnSpc>
              <a:buFont typeface="Source Sans Pro"/>
              <a:buNone/>
            </a:pPr>
            <a:r>
              <a:rPr lang="id-ID" dirty="0">
                <a:latin typeface="Trebuchet MS" pitchFamily="34" charset="0"/>
              </a:rPr>
              <a:t>c. Rencana manajemen pegawai</a:t>
            </a:r>
          </a:p>
          <a:p>
            <a:pPr>
              <a:lnSpc>
                <a:spcPct val="150000"/>
              </a:lnSpc>
              <a:buFont typeface="Source Sans Pro"/>
              <a:buNone/>
            </a:pPr>
            <a:r>
              <a:rPr lang="en-US" dirty="0" err="1">
                <a:latin typeface="Trebuchet MS" pitchFamily="34" charset="0"/>
              </a:rPr>
              <a:t>Komponen</a:t>
            </a:r>
            <a:r>
              <a:rPr lang="en-US" dirty="0">
                <a:latin typeface="Trebuchet MS" pitchFamily="34" charset="0"/>
              </a:rPr>
              <a:t> </a:t>
            </a:r>
            <a:r>
              <a:rPr lang="en-US" dirty="0" err="1">
                <a:latin typeface="Trebuchet MS" pitchFamily="34" charset="0"/>
              </a:rPr>
              <a:t>darirencanapengelolaan</a:t>
            </a:r>
            <a:r>
              <a:rPr lang="en-US" dirty="0">
                <a:latin typeface="Trebuchet MS" pitchFamily="34" charset="0"/>
              </a:rPr>
              <a:t> </a:t>
            </a:r>
            <a:r>
              <a:rPr lang="en-US" dirty="0" err="1">
                <a:latin typeface="Trebuchet MS" pitchFamily="34" charset="0"/>
              </a:rPr>
              <a:t>sumber</a:t>
            </a:r>
            <a:r>
              <a:rPr lang="en-US" dirty="0">
                <a:latin typeface="Trebuchet MS" pitchFamily="34" charset="0"/>
              </a:rPr>
              <a:t> </a:t>
            </a:r>
            <a:r>
              <a:rPr lang="en-US" dirty="0" err="1">
                <a:latin typeface="Trebuchet MS" pitchFamily="34" charset="0"/>
              </a:rPr>
              <a:t>daya</a:t>
            </a:r>
            <a:r>
              <a:rPr lang="en-US" dirty="0">
                <a:latin typeface="Trebuchet MS" pitchFamily="34" charset="0"/>
              </a:rPr>
              <a:t> </a:t>
            </a:r>
            <a:r>
              <a:rPr lang="en-US" dirty="0" err="1">
                <a:latin typeface="Trebuchet MS" pitchFamily="34" charset="0"/>
              </a:rPr>
              <a:t>manusia</a:t>
            </a:r>
            <a:r>
              <a:rPr lang="en-US" dirty="0">
                <a:latin typeface="Trebuchet MS" pitchFamily="34" charset="0"/>
              </a:rPr>
              <a:t> yang </a:t>
            </a:r>
            <a:r>
              <a:rPr lang="en-US" dirty="0" err="1">
                <a:latin typeface="Trebuchet MS" pitchFamily="34" charset="0"/>
              </a:rPr>
              <a:t>menggambarkan</a:t>
            </a:r>
            <a:r>
              <a:rPr lang="en-US" dirty="0">
                <a:latin typeface="Trebuchet MS" pitchFamily="34" charset="0"/>
              </a:rPr>
              <a:t> </a:t>
            </a:r>
            <a:r>
              <a:rPr lang="en-US" dirty="0" err="1">
                <a:latin typeface="Trebuchet MS" pitchFamily="34" charset="0"/>
              </a:rPr>
              <a:t>kapan</a:t>
            </a:r>
            <a:r>
              <a:rPr lang="en-US" dirty="0">
                <a:latin typeface="Trebuchet MS" pitchFamily="34" charset="0"/>
              </a:rPr>
              <a:t> </a:t>
            </a:r>
            <a:r>
              <a:rPr lang="en-US" dirty="0" err="1">
                <a:latin typeface="Trebuchet MS" pitchFamily="34" charset="0"/>
              </a:rPr>
              <a:t>dan</a:t>
            </a:r>
            <a:r>
              <a:rPr lang="en-US" dirty="0">
                <a:latin typeface="Trebuchet MS" pitchFamily="34" charset="0"/>
              </a:rPr>
              <a:t> </a:t>
            </a:r>
            <a:r>
              <a:rPr lang="en-US" dirty="0" err="1">
                <a:latin typeface="Trebuchet MS" pitchFamily="34" charset="0"/>
              </a:rPr>
              <a:t>bagaimana</a:t>
            </a:r>
            <a:r>
              <a:rPr lang="en-US" dirty="0">
                <a:latin typeface="Trebuchet MS" pitchFamily="34" charset="0"/>
              </a:rPr>
              <a:t> </a:t>
            </a:r>
            <a:r>
              <a:rPr lang="en-US" dirty="0" err="1">
                <a:latin typeface="Trebuchet MS" pitchFamily="34" charset="0"/>
              </a:rPr>
              <a:t>anggota</a:t>
            </a:r>
            <a:r>
              <a:rPr lang="en-US" dirty="0">
                <a:latin typeface="Trebuchet MS" pitchFamily="34" charset="0"/>
              </a:rPr>
              <a:t> </a:t>
            </a:r>
            <a:r>
              <a:rPr lang="en-US" dirty="0" err="1">
                <a:latin typeface="Trebuchet MS" pitchFamily="34" charset="0"/>
              </a:rPr>
              <a:t>tim</a:t>
            </a:r>
            <a:r>
              <a:rPr lang="en-US" dirty="0">
                <a:latin typeface="Trebuchet MS" pitchFamily="34" charset="0"/>
              </a:rPr>
              <a:t> </a:t>
            </a:r>
            <a:r>
              <a:rPr lang="en-US" dirty="0" err="1">
                <a:latin typeface="Trebuchet MS" pitchFamily="34" charset="0"/>
              </a:rPr>
              <a:t>proyek</a:t>
            </a:r>
            <a:r>
              <a:rPr lang="en-US" dirty="0">
                <a:latin typeface="Trebuchet MS" pitchFamily="34" charset="0"/>
              </a:rPr>
              <a:t> </a:t>
            </a:r>
            <a:r>
              <a:rPr lang="en-US" dirty="0" err="1">
                <a:latin typeface="Trebuchet MS" pitchFamily="34" charset="0"/>
              </a:rPr>
              <a:t>akan</a:t>
            </a:r>
            <a:r>
              <a:rPr lang="en-US" dirty="0">
                <a:latin typeface="Trebuchet MS" pitchFamily="34" charset="0"/>
              </a:rPr>
              <a:t> </a:t>
            </a:r>
            <a:r>
              <a:rPr lang="en-US" dirty="0" err="1">
                <a:latin typeface="Trebuchet MS" pitchFamily="34" charset="0"/>
              </a:rPr>
              <a:t>diakuisisi</a:t>
            </a:r>
            <a:r>
              <a:rPr lang="en-US" dirty="0">
                <a:latin typeface="Trebuchet MS" pitchFamily="34" charset="0"/>
              </a:rPr>
              <a:t> </a:t>
            </a:r>
            <a:r>
              <a:rPr lang="en-US" dirty="0" err="1">
                <a:latin typeface="Trebuchet MS" pitchFamily="34" charset="0"/>
              </a:rPr>
              <a:t>dan</a:t>
            </a:r>
            <a:r>
              <a:rPr lang="en-US" dirty="0">
                <a:latin typeface="Trebuchet MS" pitchFamily="34" charset="0"/>
              </a:rPr>
              <a:t> </a:t>
            </a:r>
            <a:r>
              <a:rPr lang="en-US" dirty="0" err="1">
                <a:latin typeface="Trebuchet MS" pitchFamily="34" charset="0"/>
              </a:rPr>
              <a:t>berapa</a:t>
            </a:r>
            <a:r>
              <a:rPr lang="en-US" dirty="0">
                <a:latin typeface="Trebuchet MS" pitchFamily="34" charset="0"/>
              </a:rPr>
              <a:t> lama </a:t>
            </a:r>
            <a:r>
              <a:rPr lang="en-US" dirty="0" err="1">
                <a:latin typeface="Trebuchet MS" pitchFamily="34" charset="0"/>
              </a:rPr>
              <a:t>mereka</a:t>
            </a:r>
            <a:r>
              <a:rPr lang="en-US" dirty="0">
                <a:latin typeface="Trebuchet MS" pitchFamily="34" charset="0"/>
              </a:rPr>
              <a:t> </a:t>
            </a:r>
            <a:r>
              <a:rPr lang="en-US" dirty="0" err="1">
                <a:latin typeface="Trebuchet MS" pitchFamily="34" charset="0"/>
              </a:rPr>
              <a:t>akan</a:t>
            </a:r>
            <a:r>
              <a:rPr lang="en-US" dirty="0">
                <a:latin typeface="Trebuchet MS" pitchFamily="34" charset="0"/>
              </a:rPr>
              <a:t> </a:t>
            </a:r>
            <a:r>
              <a:rPr lang="en-US" dirty="0" err="1">
                <a:latin typeface="Trebuchet MS" pitchFamily="34" charset="0"/>
              </a:rPr>
              <a:t>dibutuhkan</a:t>
            </a:r>
            <a:r>
              <a:rPr lang="en-US" dirty="0">
                <a:latin typeface="Trebuchet MS" pitchFamily="34" charset="0"/>
              </a:rPr>
              <a:t> </a:t>
            </a:r>
            <a:endParaRPr lang="id-ID" dirty="0">
              <a:latin typeface="Trebuchet MS" pitchFamily="34" charset="0"/>
            </a:endParaRPr>
          </a:p>
          <a:p>
            <a:pPr>
              <a:buFont typeface="Source Sans Pro"/>
              <a:buNone/>
            </a:pPr>
            <a:endParaRPr lang="id-ID" dirty="0"/>
          </a:p>
        </p:txBody>
      </p:sp>
    </p:spTree>
    <p:extLst>
      <p:ext uri="{BB962C8B-B14F-4D97-AF65-F5344CB8AC3E}">
        <p14:creationId xmlns:p14="http://schemas.microsoft.com/office/powerpoint/2010/main" val="3168712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Plan Resource Management: </a:t>
            </a:r>
            <a:r>
              <a:rPr lang="en-US" sz="3600" b="1" dirty="0">
                <a:solidFill>
                  <a:srgbClr val="FF0000"/>
                </a:solidFill>
              </a:rPr>
              <a:t>OUTPUT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pSp>
        <p:nvGrpSpPr>
          <p:cNvPr id="20" name="Group 19"/>
          <p:cNvGrpSpPr/>
          <p:nvPr/>
        </p:nvGrpSpPr>
        <p:grpSpPr>
          <a:xfrm>
            <a:off x="192824" y="966842"/>
            <a:ext cx="2476500" cy="604800"/>
            <a:chOff x="5648960" y="217160"/>
            <a:chExt cx="2476500" cy="604800"/>
          </a:xfrm>
          <a:scene3d>
            <a:camera prst="orthographicFront"/>
            <a:lightRig rig="threePt" dir="t">
              <a:rot lat="0" lon="0" rev="7500000"/>
            </a:lightRig>
          </a:scene3d>
        </p:grpSpPr>
        <p:sp>
          <p:nvSpPr>
            <p:cNvPr id="24" name="Rectangle 23"/>
            <p:cNvSpPr/>
            <p:nvPr/>
          </p:nvSpPr>
          <p:spPr>
            <a:xfrm>
              <a:off x="5648960" y="217160"/>
              <a:ext cx="2476500" cy="604800"/>
            </a:xfrm>
            <a:prstGeom prst="rect">
              <a:avLst/>
            </a:prstGeom>
            <a:sp3d prstMaterial="plastic">
              <a:bevelT w="127000" h="25400" prst="relaxedInset"/>
            </a:sp3d>
          </p:spPr>
          <p:style>
            <a:lnRef idx="0">
              <a:schemeClr val="accent4">
                <a:hueOff val="10395692"/>
                <a:satOff val="-47968"/>
                <a:lumOff val="1765"/>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sp>
        <p:sp>
          <p:nvSpPr>
            <p:cNvPr id="25" name="Rectangle 24"/>
            <p:cNvSpPr/>
            <p:nvPr/>
          </p:nvSpPr>
          <p:spPr>
            <a:xfrm>
              <a:off x="5648960" y="217160"/>
              <a:ext cx="2476500" cy="6048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a:t>Outputs</a:t>
              </a:r>
              <a:endParaRPr lang="en-US" sz="2100" kern="1200" dirty="0"/>
            </a:p>
          </p:txBody>
        </p:sp>
      </p:grpSp>
      <p:grpSp>
        <p:nvGrpSpPr>
          <p:cNvPr id="21" name="Group 20"/>
          <p:cNvGrpSpPr/>
          <p:nvPr/>
        </p:nvGrpSpPr>
        <p:grpSpPr>
          <a:xfrm>
            <a:off x="2669323" y="966842"/>
            <a:ext cx="4059023" cy="604800"/>
            <a:chOff x="5648960" y="821960"/>
            <a:chExt cx="2476500" cy="2824605"/>
          </a:xfrm>
          <a:scene3d>
            <a:camera prst="orthographicFront"/>
            <a:lightRig rig="threePt" dir="t">
              <a:rot lat="0" lon="0" rev="7500000"/>
            </a:lightRig>
          </a:scene3d>
        </p:grpSpPr>
        <p:sp>
          <p:nvSpPr>
            <p:cNvPr id="22" name="Rectangle 21"/>
            <p:cNvSpPr/>
            <p:nvPr/>
          </p:nvSpPr>
          <p:spPr>
            <a:xfrm>
              <a:off x="5648960" y="821960"/>
              <a:ext cx="2476500" cy="2824605"/>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11513918"/>
                <a:satOff val="-61261"/>
                <a:lumOff val="-3490"/>
                <a:alphaOff val="0"/>
              </a:schemeClr>
            </a:lnRef>
            <a:fillRef idx="1">
              <a:schemeClr val="accent4">
                <a:tint val="40000"/>
                <a:alpha val="90000"/>
                <a:hueOff val="11513918"/>
                <a:satOff val="-61261"/>
                <a:lumOff val="-3490"/>
                <a:alphaOff val="0"/>
              </a:schemeClr>
            </a:fillRef>
            <a:effectRef idx="2">
              <a:schemeClr val="accent4">
                <a:tint val="40000"/>
                <a:alpha val="90000"/>
                <a:hueOff val="11513918"/>
                <a:satOff val="-61261"/>
                <a:lumOff val="-3490"/>
                <a:alphaOff val="0"/>
              </a:schemeClr>
            </a:effectRef>
            <a:fontRef idx="minor">
              <a:schemeClr val="dk1">
                <a:hueOff val="0"/>
                <a:satOff val="0"/>
                <a:lumOff val="0"/>
                <a:alphaOff val="0"/>
              </a:schemeClr>
            </a:fontRef>
          </p:style>
        </p:sp>
        <p:sp>
          <p:nvSpPr>
            <p:cNvPr id="23" name="Rectangle 22"/>
            <p:cNvSpPr/>
            <p:nvPr/>
          </p:nvSpPr>
          <p:spPr>
            <a:xfrm>
              <a:off x="5648960" y="821960"/>
              <a:ext cx="2476500" cy="282460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lvl="0"/>
              <a:r>
                <a:rPr lang="en-US" dirty="0"/>
                <a:t>1. Resource Management plan</a:t>
              </a:r>
            </a:p>
          </p:txBody>
        </p:sp>
      </p:grpSp>
      <p:sp>
        <p:nvSpPr>
          <p:cNvPr id="11" name="Content Placeholder 2"/>
          <p:cNvSpPr>
            <a:spLocks noGrp="1"/>
          </p:cNvSpPr>
          <p:nvPr>
            <p:ph sz="half" idx="1"/>
          </p:nvPr>
        </p:nvSpPr>
        <p:spPr>
          <a:xfrm>
            <a:off x="323527" y="1823694"/>
            <a:ext cx="11318013" cy="4773657"/>
          </a:xfrm>
        </p:spPr>
        <p:txBody>
          <a:bodyPr>
            <a:normAutofit fontScale="92500" lnSpcReduction="10000"/>
          </a:bodyPr>
          <a:lstStyle/>
          <a:p>
            <a:pPr>
              <a:lnSpc>
                <a:spcPct val="120000"/>
              </a:lnSpc>
              <a:buNone/>
            </a:pPr>
            <a:r>
              <a:rPr lang="id-ID" dirty="0">
                <a:latin typeface="Trebuchet MS" pitchFamily="34" charset="0"/>
              </a:rPr>
              <a:t>Informasi dalam rencana manajemen pegawa</a:t>
            </a:r>
            <a:r>
              <a:rPr lang="en-GB" dirty="0">
                <a:latin typeface="Trebuchet MS" pitchFamily="34" charset="0"/>
              </a:rPr>
              <a:t> </a:t>
            </a:r>
            <a:r>
              <a:rPr lang="id-ID" dirty="0">
                <a:latin typeface="Trebuchet MS" pitchFamily="34" charset="0"/>
              </a:rPr>
              <a:t>bervariasi tergantung pada area aplikasi dan ukuran proyek, tetapi</a:t>
            </a:r>
            <a:r>
              <a:rPr lang="en-GB" dirty="0">
                <a:latin typeface="Trebuchet MS" pitchFamily="34" charset="0"/>
              </a:rPr>
              <a:t> </a:t>
            </a:r>
            <a:r>
              <a:rPr lang="id-ID" dirty="0">
                <a:latin typeface="Trebuchet MS" pitchFamily="34" charset="0"/>
              </a:rPr>
              <a:t>hal yang perlu dipertimbangkan termasuk :</a:t>
            </a:r>
          </a:p>
          <a:p>
            <a:pPr lvl="1">
              <a:lnSpc>
                <a:spcPct val="120000"/>
              </a:lnSpc>
            </a:pPr>
            <a:r>
              <a:rPr lang="id-ID" dirty="0">
                <a:latin typeface="Trebuchet MS" pitchFamily="34" charset="0"/>
              </a:rPr>
              <a:t>Akuisisi pegawai. Sejumlah pertanyaan muncul ketika perencanaan akuisisi tim proyek anggota. Misalnya </a:t>
            </a:r>
            <a:r>
              <a:rPr lang="en-US" dirty="0" err="1">
                <a:latin typeface="Trebuchet MS" pitchFamily="34" charset="0"/>
              </a:rPr>
              <a:t>apakah</a:t>
            </a:r>
            <a:r>
              <a:rPr lang="en-US" dirty="0">
                <a:latin typeface="Trebuchet MS" pitchFamily="34" charset="0"/>
              </a:rPr>
              <a:t> </a:t>
            </a:r>
            <a:r>
              <a:rPr lang="en-US" dirty="0" err="1">
                <a:latin typeface="Trebuchet MS" pitchFamily="34" charset="0"/>
              </a:rPr>
              <a:t>sumber</a:t>
            </a:r>
            <a:r>
              <a:rPr lang="en-US" dirty="0">
                <a:latin typeface="Trebuchet MS" pitchFamily="34" charset="0"/>
              </a:rPr>
              <a:t> </a:t>
            </a:r>
            <a:r>
              <a:rPr lang="en-US" dirty="0" err="1">
                <a:latin typeface="Trebuchet MS" pitchFamily="34" charset="0"/>
              </a:rPr>
              <a:t>daya</a:t>
            </a:r>
            <a:r>
              <a:rPr lang="en-US" dirty="0">
                <a:latin typeface="Trebuchet MS" pitchFamily="34" charset="0"/>
              </a:rPr>
              <a:t> </a:t>
            </a:r>
            <a:r>
              <a:rPr lang="en-US" dirty="0" err="1">
                <a:latin typeface="Trebuchet MS" pitchFamily="34" charset="0"/>
              </a:rPr>
              <a:t>manusia</a:t>
            </a:r>
            <a:r>
              <a:rPr lang="en-US" dirty="0">
                <a:latin typeface="Trebuchet MS" pitchFamily="34" charset="0"/>
              </a:rPr>
              <a:t> </a:t>
            </a:r>
            <a:r>
              <a:rPr lang="en-US" dirty="0" err="1">
                <a:latin typeface="Trebuchet MS" pitchFamily="34" charset="0"/>
              </a:rPr>
              <a:t>berasal</a:t>
            </a:r>
            <a:r>
              <a:rPr lang="en-US" dirty="0">
                <a:latin typeface="Trebuchet MS" pitchFamily="34" charset="0"/>
              </a:rPr>
              <a:t> </a:t>
            </a:r>
            <a:r>
              <a:rPr lang="en-US" dirty="0" err="1">
                <a:latin typeface="Trebuchet MS" pitchFamily="34" charset="0"/>
              </a:rPr>
              <a:t>dari</a:t>
            </a:r>
            <a:r>
              <a:rPr lang="en-US" dirty="0">
                <a:latin typeface="Trebuchet MS" pitchFamily="34" charset="0"/>
              </a:rPr>
              <a:t> </a:t>
            </a:r>
            <a:r>
              <a:rPr lang="en-US" dirty="0" err="1">
                <a:latin typeface="Trebuchet MS" pitchFamily="34" charset="0"/>
              </a:rPr>
              <a:t>dalam</a:t>
            </a:r>
            <a:r>
              <a:rPr lang="en-US" dirty="0">
                <a:latin typeface="Trebuchet MS" pitchFamily="34" charset="0"/>
              </a:rPr>
              <a:t> </a:t>
            </a:r>
            <a:r>
              <a:rPr lang="en-US" dirty="0" err="1">
                <a:latin typeface="Trebuchet MS" pitchFamily="34" charset="0"/>
              </a:rPr>
              <a:t>organisasi</a:t>
            </a:r>
            <a:r>
              <a:rPr lang="en-US" dirty="0">
                <a:latin typeface="Trebuchet MS" pitchFamily="34" charset="0"/>
              </a:rPr>
              <a:t> </a:t>
            </a:r>
            <a:r>
              <a:rPr lang="en-US" dirty="0" err="1">
                <a:latin typeface="Trebuchet MS" pitchFamily="34" charset="0"/>
              </a:rPr>
              <a:t>atau</a:t>
            </a:r>
            <a:r>
              <a:rPr lang="en-US" dirty="0">
                <a:latin typeface="Trebuchet MS" pitchFamily="34" charset="0"/>
              </a:rPr>
              <a:t> </a:t>
            </a:r>
            <a:r>
              <a:rPr lang="en-US" dirty="0" err="1">
                <a:latin typeface="Trebuchet MS" pitchFamily="34" charset="0"/>
              </a:rPr>
              <a:t>dari</a:t>
            </a:r>
            <a:r>
              <a:rPr lang="en-US" dirty="0">
                <a:latin typeface="Trebuchet MS" pitchFamily="34" charset="0"/>
              </a:rPr>
              <a:t> </a:t>
            </a:r>
            <a:r>
              <a:rPr lang="en-US" dirty="0" err="1">
                <a:latin typeface="Trebuchet MS" pitchFamily="34" charset="0"/>
              </a:rPr>
              <a:t>eksternal</a:t>
            </a:r>
            <a:r>
              <a:rPr lang="en-US" dirty="0">
                <a:latin typeface="Trebuchet MS" pitchFamily="34" charset="0"/>
              </a:rPr>
              <a:t> , </a:t>
            </a:r>
            <a:r>
              <a:rPr lang="en-US" dirty="0" err="1">
                <a:latin typeface="Trebuchet MS" pitchFamily="34" charset="0"/>
              </a:rPr>
              <a:t>atau</a:t>
            </a:r>
            <a:r>
              <a:rPr lang="en-US" dirty="0">
                <a:latin typeface="Trebuchet MS" pitchFamily="34" charset="0"/>
              </a:rPr>
              <a:t> </a:t>
            </a:r>
            <a:r>
              <a:rPr lang="en-US" dirty="0" err="1">
                <a:latin typeface="Trebuchet MS" pitchFamily="34" charset="0"/>
              </a:rPr>
              <a:t>dikontrak</a:t>
            </a:r>
            <a:endParaRPr lang="id-ID" dirty="0">
              <a:latin typeface="Trebuchet MS" pitchFamily="34" charset="0"/>
            </a:endParaRPr>
          </a:p>
          <a:p>
            <a:pPr lvl="1">
              <a:lnSpc>
                <a:spcPct val="120000"/>
              </a:lnSpc>
            </a:pPr>
            <a:r>
              <a:rPr lang="id-ID" dirty="0">
                <a:latin typeface="Trebuchet MS" pitchFamily="34" charset="0"/>
              </a:rPr>
              <a:t>Kalender sumber daya. </a:t>
            </a:r>
          </a:p>
          <a:p>
            <a:pPr lvl="1">
              <a:lnSpc>
                <a:spcPct val="120000"/>
              </a:lnSpc>
              <a:buNone/>
            </a:pPr>
            <a:r>
              <a:rPr lang="en-US" dirty="0" err="1">
                <a:latin typeface="Trebuchet MS" pitchFamily="34" charset="0"/>
              </a:rPr>
              <a:t>Kalender</a:t>
            </a:r>
            <a:r>
              <a:rPr lang="en-US" dirty="0">
                <a:latin typeface="Trebuchet MS" pitchFamily="34" charset="0"/>
              </a:rPr>
              <a:t> yang </a:t>
            </a:r>
            <a:r>
              <a:rPr lang="en-US" dirty="0" err="1">
                <a:latin typeface="Trebuchet MS" pitchFamily="34" charset="0"/>
              </a:rPr>
              <a:t>mengidentifikasi</a:t>
            </a:r>
            <a:r>
              <a:rPr lang="en-US" dirty="0">
                <a:latin typeface="Trebuchet MS" pitchFamily="34" charset="0"/>
              </a:rPr>
              <a:t> </a:t>
            </a:r>
            <a:r>
              <a:rPr lang="en-US" dirty="0" err="1">
                <a:latin typeface="Trebuchet MS" pitchFamily="34" charset="0"/>
              </a:rPr>
              <a:t>hari</a:t>
            </a:r>
            <a:r>
              <a:rPr lang="en-US" dirty="0">
                <a:latin typeface="Trebuchet MS" pitchFamily="34" charset="0"/>
              </a:rPr>
              <a:t> </a:t>
            </a:r>
            <a:r>
              <a:rPr lang="en-US" dirty="0" err="1">
                <a:latin typeface="Trebuchet MS" pitchFamily="34" charset="0"/>
              </a:rPr>
              <a:t>kerja</a:t>
            </a:r>
            <a:r>
              <a:rPr lang="en-US" dirty="0">
                <a:latin typeface="Trebuchet MS" pitchFamily="34" charset="0"/>
              </a:rPr>
              <a:t> </a:t>
            </a:r>
            <a:r>
              <a:rPr lang="en-US" dirty="0" err="1">
                <a:latin typeface="Trebuchet MS" pitchFamily="34" charset="0"/>
              </a:rPr>
              <a:t>dan</a:t>
            </a:r>
            <a:r>
              <a:rPr lang="en-US" dirty="0">
                <a:latin typeface="Trebuchet MS" pitchFamily="34" charset="0"/>
              </a:rPr>
              <a:t> </a:t>
            </a:r>
            <a:r>
              <a:rPr lang="en-US" dirty="0" err="1">
                <a:latin typeface="Trebuchet MS" pitchFamily="34" charset="0"/>
              </a:rPr>
              <a:t>pergeseran</a:t>
            </a:r>
            <a:r>
              <a:rPr lang="en-US" dirty="0">
                <a:latin typeface="Trebuchet MS" pitchFamily="34" charset="0"/>
              </a:rPr>
              <a:t> yang </a:t>
            </a:r>
            <a:r>
              <a:rPr lang="en-US" dirty="0" err="1">
                <a:latin typeface="Trebuchet MS" pitchFamily="34" charset="0"/>
              </a:rPr>
              <a:t>menggambarkan</a:t>
            </a:r>
            <a:r>
              <a:rPr lang="en-US" dirty="0">
                <a:latin typeface="Trebuchet MS" pitchFamily="34" charset="0"/>
              </a:rPr>
              <a:t> </a:t>
            </a:r>
            <a:r>
              <a:rPr lang="en-US" dirty="0" err="1">
                <a:latin typeface="Trebuchet MS" pitchFamily="34" charset="0"/>
              </a:rPr>
              <a:t>kerangka</a:t>
            </a:r>
            <a:r>
              <a:rPr lang="en-US" dirty="0">
                <a:latin typeface="Trebuchet MS" pitchFamily="34" charset="0"/>
              </a:rPr>
              <a:t> </a:t>
            </a:r>
            <a:r>
              <a:rPr lang="en-US" dirty="0" err="1">
                <a:latin typeface="Trebuchet MS" pitchFamily="34" charset="0"/>
              </a:rPr>
              <a:t>waktu</a:t>
            </a:r>
            <a:r>
              <a:rPr lang="en-US" dirty="0">
                <a:latin typeface="Trebuchet MS" pitchFamily="34" charset="0"/>
              </a:rPr>
              <a:t> yang </a:t>
            </a:r>
            <a:r>
              <a:rPr lang="en-US" dirty="0" err="1">
                <a:latin typeface="Trebuchet MS" pitchFamily="34" charset="0"/>
              </a:rPr>
              <a:t>diperlukan</a:t>
            </a:r>
            <a:r>
              <a:rPr lang="en-US" dirty="0">
                <a:latin typeface="Trebuchet MS" pitchFamily="34" charset="0"/>
              </a:rPr>
              <a:t> </a:t>
            </a:r>
            <a:r>
              <a:rPr lang="en-US" dirty="0" err="1">
                <a:latin typeface="Trebuchet MS" pitchFamily="34" charset="0"/>
              </a:rPr>
              <a:t>untuk</a:t>
            </a:r>
            <a:r>
              <a:rPr lang="en-US" dirty="0">
                <a:latin typeface="Trebuchet MS" pitchFamily="34" charset="0"/>
              </a:rPr>
              <a:t> </a:t>
            </a:r>
            <a:r>
              <a:rPr lang="en-US" dirty="0" err="1">
                <a:latin typeface="Trebuchet MS" pitchFamily="34" charset="0"/>
              </a:rPr>
              <a:t>anggota</a:t>
            </a:r>
            <a:r>
              <a:rPr lang="en-US" dirty="0">
                <a:latin typeface="Trebuchet MS" pitchFamily="34" charset="0"/>
              </a:rPr>
              <a:t> </a:t>
            </a:r>
            <a:r>
              <a:rPr lang="en-US" dirty="0" err="1">
                <a:latin typeface="Trebuchet MS" pitchFamily="34" charset="0"/>
              </a:rPr>
              <a:t>tim</a:t>
            </a:r>
            <a:r>
              <a:rPr lang="en-US" dirty="0">
                <a:latin typeface="Trebuchet MS" pitchFamily="34" charset="0"/>
              </a:rPr>
              <a:t> </a:t>
            </a:r>
            <a:r>
              <a:rPr lang="en-US" dirty="0" err="1">
                <a:latin typeface="Trebuchet MS" pitchFamily="34" charset="0"/>
              </a:rPr>
              <a:t>proyek</a:t>
            </a:r>
            <a:r>
              <a:rPr lang="en-US" dirty="0">
                <a:latin typeface="Trebuchet MS" pitchFamily="34" charset="0"/>
              </a:rPr>
              <a:t> , </a:t>
            </a:r>
            <a:r>
              <a:rPr lang="en-US" dirty="0" err="1">
                <a:latin typeface="Trebuchet MS" pitchFamily="34" charset="0"/>
              </a:rPr>
              <a:t>baik</a:t>
            </a:r>
            <a:r>
              <a:rPr lang="en-US" dirty="0">
                <a:latin typeface="Trebuchet MS" pitchFamily="34" charset="0"/>
              </a:rPr>
              <a:t> </a:t>
            </a:r>
            <a:r>
              <a:rPr lang="en-US" dirty="0" err="1">
                <a:latin typeface="Trebuchet MS" pitchFamily="34" charset="0"/>
              </a:rPr>
              <a:t>secara</a:t>
            </a:r>
            <a:r>
              <a:rPr lang="en-US" dirty="0">
                <a:latin typeface="Trebuchet MS" pitchFamily="34" charset="0"/>
              </a:rPr>
              <a:t> individual </a:t>
            </a:r>
            <a:r>
              <a:rPr lang="en-US" dirty="0" err="1">
                <a:latin typeface="Trebuchet MS" pitchFamily="34" charset="0"/>
              </a:rPr>
              <a:t>maupun</a:t>
            </a:r>
            <a:r>
              <a:rPr lang="en-US" dirty="0">
                <a:latin typeface="Trebuchet MS" pitchFamily="34" charset="0"/>
              </a:rPr>
              <a:t> </a:t>
            </a:r>
            <a:r>
              <a:rPr lang="en-US" dirty="0" err="1">
                <a:latin typeface="Trebuchet MS" pitchFamily="34" charset="0"/>
              </a:rPr>
              <a:t>kolektif</a:t>
            </a:r>
            <a:r>
              <a:rPr lang="en-US" dirty="0">
                <a:latin typeface="Trebuchet MS" pitchFamily="34" charset="0"/>
              </a:rPr>
              <a:t> , </a:t>
            </a:r>
            <a:r>
              <a:rPr lang="en-US" dirty="0" err="1">
                <a:latin typeface="Trebuchet MS" pitchFamily="34" charset="0"/>
              </a:rPr>
              <a:t>serta</a:t>
            </a:r>
            <a:r>
              <a:rPr lang="en-US" dirty="0">
                <a:latin typeface="Trebuchet MS" pitchFamily="34" charset="0"/>
              </a:rPr>
              <a:t> </a:t>
            </a:r>
            <a:r>
              <a:rPr lang="en-US" dirty="0" err="1">
                <a:latin typeface="Trebuchet MS" pitchFamily="34" charset="0"/>
              </a:rPr>
              <a:t>ketika</a:t>
            </a:r>
            <a:r>
              <a:rPr lang="en-US" dirty="0">
                <a:latin typeface="Trebuchet MS" pitchFamily="34" charset="0"/>
              </a:rPr>
              <a:t> </a:t>
            </a:r>
            <a:r>
              <a:rPr lang="en-US" dirty="0" err="1">
                <a:latin typeface="Trebuchet MS" pitchFamily="34" charset="0"/>
              </a:rPr>
              <a:t>kegiatan</a:t>
            </a:r>
            <a:r>
              <a:rPr lang="en-US" dirty="0">
                <a:latin typeface="Trebuchet MS" pitchFamily="34" charset="0"/>
              </a:rPr>
              <a:t> </a:t>
            </a:r>
            <a:r>
              <a:rPr lang="en-US" dirty="0" err="1">
                <a:latin typeface="Trebuchet MS" pitchFamily="34" charset="0"/>
              </a:rPr>
              <a:t>akuisisi</a:t>
            </a:r>
            <a:r>
              <a:rPr lang="en-US" dirty="0">
                <a:latin typeface="Trebuchet MS" pitchFamily="34" charset="0"/>
              </a:rPr>
              <a:t> </a:t>
            </a:r>
            <a:r>
              <a:rPr lang="en-US" dirty="0" err="1">
                <a:latin typeface="Trebuchet MS" pitchFamily="34" charset="0"/>
              </a:rPr>
              <a:t>seperti</a:t>
            </a:r>
            <a:r>
              <a:rPr lang="en-US" dirty="0">
                <a:latin typeface="Trebuchet MS" pitchFamily="34" charset="0"/>
              </a:rPr>
              <a:t> </a:t>
            </a:r>
            <a:r>
              <a:rPr lang="en-US" dirty="0" err="1">
                <a:latin typeface="Trebuchet MS" pitchFamily="34" charset="0"/>
              </a:rPr>
              <a:t>merekrut</a:t>
            </a:r>
            <a:r>
              <a:rPr lang="en-US" dirty="0">
                <a:latin typeface="Trebuchet MS" pitchFamily="34" charset="0"/>
              </a:rPr>
              <a:t> </a:t>
            </a:r>
            <a:r>
              <a:rPr lang="en-US" dirty="0" err="1">
                <a:latin typeface="Trebuchet MS" pitchFamily="34" charset="0"/>
              </a:rPr>
              <a:t>harus</a:t>
            </a:r>
            <a:r>
              <a:rPr lang="en-US" dirty="0">
                <a:latin typeface="Trebuchet MS" pitchFamily="34" charset="0"/>
              </a:rPr>
              <a:t> </a:t>
            </a:r>
            <a:r>
              <a:rPr lang="id-ID" dirty="0">
                <a:latin typeface="Trebuchet MS" pitchFamily="34" charset="0"/>
              </a:rPr>
              <a:t>di</a:t>
            </a:r>
            <a:r>
              <a:rPr lang="en-US" dirty="0" err="1">
                <a:latin typeface="Trebuchet MS" pitchFamily="34" charset="0"/>
              </a:rPr>
              <a:t>mulai</a:t>
            </a:r>
            <a:r>
              <a:rPr lang="en-US" dirty="0">
                <a:latin typeface="Trebuchet MS" pitchFamily="34" charset="0"/>
              </a:rPr>
              <a:t> </a:t>
            </a:r>
            <a:endParaRPr lang="id-ID" dirty="0">
              <a:latin typeface="Trebuchet MS" pitchFamily="34" charset="0"/>
            </a:endParaRPr>
          </a:p>
          <a:p>
            <a:pPr>
              <a:lnSpc>
                <a:spcPct val="120000"/>
              </a:lnSpc>
              <a:buNone/>
            </a:pPr>
            <a:endParaRPr lang="id-ID" dirty="0">
              <a:latin typeface="Trebuchet MS" pitchFamily="34" charset="0"/>
            </a:endParaRPr>
          </a:p>
          <a:p>
            <a:endParaRPr lang="id-ID" dirty="0"/>
          </a:p>
          <a:p>
            <a:pPr>
              <a:buFont typeface="Wingdings" panose="05000000000000000000" pitchFamily="2" charset="2"/>
              <a:buChar char="Ø"/>
            </a:pPr>
            <a:endParaRPr lang="id-ID" dirty="0"/>
          </a:p>
          <a:p>
            <a:pPr>
              <a:buNone/>
            </a:pPr>
            <a:endParaRPr lang="id-ID" dirty="0"/>
          </a:p>
        </p:txBody>
      </p:sp>
    </p:spTree>
    <p:extLst>
      <p:ext uri="{BB962C8B-B14F-4D97-AF65-F5344CB8AC3E}">
        <p14:creationId xmlns:p14="http://schemas.microsoft.com/office/powerpoint/2010/main" val="1416896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Plan Resource Management: </a:t>
            </a:r>
            <a:r>
              <a:rPr lang="en-US" sz="3600" b="1" dirty="0">
                <a:solidFill>
                  <a:srgbClr val="FF0000"/>
                </a:solidFill>
              </a:rPr>
              <a:t>OUTPUT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pSp>
        <p:nvGrpSpPr>
          <p:cNvPr id="20" name="Group 19"/>
          <p:cNvGrpSpPr/>
          <p:nvPr/>
        </p:nvGrpSpPr>
        <p:grpSpPr>
          <a:xfrm>
            <a:off x="192824" y="966842"/>
            <a:ext cx="2476500" cy="604800"/>
            <a:chOff x="5648960" y="217160"/>
            <a:chExt cx="2476500" cy="604800"/>
          </a:xfrm>
          <a:scene3d>
            <a:camera prst="orthographicFront"/>
            <a:lightRig rig="threePt" dir="t">
              <a:rot lat="0" lon="0" rev="7500000"/>
            </a:lightRig>
          </a:scene3d>
        </p:grpSpPr>
        <p:sp>
          <p:nvSpPr>
            <p:cNvPr id="24" name="Rectangle 23"/>
            <p:cNvSpPr/>
            <p:nvPr/>
          </p:nvSpPr>
          <p:spPr>
            <a:xfrm>
              <a:off x="5648960" y="217160"/>
              <a:ext cx="2476500" cy="604800"/>
            </a:xfrm>
            <a:prstGeom prst="rect">
              <a:avLst/>
            </a:prstGeom>
            <a:sp3d prstMaterial="plastic">
              <a:bevelT w="127000" h="25400" prst="relaxedInset"/>
            </a:sp3d>
          </p:spPr>
          <p:style>
            <a:lnRef idx="0">
              <a:schemeClr val="accent4">
                <a:hueOff val="10395692"/>
                <a:satOff val="-47968"/>
                <a:lumOff val="1765"/>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sp>
        <p:sp>
          <p:nvSpPr>
            <p:cNvPr id="25" name="Rectangle 24"/>
            <p:cNvSpPr/>
            <p:nvPr/>
          </p:nvSpPr>
          <p:spPr>
            <a:xfrm>
              <a:off x="5648960" y="217160"/>
              <a:ext cx="2476500" cy="6048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a:t>Outputs</a:t>
              </a:r>
              <a:endParaRPr lang="en-US" sz="2100" kern="1200" dirty="0"/>
            </a:p>
          </p:txBody>
        </p:sp>
      </p:grpSp>
      <p:grpSp>
        <p:nvGrpSpPr>
          <p:cNvPr id="21" name="Group 20"/>
          <p:cNvGrpSpPr/>
          <p:nvPr/>
        </p:nvGrpSpPr>
        <p:grpSpPr>
          <a:xfrm>
            <a:off x="2669323" y="966842"/>
            <a:ext cx="4059023" cy="604800"/>
            <a:chOff x="5648960" y="821960"/>
            <a:chExt cx="2476500" cy="2824605"/>
          </a:xfrm>
          <a:scene3d>
            <a:camera prst="orthographicFront"/>
            <a:lightRig rig="threePt" dir="t">
              <a:rot lat="0" lon="0" rev="7500000"/>
            </a:lightRig>
          </a:scene3d>
        </p:grpSpPr>
        <p:sp>
          <p:nvSpPr>
            <p:cNvPr id="22" name="Rectangle 21"/>
            <p:cNvSpPr/>
            <p:nvPr/>
          </p:nvSpPr>
          <p:spPr>
            <a:xfrm>
              <a:off x="5648960" y="821960"/>
              <a:ext cx="2476500" cy="2824605"/>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11513918"/>
                <a:satOff val="-61261"/>
                <a:lumOff val="-3490"/>
                <a:alphaOff val="0"/>
              </a:schemeClr>
            </a:lnRef>
            <a:fillRef idx="1">
              <a:schemeClr val="accent4">
                <a:tint val="40000"/>
                <a:alpha val="90000"/>
                <a:hueOff val="11513918"/>
                <a:satOff val="-61261"/>
                <a:lumOff val="-3490"/>
                <a:alphaOff val="0"/>
              </a:schemeClr>
            </a:fillRef>
            <a:effectRef idx="2">
              <a:schemeClr val="accent4">
                <a:tint val="40000"/>
                <a:alpha val="90000"/>
                <a:hueOff val="11513918"/>
                <a:satOff val="-61261"/>
                <a:lumOff val="-3490"/>
                <a:alphaOff val="0"/>
              </a:schemeClr>
            </a:effectRef>
            <a:fontRef idx="minor">
              <a:schemeClr val="dk1">
                <a:hueOff val="0"/>
                <a:satOff val="0"/>
                <a:lumOff val="0"/>
                <a:alphaOff val="0"/>
              </a:schemeClr>
            </a:fontRef>
          </p:style>
        </p:sp>
        <p:sp>
          <p:nvSpPr>
            <p:cNvPr id="23" name="Rectangle 22"/>
            <p:cNvSpPr/>
            <p:nvPr/>
          </p:nvSpPr>
          <p:spPr>
            <a:xfrm>
              <a:off x="5648960" y="821960"/>
              <a:ext cx="2476500" cy="282460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lvl="0"/>
              <a:r>
                <a:rPr lang="en-US" dirty="0"/>
                <a:t>1. Resource </a:t>
              </a:r>
              <a:r>
                <a:rPr lang="en-US" dirty="0" err="1"/>
                <a:t>Managementplan</a:t>
              </a:r>
              <a:endParaRPr lang="en-US" dirty="0"/>
            </a:p>
          </p:txBody>
        </p:sp>
      </p:grpSp>
      <p:sp>
        <p:nvSpPr>
          <p:cNvPr id="12" name="Content Placeholder 5"/>
          <p:cNvSpPr txBox="1">
            <a:spLocks/>
          </p:cNvSpPr>
          <p:nvPr/>
        </p:nvSpPr>
        <p:spPr>
          <a:xfrm>
            <a:off x="743702" y="1823695"/>
            <a:ext cx="10242746" cy="4998972"/>
          </a:xfrm>
          <a:prstGeom prst="rect">
            <a:avLst/>
          </a:prstGeom>
          <a:noFill/>
          <a:ln>
            <a:noFill/>
          </a:ln>
        </p:spPr>
        <p:txBody>
          <a:bodyPr lIns="91425" tIns="91425" rIns="91425" bIns="91425"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1pPr>
            <a:lvl2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2pPr>
            <a:lvl3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3pPr>
            <a:lvl4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4pPr>
            <a:lvl5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5pPr>
            <a:lvl6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6pPr>
            <a:lvl7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7pPr>
            <a:lvl8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8pPr>
            <a:lvl9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9pPr>
          </a:lstStyle>
          <a:p>
            <a:pPr>
              <a:lnSpc>
                <a:spcPct val="150000"/>
              </a:lnSpc>
              <a:buFont typeface="Wingdings" panose="05000000000000000000" pitchFamily="2" charset="2"/>
              <a:buChar char="Ø"/>
            </a:pPr>
            <a:r>
              <a:rPr lang="id-ID" dirty="0">
                <a:latin typeface="Trebuchet MS" pitchFamily="34" charset="0"/>
              </a:rPr>
              <a:t>Rencana pelepasan pegawai</a:t>
            </a:r>
          </a:p>
          <a:p>
            <a:pPr>
              <a:lnSpc>
                <a:spcPct val="150000"/>
              </a:lnSpc>
              <a:buFont typeface="Source Sans Pro"/>
              <a:buNone/>
            </a:pPr>
            <a:r>
              <a:rPr lang="id-ID" dirty="0">
                <a:latin typeface="Trebuchet MS" pitchFamily="34" charset="0"/>
              </a:rPr>
              <a:t>Menentukan metode dan waktu melepaskan anggota tim manfaat kedua</a:t>
            </a:r>
            <a:r>
              <a:rPr lang="en-GB" dirty="0">
                <a:latin typeface="Trebuchet MS" pitchFamily="34" charset="0"/>
              </a:rPr>
              <a:t> </a:t>
            </a:r>
            <a:r>
              <a:rPr lang="id-ID" dirty="0">
                <a:latin typeface="Trebuchet MS" pitchFamily="34" charset="0"/>
              </a:rPr>
              <a:t>anggota proyek dan tim.</a:t>
            </a:r>
          </a:p>
          <a:p>
            <a:pPr>
              <a:lnSpc>
                <a:spcPct val="150000"/>
              </a:lnSpc>
              <a:buFont typeface="Wingdings" panose="05000000000000000000" pitchFamily="2" charset="2"/>
              <a:buChar char="Ø"/>
            </a:pPr>
            <a:r>
              <a:rPr lang="id-ID" dirty="0">
                <a:latin typeface="Trebuchet MS" pitchFamily="34" charset="0"/>
              </a:rPr>
              <a:t>Kebutuhan pelatihan</a:t>
            </a:r>
          </a:p>
          <a:p>
            <a:pPr>
              <a:lnSpc>
                <a:spcPct val="150000"/>
              </a:lnSpc>
              <a:buFont typeface="Source Sans Pro"/>
              <a:buNone/>
            </a:pPr>
            <a:r>
              <a:rPr lang="en-GB" dirty="0">
                <a:latin typeface="Trebuchet MS" pitchFamily="34" charset="0"/>
              </a:rPr>
              <a:t>A</a:t>
            </a:r>
            <a:r>
              <a:rPr lang="id-ID" dirty="0">
                <a:latin typeface="Trebuchet MS" pitchFamily="34" charset="0"/>
              </a:rPr>
              <a:t>nggota tim yang akan ditugaskan tidak akan memiliki kompetensi yang diperlukan, rencana pelatihan dapat dikembangkan sebagai bagian dari proyek</a:t>
            </a:r>
            <a:r>
              <a:rPr lang="en-GB" dirty="0">
                <a:latin typeface="Trebuchet MS" pitchFamily="34" charset="0"/>
              </a:rPr>
              <a:t>.</a:t>
            </a:r>
          </a:p>
          <a:p>
            <a:pPr>
              <a:lnSpc>
                <a:spcPct val="150000"/>
              </a:lnSpc>
              <a:buFont typeface="Source Sans Pro"/>
              <a:buNone/>
            </a:pPr>
            <a:r>
              <a:rPr lang="id-ID" dirty="0">
                <a:latin typeface="Trebuchet MS" pitchFamily="34" charset="0"/>
              </a:rPr>
              <a:t>Rencana juga dapat mencakup</a:t>
            </a:r>
            <a:r>
              <a:rPr lang="en-US" dirty="0">
                <a:latin typeface="Trebuchet MS" pitchFamily="34" charset="0"/>
              </a:rPr>
              <a:t> </a:t>
            </a:r>
            <a:r>
              <a:rPr lang="id-ID" dirty="0">
                <a:latin typeface="Trebuchet MS" pitchFamily="34" charset="0"/>
              </a:rPr>
              <a:t>cara untuk membantu anggota tim mendapatkan sertifikasi yang akan mendukung kemampuan mereka demi kepentingan proyek.</a:t>
            </a:r>
          </a:p>
          <a:p>
            <a:pPr>
              <a:lnSpc>
                <a:spcPct val="150000"/>
              </a:lnSpc>
              <a:buFont typeface="Source Sans Pro"/>
              <a:buNone/>
            </a:pPr>
            <a:endParaRPr lang="id-ID" dirty="0">
              <a:latin typeface="Trebuchet MS" pitchFamily="34" charset="0"/>
            </a:endParaRPr>
          </a:p>
        </p:txBody>
      </p:sp>
    </p:spTree>
    <p:extLst>
      <p:ext uri="{BB962C8B-B14F-4D97-AF65-F5344CB8AC3E}">
        <p14:creationId xmlns:p14="http://schemas.microsoft.com/office/powerpoint/2010/main" val="2775503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Plan Resource Management: </a:t>
            </a:r>
            <a:r>
              <a:rPr lang="en-US" sz="3600" b="1" dirty="0">
                <a:solidFill>
                  <a:srgbClr val="FF0000"/>
                </a:solidFill>
              </a:rPr>
              <a:t>OUTPUT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pSp>
        <p:nvGrpSpPr>
          <p:cNvPr id="20" name="Group 19"/>
          <p:cNvGrpSpPr/>
          <p:nvPr/>
        </p:nvGrpSpPr>
        <p:grpSpPr>
          <a:xfrm>
            <a:off x="192824" y="966842"/>
            <a:ext cx="2476500" cy="604800"/>
            <a:chOff x="5648960" y="217160"/>
            <a:chExt cx="2476500" cy="604800"/>
          </a:xfrm>
          <a:scene3d>
            <a:camera prst="orthographicFront"/>
            <a:lightRig rig="threePt" dir="t">
              <a:rot lat="0" lon="0" rev="7500000"/>
            </a:lightRig>
          </a:scene3d>
        </p:grpSpPr>
        <p:sp>
          <p:nvSpPr>
            <p:cNvPr id="24" name="Rectangle 23"/>
            <p:cNvSpPr/>
            <p:nvPr/>
          </p:nvSpPr>
          <p:spPr>
            <a:xfrm>
              <a:off x="5648960" y="217160"/>
              <a:ext cx="2476500" cy="604800"/>
            </a:xfrm>
            <a:prstGeom prst="rect">
              <a:avLst/>
            </a:prstGeom>
            <a:sp3d prstMaterial="plastic">
              <a:bevelT w="127000" h="25400" prst="relaxedInset"/>
            </a:sp3d>
          </p:spPr>
          <p:style>
            <a:lnRef idx="0">
              <a:schemeClr val="accent4">
                <a:hueOff val="10395692"/>
                <a:satOff val="-47968"/>
                <a:lumOff val="1765"/>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sp>
        <p:sp>
          <p:nvSpPr>
            <p:cNvPr id="25" name="Rectangle 24"/>
            <p:cNvSpPr/>
            <p:nvPr/>
          </p:nvSpPr>
          <p:spPr>
            <a:xfrm>
              <a:off x="5648960" y="217160"/>
              <a:ext cx="2476500" cy="6048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a:t>Outputs</a:t>
              </a:r>
              <a:endParaRPr lang="en-US" sz="2100" kern="1200" dirty="0"/>
            </a:p>
          </p:txBody>
        </p:sp>
      </p:grpSp>
      <p:grpSp>
        <p:nvGrpSpPr>
          <p:cNvPr id="21" name="Group 20"/>
          <p:cNvGrpSpPr/>
          <p:nvPr/>
        </p:nvGrpSpPr>
        <p:grpSpPr>
          <a:xfrm>
            <a:off x="2669323" y="966842"/>
            <a:ext cx="4059023" cy="604800"/>
            <a:chOff x="5648960" y="821960"/>
            <a:chExt cx="2476500" cy="2824605"/>
          </a:xfrm>
          <a:scene3d>
            <a:camera prst="orthographicFront"/>
            <a:lightRig rig="threePt" dir="t">
              <a:rot lat="0" lon="0" rev="7500000"/>
            </a:lightRig>
          </a:scene3d>
        </p:grpSpPr>
        <p:sp>
          <p:nvSpPr>
            <p:cNvPr id="22" name="Rectangle 21"/>
            <p:cNvSpPr/>
            <p:nvPr/>
          </p:nvSpPr>
          <p:spPr>
            <a:xfrm>
              <a:off x="5648960" y="821960"/>
              <a:ext cx="2476500" cy="2824605"/>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11513918"/>
                <a:satOff val="-61261"/>
                <a:lumOff val="-3490"/>
                <a:alphaOff val="0"/>
              </a:schemeClr>
            </a:lnRef>
            <a:fillRef idx="1">
              <a:schemeClr val="accent4">
                <a:tint val="40000"/>
                <a:alpha val="90000"/>
                <a:hueOff val="11513918"/>
                <a:satOff val="-61261"/>
                <a:lumOff val="-3490"/>
                <a:alphaOff val="0"/>
              </a:schemeClr>
            </a:fillRef>
            <a:effectRef idx="2">
              <a:schemeClr val="accent4">
                <a:tint val="40000"/>
                <a:alpha val="90000"/>
                <a:hueOff val="11513918"/>
                <a:satOff val="-61261"/>
                <a:lumOff val="-3490"/>
                <a:alphaOff val="0"/>
              </a:schemeClr>
            </a:effectRef>
            <a:fontRef idx="minor">
              <a:schemeClr val="dk1">
                <a:hueOff val="0"/>
                <a:satOff val="0"/>
                <a:lumOff val="0"/>
                <a:alphaOff val="0"/>
              </a:schemeClr>
            </a:fontRef>
          </p:style>
        </p:sp>
        <p:sp>
          <p:nvSpPr>
            <p:cNvPr id="23" name="Rectangle 22"/>
            <p:cNvSpPr/>
            <p:nvPr/>
          </p:nvSpPr>
          <p:spPr>
            <a:xfrm>
              <a:off x="5648960" y="821960"/>
              <a:ext cx="2476500" cy="282460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lvl="0"/>
              <a:r>
                <a:rPr lang="en-US" dirty="0"/>
                <a:t>1. Resource Management plan</a:t>
              </a:r>
            </a:p>
          </p:txBody>
        </p:sp>
      </p:grpSp>
      <p:sp>
        <p:nvSpPr>
          <p:cNvPr id="12" name="Content Placeholder 2"/>
          <p:cNvSpPr txBox="1">
            <a:spLocks/>
          </p:cNvSpPr>
          <p:nvPr/>
        </p:nvSpPr>
        <p:spPr>
          <a:xfrm>
            <a:off x="783781" y="1823695"/>
            <a:ext cx="10639393" cy="4424977"/>
          </a:xfrm>
          <a:prstGeom prst="rect">
            <a:avLst/>
          </a:prstGeom>
          <a:noFill/>
          <a:ln>
            <a:noFill/>
          </a:ln>
        </p:spPr>
        <p:txBody>
          <a:bodyPr lIns="91425" tIns="91425" rIns="91425" bIns="91425"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1pPr>
            <a:lvl2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2pPr>
            <a:lvl3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3pPr>
            <a:lvl4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4pPr>
            <a:lvl5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5pPr>
            <a:lvl6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6pPr>
            <a:lvl7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7pPr>
            <a:lvl8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8pPr>
            <a:lvl9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9pPr>
          </a:lstStyle>
          <a:p>
            <a:pPr>
              <a:lnSpc>
                <a:spcPct val="150000"/>
              </a:lnSpc>
              <a:buFont typeface="Wingdings" panose="05000000000000000000" pitchFamily="2" charset="2"/>
              <a:buChar char="Ø"/>
            </a:pPr>
            <a:r>
              <a:rPr lang="id-ID" dirty="0">
                <a:latin typeface="Trebuchet MS" pitchFamily="34" charset="0"/>
              </a:rPr>
              <a:t>Pengakuan &amp; penghargaan</a:t>
            </a:r>
          </a:p>
          <a:p>
            <a:pPr>
              <a:lnSpc>
                <a:spcPct val="150000"/>
              </a:lnSpc>
              <a:buFont typeface="Source Sans Pro"/>
              <a:buNone/>
            </a:pPr>
            <a:r>
              <a:rPr lang="en-GB" dirty="0">
                <a:latin typeface="Trebuchet MS" pitchFamily="34" charset="0"/>
              </a:rPr>
              <a:t>K</a:t>
            </a:r>
            <a:r>
              <a:rPr lang="id-ID" dirty="0">
                <a:latin typeface="Trebuchet MS" pitchFamily="34" charset="0"/>
              </a:rPr>
              <a:t>riteria yang</a:t>
            </a:r>
            <a:r>
              <a:rPr lang="en-GB" dirty="0">
                <a:latin typeface="Trebuchet MS" pitchFamily="34" charset="0"/>
              </a:rPr>
              <a:t> </a:t>
            </a:r>
            <a:r>
              <a:rPr lang="id-ID" dirty="0">
                <a:latin typeface="Trebuchet MS" pitchFamily="34" charset="0"/>
              </a:rPr>
              <a:t>jelas untuk penghargaan dan sistem yang direncanakan untuk mereka yang gunanya untuk  mempromosikan dan memperkuat perilaku yang diinginkan.</a:t>
            </a:r>
          </a:p>
          <a:p>
            <a:pPr>
              <a:lnSpc>
                <a:spcPct val="150000"/>
              </a:lnSpc>
              <a:buFont typeface="Wingdings" panose="05000000000000000000" pitchFamily="2" charset="2"/>
              <a:buChar char="Ø"/>
            </a:pPr>
            <a:r>
              <a:rPr lang="id-ID" dirty="0">
                <a:latin typeface="Trebuchet MS" pitchFamily="34" charset="0"/>
              </a:rPr>
              <a:t>Compliance</a:t>
            </a:r>
          </a:p>
          <a:p>
            <a:pPr>
              <a:lnSpc>
                <a:spcPct val="150000"/>
              </a:lnSpc>
              <a:buFont typeface="Source Sans Pro"/>
              <a:buNone/>
            </a:pPr>
            <a:r>
              <a:rPr lang="id-ID" dirty="0">
                <a:latin typeface="Trebuchet MS" pitchFamily="34" charset="0"/>
              </a:rPr>
              <a:t>Rencana manajemen pegawai mencakup strategi untuk mematuhi peraturan pemerintah, </a:t>
            </a:r>
            <a:endParaRPr lang="en-US" dirty="0">
              <a:latin typeface="Trebuchet MS" pitchFamily="34" charset="0"/>
            </a:endParaRPr>
          </a:p>
          <a:p>
            <a:pPr>
              <a:lnSpc>
                <a:spcPct val="150000"/>
              </a:lnSpc>
              <a:buFont typeface="Source Sans Pro"/>
              <a:buNone/>
            </a:pPr>
            <a:r>
              <a:rPr lang="id-ID" dirty="0">
                <a:latin typeface="Trebuchet MS" pitchFamily="34" charset="0"/>
              </a:rPr>
              <a:t>union kont</a:t>
            </a:r>
            <a:r>
              <a:rPr lang="en-US" dirty="0">
                <a:latin typeface="Trebuchet MS" pitchFamily="34" charset="0"/>
              </a:rPr>
              <a:t>a</a:t>
            </a:r>
            <a:r>
              <a:rPr lang="id-ID" dirty="0">
                <a:latin typeface="Trebuchet MS" pitchFamily="34" charset="0"/>
              </a:rPr>
              <a:t>k dan lain menetapkan kebijakan sumber daya manusia.</a:t>
            </a:r>
          </a:p>
          <a:p>
            <a:pPr>
              <a:lnSpc>
                <a:spcPct val="150000"/>
              </a:lnSpc>
              <a:buFont typeface="Wingdings" panose="05000000000000000000" pitchFamily="2" charset="2"/>
              <a:buChar char="Ø"/>
            </a:pPr>
            <a:r>
              <a:rPr lang="id-ID" dirty="0">
                <a:latin typeface="Trebuchet MS" pitchFamily="34" charset="0"/>
              </a:rPr>
              <a:t>Keamanan</a:t>
            </a:r>
          </a:p>
          <a:p>
            <a:pPr>
              <a:lnSpc>
                <a:spcPct val="150000"/>
              </a:lnSpc>
              <a:buFont typeface="Source Sans Pro"/>
              <a:buNone/>
            </a:pPr>
            <a:r>
              <a:rPr lang="id-ID" dirty="0">
                <a:latin typeface="Trebuchet MS" pitchFamily="34" charset="0"/>
              </a:rPr>
              <a:t>Kebijakan dan prosedur yang melindungi anggota tim dari bahaya keamanan dapatdimasukkan dalam rencana manajemen pegawai serta dalam pencatatan risiko</a:t>
            </a:r>
          </a:p>
          <a:p>
            <a:pPr>
              <a:lnSpc>
                <a:spcPct val="150000"/>
              </a:lnSpc>
              <a:buFont typeface="Source Sans Pro"/>
              <a:buNone/>
            </a:pPr>
            <a:endParaRPr lang="id-ID" dirty="0">
              <a:latin typeface="Trebuchet MS" pitchFamily="34" charset="0"/>
            </a:endParaRPr>
          </a:p>
          <a:p>
            <a:pPr>
              <a:lnSpc>
                <a:spcPct val="150000"/>
              </a:lnSpc>
              <a:buFont typeface="Source Sans Pro"/>
              <a:buNone/>
            </a:pPr>
            <a:endParaRPr lang="id-ID" dirty="0">
              <a:latin typeface="Trebuchet MS" pitchFamily="34" charset="0"/>
            </a:endParaRPr>
          </a:p>
        </p:txBody>
      </p:sp>
    </p:spTree>
    <p:extLst>
      <p:ext uri="{BB962C8B-B14F-4D97-AF65-F5344CB8AC3E}">
        <p14:creationId xmlns:p14="http://schemas.microsoft.com/office/powerpoint/2010/main" val="2218142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Plan Resource Management: </a:t>
            </a:r>
            <a:r>
              <a:rPr lang="en-US" sz="3600" b="1" dirty="0">
                <a:solidFill>
                  <a:srgbClr val="FF0000"/>
                </a:solidFill>
              </a:rPr>
              <a:t>OUTPUT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pSp>
        <p:nvGrpSpPr>
          <p:cNvPr id="20" name="Group 19"/>
          <p:cNvGrpSpPr/>
          <p:nvPr/>
        </p:nvGrpSpPr>
        <p:grpSpPr>
          <a:xfrm>
            <a:off x="192824" y="966842"/>
            <a:ext cx="2476500" cy="604800"/>
            <a:chOff x="5648960" y="217160"/>
            <a:chExt cx="2476500" cy="604800"/>
          </a:xfrm>
          <a:scene3d>
            <a:camera prst="orthographicFront"/>
            <a:lightRig rig="threePt" dir="t">
              <a:rot lat="0" lon="0" rev="7500000"/>
            </a:lightRig>
          </a:scene3d>
        </p:grpSpPr>
        <p:sp>
          <p:nvSpPr>
            <p:cNvPr id="24" name="Rectangle 23"/>
            <p:cNvSpPr/>
            <p:nvPr/>
          </p:nvSpPr>
          <p:spPr>
            <a:xfrm>
              <a:off x="5648960" y="217160"/>
              <a:ext cx="2476500" cy="604800"/>
            </a:xfrm>
            <a:prstGeom prst="rect">
              <a:avLst/>
            </a:prstGeom>
            <a:sp3d prstMaterial="plastic">
              <a:bevelT w="127000" h="25400" prst="relaxedInset"/>
            </a:sp3d>
          </p:spPr>
          <p:style>
            <a:lnRef idx="0">
              <a:schemeClr val="accent4">
                <a:hueOff val="10395692"/>
                <a:satOff val="-47968"/>
                <a:lumOff val="1765"/>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sp>
        <p:sp>
          <p:nvSpPr>
            <p:cNvPr id="25" name="Rectangle 24"/>
            <p:cNvSpPr/>
            <p:nvPr/>
          </p:nvSpPr>
          <p:spPr>
            <a:xfrm>
              <a:off x="5648960" y="217160"/>
              <a:ext cx="2476500" cy="6048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a:t>Outputs</a:t>
              </a:r>
              <a:endParaRPr lang="en-US" sz="2100" kern="1200" dirty="0"/>
            </a:p>
          </p:txBody>
        </p:sp>
      </p:grpSp>
      <p:grpSp>
        <p:nvGrpSpPr>
          <p:cNvPr id="21" name="Group 20"/>
          <p:cNvGrpSpPr/>
          <p:nvPr/>
        </p:nvGrpSpPr>
        <p:grpSpPr>
          <a:xfrm>
            <a:off x="2669323" y="966842"/>
            <a:ext cx="4059023" cy="604800"/>
            <a:chOff x="5648960" y="821960"/>
            <a:chExt cx="2476500" cy="2824605"/>
          </a:xfrm>
          <a:scene3d>
            <a:camera prst="orthographicFront"/>
            <a:lightRig rig="threePt" dir="t">
              <a:rot lat="0" lon="0" rev="7500000"/>
            </a:lightRig>
          </a:scene3d>
        </p:grpSpPr>
        <p:sp>
          <p:nvSpPr>
            <p:cNvPr id="22" name="Rectangle 21"/>
            <p:cNvSpPr/>
            <p:nvPr/>
          </p:nvSpPr>
          <p:spPr>
            <a:xfrm>
              <a:off x="5648960" y="821960"/>
              <a:ext cx="2476500" cy="2824605"/>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11513918"/>
                <a:satOff val="-61261"/>
                <a:lumOff val="-3490"/>
                <a:alphaOff val="0"/>
              </a:schemeClr>
            </a:lnRef>
            <a:fillRef idx="1">
              <a:schemeClr val="accent4">
                <a:tint val="40000"/>
                <a:alpha val="90000"/>
                <a:hueOff val="11513918"/>
                <a:satOff val="-61261"/>
                <a:lumOff val="-3490"/>
                <a:alphaOff val="0"/>
              </a:schemeClr>
            </a:fillRef>
            <a:effectRef idx="2">
              <a:schemeClr val="accent4">
                <a:tint val="40000"/>
                <a:alpha val="90000"/>
                <a:hueOff val="11513918"/>
                <a:satOff val="-61261"/>
                <a:lumOff val="-3490"/>
                <a:alphaOff val="0"/>
              </a:schemeClr>
            </a:effectRef>
            <a:fontRef idx="minor">
              <a:schemeClr val="dk1">
                <a:hueOff val="0"/>
                <a:satOff val="0"/>
                <a:lumOff val="0"/>
                <a:alphaOff val="0"/>
              </a:schemeClr>
            </a:fontRef>
          </p:style>
        </p:sp>
        <p:sp>
          <p:nvSpPr>
            <p:cNvPr id="23" name="Rectangle 22"/>
            <p:cNvSpPr/>
            <p:nvPr/>
          </p:nvSpPr>
          <p:spPr>
            <a:xfrm>
              <a:off x="5648960" y="821960"/>
              <a:ext cx="2476500" cy="282460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lvl="0"/>
              <a:r>
                <a:rPr lang="en-US" dirty="0"/>
                <a:t>2. Team Charter</a:t>
              </a:r>
            </a:p>
          </p:txBody>
        </p:sp>
      </p:grpSp>
      <p:sp>
        <p:nvSpPr>
          <p:cNvPr id="12" name="Content Placeholder 2"/>
          <p:cNvSpPr txBox="1">
            <a:spLocks/>
          </p:cNvSpPr>
          <p:nvPr/>
        </p:nvSpPr>
        <p:spPr>
          <a:xfrm>
            <a:off x="783781" y="1823695"/>
            <a:ext cx="10639393" cy="4424977"/>
          </a:xfrm>
          <a:prstGeom prst="rect">
            <a:avLst/>
          </a:prstGeom>
          <a:noFill/>
          <a:ln>
            <a:noFill/>
          </a:ln>
        </p:spPr>
        <p:txBody>
          <a:bodyPr lIns="91425" tIns="91425" rIns="91425" bIns="91425"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1pPr>
            <a:lvl2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2pPr>
            <a:lvl3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3pPr>
            <a:lvl4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4pPr>
            <a:lvl5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5pPr>
            <a:lvl6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6pPr>
            <a:lvl7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7pPr>
            <a:lvl8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8pPr>
            <a:lvl9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9pPr>
          </a:lstStyle>
          <a:p>
            <a:pPr>
              <a:lnSpc>
                <a:spcPct val="150000"/>
              </a:lnSpc>
              <a:buNone/>
            </a:pPr>
            <a:r>
              <a:rPr lang="en-US" dirty="0">
                <a:latin typeface="Trebuchet MS" pitchFamily="34" charset="0"/>
              </a:rPr>
              <a:t>Team charter </a:t>
            </a:r>
            <a:r>
              <a:rPr lang="id-ID" dirty="0">
                <a:latin typeface="Trebuchet MS" pitchFamily="34" charset="0"/>
              </a:rPr>
              <a:t>adalah dokumen yang menetapkan nilai-nilai tim, perjanjian, dan pedoman operasi untuk tim.</a:t>
            </a:r>
            <a:r>
              <a:rPr lang="en-US" dirty="0">
                <a:latin typeface="Trebuchet MS" pitchFamily="34" charset="0"/>
              </a:rPr>
              <a:t> </a:t>
            </a:r>
            <a:r>
              <a:rPr lang="id-ID" dirty="0">
                <a:latin typeface="Trebuchet MS" pitchFamily="34" charset="0"/>
              </a:rPr>
              <a:t>Piagam tim dapat mencakup tetapi tidak terbatas pada:</a:t>
            </a:r>
            <a:endParaRPr lang="en-US" dirty="0">
              <a:latin typeface="Trebuchet MS" pitchFamily="34" charset="0"/>
            </a:endParaRPr>
          </a:p>
          <a:p>
            <a:r>
              <a:rPr lang="en-US" dirty="0"/>
              <a:t>Team values,</a:t>
            </a:r>
          </a:p>
          <a:p>
            <a:r>
              <a:rPr lang="en-US" dirty="0"/>
              <a:t>Communication guidelines,</a:t>
            </a:r>
          </a:p>
          <a:p>
            <a:r>
              <a:rPr lang="en-US" dirty="0"/>
              <a:t>Decision-making criteria and process,</a:t>
            </a:r>
          </a:p>
          <a:p>
            <a:r>
              <a:rPr lang="en-US" dirty="0"/>
              <a:t>Conflict resolution process,</a:t>
            </a:r>
          </a:p>
          <a:p>
            <a:r>
              <a:rPr lang="en-US" dirty="0"/>
              <a:t>Meeting guidelines, and</a:t>
            </a:r>
          </a:p>
          <a:p>
            <a:r>
              <a:rPr lang="en-US" dirty="0"/>
              <a:t>Team agreements.</a:t>
            </a:r>
            <a:endParaRPr lang="id-ID" dirty="0">
              <a:latin typeface="Trebuchet MS" pitchFamily="34" charset="0"/>
            </a:endParaRPr>
          </a:p>
          <a:p>
            <a:pPr>
              <a:lnSpc>
                <a:spcPct val="150000"/>
              </a:lnSpc>
              <a:buFont typeface="Source Sans Pro"/>
              <a:buNone/>
            </a:pPr>
            <a:endParaRPr lang="id-ID" dirty="0">
              <a:latin typeface="Trebuchet MS" pitchFamily="34" charset="0"/>
            </a:endParaRPr>
          </a:p>
        </p:txBody>
      </p:sp>
    </p:spTree>
    <p:extLst>
      <p:ext uri="{BB962C8B-B14F-4D97-AF65-F5344CB8AC3E}">
        <p14:creationId xmlns:p14="http://schemas.microsoft.com/office/powerpoint/2010/main" val="282497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577673"/>
          </a:xfrm>
          <a:prstGeom prst="rect">
            <a:avLst/>
          </a:prstGeom>
          <a:solidFill>
            <a:schemeClr val="accent1"/>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200" b="1" dirty="0">
                <a:cs typeface="Century Gothic" charset="0"/>
              </a:rPr>
              <a:t>RESOURCE MANAGEMENT</a:t>
            </a:r>
            <a:endParaRPr lang="id-ID" sz="3200" b="1" dirty="0">
              <a:cs typeface="Century Gothic" charset="0"/>
            </a:endParaRPr>
          </a:p>
        </p:txBody>
      </p:sp>
      <p:sp>
        <p:nvSpPr>
          <p:cNvPr id="21" name="Rounded Rectangle 20"/>
          <p:cNvSpPr/>
          <p:nvPr/>
        </p:nvSpPr>
        <p:spPr>
          <a:xfrm>
            <a:off x="374240" y="1585456"/>
            <a:ext cx="1778127" cy="1602720"/>
          </a:xfrm>
          <a:prstGeom prst="roundRect">
            <a:avLst>
              <a:gd name="adj" fmla="val 10000"/>
            </a:avLst>
          </a:prstGeom>
          <a:blipFill>
            <a:blip r:embed="rId2" cstate="print">
              <a:extLst>
                <a:ext uri="{28A0092B-C50C-407E-A947-70E740481C1C}">
                  <a14:useLocalDpi xmlns:a14="http://schemas.microsoft.com/office/drawing/2010/main" val="0"/>
                </a:ext>
              </a:extLst>
            </a:blip>
            <a:srcRect/>
            <a:stretch>
              <a:fillRect l="-26000" r="-26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2" name="Freeform 21"/>
          <p:cNvSpPr/>
          <p:nvPr/>
        </p:nvSpPr>
        <p:spPr>
          <a:xfrm>
            <a:off x="713327" y="2593939"/>
            <a:ext cx="1468237" cy="771374"/>
          </a:xfrm>
          <a:custGeom>
            <a:avLst/>
            <a:gdLst>
              <a:gd name="connsiteX0" fmla="*/ 0 w 1468237"/>
              <a:gd name="connsiteY0" fmla="*/ 88313 h 883125"/>
              <a:gd name="connsiteX1" fmla="*/ 88313 w 1468237"/>
              <a:gd name="connsiteY1" fmla="*/ 0 h 883125"/>
              <a:gd name="connsiteX2" fmla="*/ 1379925 w 1468237"/>
              <a:gd name="connsiteY2" fmla="*/ 0 h 883125"/>
              <a:gd name="connsiteX3" fmla="*/ 1468238 w 1468237"/>
              <a:gd name="connsiteY3" fmla="*/ 88313 h 883125"/>
              <a:gd name="connsiteX4" fmla="*/ 1468237 w 1468237"/>
              <a:gd name="connsiteY4" fmla="*/ 794813 h 883125"/>
              <a:gd name="connsiteX5" fmla="*/ 1379924 w 1468237"/>
              <a:gd name="connsiteY5" fmla="*/ 883126 h 883125"/>
              <a:gd name="connsiteX6" fmla="*/ 88313 w 1468237"/>
              <a:gd name="connsiteY6" fmla="*/ 883125 h 883125"/>
              <a:gd name="connsiteX7" fmla="*/ 0 w 1468237"/>
              <a:gd name="connsiteY7" fmla="*/ 794812 h 883125"/>
              <a:gd name="connsiteX8" fmla="*/ 0 w 1468237"/>
              <a:gd name="connsiteY8" fmla="*/ 88313 h 8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237" h="883125">
                <a:moveTo>
                  <a:pt x="0" y="88313"/>
                </a:moveTo>
                <a:cubicBezTo>
                  <a:pt x="0" y="39539"/>
                  <a:pt x="39539" y="0"/>
                  <a:pt x="88313" y="0"/>
                </a:cubicBezTo>
                <a:lnTo>
                  <a:pt x="1379925" y="0"/>
                </a:lnTo>
                <a:cubicBezTo>
                  <a:pt x="1428699" y="0"/>
                  <a:pt x="1468238" y="39539"/>
                  <a:pt x="1468238" y="88313"/>
                </a:cubicBezTo>
                <a:cubicBezTo>
                  <a:pt x="1468238" y="323813"/>
                  <a:pt x="1468237" y="559313"/>
                  <a:pt x="1468237" y="794813"/>
                </a:cubicBezTo>
                <a:cubicBezTo>
                  <a:pt x="1468237" y="843587"/>
                  <a:pt x="1428698" y="883126"/>
                  <a:pt x="1379924" y="883126"/>
                </a:cubicBezTo>
                <a:lnTo>
                  <a:pt x="88313" y="883125"/>
                </a:lnTo>
                <a:cubicBezTo>
                  <a:pt x="39539" y="883125"/>
                  <a:pt x="0" y="843586"/>
                  <a:pt x="0" y="794812"/>
                </a:cubicBezTo>
                <a:lnTo>
                  <a:pt x="0" y="88313"/>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2066" tIns="102066" rIns="102066" bIns="102066" numCol="1" spcCol="1270" anchor="ctr" anchorCtr="0">
            <a:noAutofit/>
          </a:bodyPr>
          <a:lstStyle/>
          <a:p>
            <a:pPr lvl="0" algn="ctr" defTabSz="889000">
              <a:lnSpc>
                <a:spcPct val="90000"/>
              </a:lnSpc>
              <a:spcBef>
                <a:spcPct val="0"/>
              </a:spcBef>
              <a:spcAft>
                <a:spcPct val="35000"/>
              </a:spcAft>
            </a:pPr>
            <a:r>
              <a:rPr lang="en-US" sz="2000" kern="1200" dirty="0"/>
              <a:t>Initiating</a:t>
            </a:r>
          </a:p>
        </p:txBody>
      </p:sp>
      <p:sp>
        <p:nvSpPr>
          <p:cNvPr id="23" name="Freeform 22"/>
          <p:cNvSpPr/>
          <p:nvPr/>
        </p:nvSpPr>
        <p:spPr>
          <a:xfrm rot="21596787">
            <a:off x="2316022" y="2267187"/>
            <a:ext cx="163654" cy="237406"/>
          </a:xfrm>
          <a:custGeom>
            <a:avLst/>
            <a:gdLst>
              <a:gd name="connsiteX0" fmla="*/ 0 w 163654"/>
              <a:gd name="connsiteY0" fmla="*/ 54360 h 271800"/>
              <a:gd name="connsiteX1" fmla="*/ 81827 w 163654"/>
              <a:gd name="connsiteY1" fmla="*/ 54360 h 271800"/>
              <a:gd name="connsiteX2" fmla="*/ 81827 w 163654"/>
              <a:gd name="connsiteY2" fmla="*/ 0 h 271800"/>
              <a:gd name="connsiteX3" fmla="*/ 163654 w 163654"/>
              <a:gd name="connsiteY3" fmla="*/ 135900 h 271800"/>
              <a:gd name="connsiteX4" fmla="*/ 81827 w 163654"/>
              <a:gd name="connsiteY4" fmla="*/ 271800 h 271800"/>
              <a:gd name="connsiteX5" fmla="*/ 81827 w 163654"/>
              <a:gd name="connsiteY5" fmla="*/ 217440 h 271800"/>
              <a:gd name="connsiteX6" fmla="*/ 0 w 163654"/>
              <a:gd name="connsiteY6" fmla="*/ 217440 h 271800"/>
              <a:gd name="connsiteX7" fmla="*/ 0 w 163654"/>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54" h="271800">
                <a:moveTo>
                  <a:pt x="0" y="54360"/>
                </a:moveTo>
                <a:lnTo>
                  <a:pt x="81827" y="54360"/>
                </a:lnTo>
                <a:lnTo>
                  <a:pt x="81827" y="0"/>
                </a:lnTo>
                <a:lnTo>
                  <a:pt x="163654" y="135900"/>
                </a:lnTo>
                <a:lnTo>
                  <a:pt x="81827" y="271800"/>
                </a:lnTo>
                <a:lnTo>
                  <a:pt x="81827"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49096"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24" name="Rounded Rectangle 23"/>
          <p:cNvSpPr/>
          <p:nvPr/>
        </p:nvSpPr>
        <p:spPr>
          <a:xfrm>
            <a:off x="2619952" y="1616801"/>
            <a:ext cx="1825670" cy="1536326"/>
          </a:xfrm>
          <a:prstGeom prst="roundRect">
            <a:avLst>
              <a:gd name="adj" fmla="val 10000"/>
            </a:avLst>
          </a:prstGeom>
          <a:blipFill>
            <a:blip r:embed="rId3">
              <a:extLst>
                <a:ext uri="{28A0092B-C50C-407E-A947-70E740481C1C}">
                  <a14:useLocalDpi xmlns:a14="http://schemas.microsoft.com/office/drawing/2010/main" val="0"/>
                </a:ext>
              </a:extLst>
            </a:blip>
            <a:srcRect/>
            <a:stretch>
              <a:fillRect l="-4000" r="-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5" name="Freeform 24"/>
          <p:cNvSpPr/>
          <p:nvPr/>
        </p:nvSpPr>
        <p:spPr>
          <a:xfrm>
            <a:off x="2793092" y="2630174"/>
            <a:ext cx="1827401" cy="712389"/>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2000" kern="1200" dirty="0"/>
              <a:t>Planning</a:t>
            </a:r>
          </a:p>
        </p:txBody>
      </p:sp>
      <p:sp>
        <p:nvSpPr>
          <p:cNvPr id="26" name="Freeform 25"/>
          <p:cNvSpPr/>
          <p:nvPr/>
        </p:nvSpPr>
        <p:spPr>
          <a:xfrm rot="28475">
            <a:off x="4663806" y="2275233"/>
            <a:ext cx="218195" cy="237406"/>
          </a:xfrm>
          <a:custGeom>
            <a:avLst/>
            <a:gdLst>
              <a:gd name="connsiteX0" fmla="*/ 0 w 218195"/>
              <a:gd name="connsiteY0" fmla="*/ 54360 h 271800"/>
              <a:gd name="connsiteX1" fmla="*/ 109098 w 218195"/>
              <a:gd name="connsiteY1" fmla="*/ 54360 h 271800"/>
              <a:gd name="connsiteX2" fmla="*/ 109098 w 218195"/>
              <a:gd name="connsiteY2" fmla="*/ 0 h 271800"/>
              <a:gd name="connsiteX3" fmla="*/ 218195 w 218195"/>
              <a:gd name="connsiteY3" fmla="*/ 135900 h 271800"/>
              <a:gd name="connsiteX4" fmla="*/ 109098 w 218195"/>
              <a:gd name="connsiteY4" fmla="*/ 271800 h 271800"/>
              <a:gd name="connsiteX5" fmla="*/ 109098 w 218195"/>
              <a:gd name="connsiteY5" fmla="*/ 217440 h 271800"/>
              <a:gd name="connsiteX6" fmla="*/ 0 w 218195"/>
              <a:gd name="connsiteY6" fmla="*/ 217440 h 271800"/>
              <a:gd name="connsiteX7" fmla="*/ 0 w 218195"/>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195" h="271800">
                <a:moveTo>
                  <a:pt x="0" y="54360"/>
                </a:moveTo>
                <a:lnTo>
                  <a:pt x="109098" y="54360"/>
                </a:lnTo>
                <a:lnTo>
                  <a:pt x="109098" y="0"/>
                </a:lnTo>
                <a:lnTo>
                  <a:pt x="218195" y="135900"/>
                </a:lnTo>
                <a:lnTo>
                  <a:pt x="109098" y="271800"/>
                </a:lnTo>
                <a:lnTo>
                  <a:pt x="109098"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65458"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27" name="Rounded Rectangle 26"/>
          <p:cNvSpPr/>
          <p:nvPr/>
        </p:nvSpPr>
        <p:spPr>
          <a:xfrm>
            <a:off x="5069016" y="1598123"/>
            <a:ext cx="1608873" cy="1607552"/>
          </a:xfrm>
          <a:prstGeom prst="roundRect">
            <a:avLst>
              <a:gd name="adj" fmla="val 10000"/>
            </a:avLst>
          </a:prstGeom>
          <a:blipFill>
            <a:blip r:embed="rId4">
              <a:extLst>
                <a:ext uri="{28A0092B-C50C-407E-A947-70E740481C1C}">
                  <a14:useLocalDpi xmlns:a14="http://schemas.microsoft.com/office/drawing/2010/main" val="0"/>
                </a:ext>
              </a:extLst>
            </a:blip>
            <a:srcRect/>
            <a:stretch>
              <a:fillRect l="-43000" r="-43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8" name="Freeform 27"/>
          <p:cNvSpPr/>
          <p:nvPr/>
        </p:nvSpPr>
        <p:spPr>
          <a:xfrm>
            <a:off x="5178258" y="2636770"/>
            <a:ext cx="1758672" cy="715877"/>
          </a:xfrm>
          <a:custGeom>
            <a:avLst/>
            <a:gdLst>
              <a:gd name="connsiteX0" fmla="*/ 0 w 1758672"/>
              <a:gd name="connsiteY0" fmla="*/ 81959 h 819588"/>
              <a:gd name="connsiteX1" fmla="*/ 81959 w 1758672"/>
              <a:gd name="connsiteY1" fmla="*/ 0 h 819588"/>
              <a:gd name="connsiteX2" fmla="*/ 1676713 w 1758672"/>
              <a:gd name="connsiteY2" fmla="*/ 0 h 819588"/>
              <a:gd name="connsiteX3" fmla="*/ 1758672 w 1758672"/>
              <a:gd name="connsiteY3" fmla="*/ 81959 h 819588"/>
              <a:gd name="connsiteX4" fmla="*/ 1758672 w 1758672"/>
              <a:gd name="connsiteY4" fmla="*/ 737629 h 819588"/>
              <a:gd name="connsiteX5" fmla="*/ 1676713 w 1758672"/>
              <a:gd name="connsiteY5" fmla="*/ 819588 h 819588"/>
              <a:gd name="connsiteX6" fmla="*/ 81959 w 1758672"/>
              <a:gd name="connsiteY6" fmla="*/ 819588 h 819588"/>
              <a:gd name="connsiteX7" fmla="*/ 0 w 1758672"/>
              <a:gd name="connsiteY7" fmla="*/ 737629 h 819588"/>
              <a:gd name="connsiteX8" fmla="*/ 0 w 1758672"/>
              <a:gd name="connsiteY8" fmla="*/ 81959 h 81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672" h="819588">
                <a:moveTo>
                  <a:pt x="0" y="81959"/>
                </a:moveTo>
                <a:cubicBezTo>
                  <a:pt x="0" y="36694"/>
                  <a:pt x="36694" y="0"/>
                  <a:pt x="81959" y="0"/>
                </a:cubicBezTo>
                <a:lnTo>
                  <a:pt x="1676713" y="0"/>
                </a:lnTo>
                <a:cubicBezTo>
                  <a:pt x="1721978" y="0"/>
                  <a:pt x="1758672" y="36694"/>
                  <a:pt x="1758672" y="81959"/>
                </a:cubicBezTo>
                <a:lnTo>
                  <a:pt x="1758672" y="737629"/>
                </a:lnTo>
                <a:cubicBezTo>
                  <a:pt x="1758672" y="782894"/>
                  <a:pt x="1721978" y="819588"/>
                  <a:pt x="1676713" y="819588"/>
                </a:cubicBezTo>
                <a:lnTo>
                  <a:pt x="81959" y="819588"/>
                </a:lnTo>
                <a:cubicBezTo>
                  <a:pt x="36694" y="819588"/>
                  <a:pt x="0" y="782894"/>
                  <a:pt x="0" y="737629"/>
                </a:cubicBezTo>
                <a:lnTo>
                  <a:pt x="0" y="81959"/>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6395" tIns="96395" rIns="96395" bIns="96395" numCol="1" spcCol="1270" anchor="ctr" anchorCtr="0">
            <a:noAutofit/>
          </a:bodyPr>
          <a:lstStyle/>
          <a:p>
            <a:pPr lvl="0" algn="ctr" defTabSz="844550">
              <a:lnSpc>
                <a:spcPct val="90000"/>
              </a:lnSpc>
              <a:spcBef>
                <a:spcPct val="0"/>
              </a:spcBef>
              <a:spcAft>
                <a:spcPct val="35000"/>
              </a:spcAft>
            </a:pPr>
            <a:r>
              <a:rPr lang="en-US" sz="1900" kern="1200" dirty="0"/>
              <a:t>Executing</a:t>
            </a:r>
          </a:p>
        </p:txBody>
      </p:sp>
      <p:sp>
        <p:nvSpPr>
          <p:cNvPr id="29" name="Freeform 28"/>
          <p:cNvSpPr/>
          <p:nvPr/>
        </p:nvSpPr>
        <p:spPr>
          <a:xfrm rot="21586502">
            <a:off x="6921989" y="2279181"/>
            <a:ext cx="244101" cy="237406"/>
          </a:xfrm>
          <a:custGeom>
            <a:avLst/>
            <a:gdLst>
              <a:gd name="connsiteX0" fmla="*/ 0 w 244101"/>
              <a:gd name="connsiteY0" fmla="*/ 54360 h 271800"/>
              <a:gd name="connsiteX1" fmla="*/ 122051 w 244101"/>
              <a:gd name="connsiteY1" fmla="*/ 54360 h 271800"/>
              <a:gd name="connsiteX2" fmla="*/ 122051 w 244101"/>
              <a:gd name="connsiteY2" fmla="*/ 0 h 271800"/>
              <a:gd name="connsiteX3" fmla="*/ 244101 w 244101"/>
              <a:gd name="connsiteY3" fmla="*/ 135900 h 271800"/>
              <a:gd name="connsiteX4" fmla="*/ 122051 w 244101"/>
              <a:gd name="connsiteY4" fmla="*/ 271800 h 271800"/>
              <a:gd name="connsiteX5" fmla="*/ 122051 w 244101"/>
              <a:gd name="connsiteY5" fmla="*/ 217440 h 271800"/>
              <a:gd name="connsiteX6" fmla="*/ 0 w 244101"/>
              <a:gd name="connsiteY6" fmla="*/ 217440 h 271800"/>
              <a:gd name="connsiteX7" fmla="*/ 0 w 244101"/>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101" h="271800">
                <a:moveTo>
                  <a:pt x="0" y="54360"/>
                </a:moveTo>
                <a:lnTo>
                  <a:pt x="122051" y="54360"/>
                </a:lnTo>
                <a:lnTo>
                  <a:pt x="122051" y="0"/>
                </a:lnTo>
                <a:lnTo>
                  <a:pt x="244101" y="135900"/>
                </a:lnTo>
                <a:lnTo>
                  <a:pt x="122051" y="271800"/>
                </a:lnTo>
                <a:lnTo>
                  <a:pt x="122051"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73230"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30" name="Rounded Rectangle 29"/>
          <p:cNvSpPr/>
          <p:nvPr/>
        </p:nvSpPr>
        <p:spPr>
          <a:xfrm>
            <a:off x="7375318" y="1621854"/>
            <a:ext cx="1859254" cy="1543410"/>
          </a:xfrm>
          <a:prstGeom prst="roundRect">
            <a:avLst>
              <a:gd name="adj" fmla="val 10000"/>
            </a:avLst>
          </a:prstGeom>
          <a:blipFill>
            <a:blip r:embed="rId5" cstate="print">
              <a:extLst>
                <a:ext uri="{28A0092B-C50C-407E-A947-70E740481C1C}">
                  <a14:useLocalDpi xmlns:a14="http://schemas.microsoft.com/office/drawing/2010/main" val="0"/>
                </a:ext>
              </a:extLst>
            </a:blip>
            <a:srcRect/>
            <a:stretch>
              <a:fillRect l="-50000" r="-50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1" name="Freeform 30"/>
          <p:cNvSpPr/>
          <p:nvPr/>
        </p:nvSpPr>
        <p:spPr>
          <a:xfrm>
            <a:off x="7494695" y="2643824"/>
            <a:ext cx="1988782" cy="685090"/>
          </a:xfrm>
          <a:custGeom>
            <a:avLst/>
            <a:gdLst>
              <a:gd name="connsiteX0" fmla="*/ 0 w 1988782"/>
              <a:gd name="connsiteY0" fmla="*/ 78434 h 784341"/>
              <a:gd name="connsiteX1" fmla="*/ 78434 w 1988782"/>
              <a:gd name="connsiteY1" fmla="*/ 0 h 784341"/>
              <a:gd name="connsiteX2" fmla="*/ 1910348 w 1988782"/>
              <a:gd name="connsiteY2" fmla="*/ 0 h 784341"/>
              <a:gd name="connsiteX3" fmla="*/ 1988782 w 1988782"/>
              <a:gd name="connsiteY3" fmla="*/ 78434 h 784341"/>
              <a:gd name="connsiteX4" fmla="*/ 1988782 w 1988782"/>
              <a:gd name="connsiteY4" fmla="*/ 705907 h 784341"/>
              <a:gd name="connsiteX5" fmla="*/ 1910348 w 1988782"/>
              <a:gd name="connsiteY5" fmla="*/ 784341 h 784341"/>
              <a:gd name="connsiteX6" fmla="*/ 78434 w 1988782"/>
              <a:gd name="connsiteY6" fmla="*/ 784341 h 784341"/>
              <a:gd name="connsiteX7" fmla="*/ 0 w 1988782"/>
              <a:gd name="connsiteY7" fmla="*/ 705907 h 784341"/>
              <a:gd name="connsiteX8" fmla="*/ 0 w 1988782"/>
              <a:gd name="connsiteY8" fmla="*/ 78434 h 78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8782" h="784341">
                <a:moveTo>
                  <a:pt x="0" y="78434"/>
                </a:moveTo>
                <a:cubicBezTo>
                  <a:pt x="0" y="35116"/>
                  <a:pt x="35116" y="0"/>
                  <a:pt x="78434" y="0"/>
                </a:cubicBezTo>
                <a:lnTo>
                  <a:pt x="1910348" y="0"/>
                </a:lnTo>
                <a:cubicBezTo>
                  <a:pt x="1953666" y="0"/>
                  <a:pt x="1988782" y="35116"/>
                  <a:pt x="1988782" y="78434"/>
                </a:cubicBezTo>
                <a:lnTo>
                  <a:pt x="1988782" y="705907"/>
                </a:lnTo>
                <a:cubicBezTo>
                  <a:pt x="1988782" y="749225"/>
                  <a:pt x="1953666" y="784341"/>
                  <a:pt x="1910348" y="784341"/>
                </a:cubicBezTo>
                <a:lnTo>
                  <a:pt x="78434" y="784341"/>
                </a:lnTo>
                <a:cubicBezTo>
                  <a:pt x="35116" y="784341"/>
                  <a:pt x="0" y="749225"/>
                  <a:pt x="0" y="705907"/>
                </a:cubicBezTo>
                <a:lnTo>
                  <a:pt x="0" y="78434"/>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1553" tIns="91553" rIns="91553" bIns="91553" numCol="1" spcCol="1270" anchor="ctr" anchorCtr="0">
            <a:noAutofit/>
          </a:bodyPr>
          <a:lstStyle/>
          <a:p>
            <a:pPr lvl="0" algn="ctr" defTabSz="800100">
              <a:lnSpc>
                <a:spcPct val="90000"/>
              </a:lnSpc>
              <a:spcBef>
                <a:spcPct val="0"/>
              </a:spcBef>
              <a:spcAft>
                <a:spcPct val="35000"/>
              </a:spcAft>
            </a:pPr>
            <a:r>
              <a:rPr lang="en-US" sz="1800" kern="1200" dirty="0"/>
              <a:t>Monitoring &amp; Controlling</a:t>
            </a:r>
          </a:p>
        </p:txBody>
      </p:sp>
      <p:sp>
        <p:nvSpPr>
          <p:cNvPr id="32" name="Freeform 31"/>
          <p:cNvSpPr/>
          <p:nvPr/>
        </p:nvSpPr>
        <p:spPr>
          <a:xfrm rot="83072">
            <a:off x="9475090" y="2302099"/>
            <a:ext cx="240622" cy="237406"/>
          </a:xfrm>
          <a:custGeom>
            <a:avLst/>
            <a:gdLst>
              <a:gd name="connsiteX0" fmla="*/ 0 w 240622"/>
              <a:gd name="connsiteY0" fmla="*/ 54360 h 271800"/>
              <a:gd name="connsiteX1" fmla="*/ 120311 w 240622"/>
              <a:gd name="connsiteY1" fmla="*/ 54360 h 271800"/>
              <a:gd name="connsiteX2" fmla="*/ 120311 w 240622"/>
              <a:gd name="connsiteY2" fmla="*/ 0 h 271800"/>
              <a:gd name="connsiteX3" fmla="*/ 240622 w 240622"/>
              <a:gd name="connsiteY3" fmla="*/ 135900 h 271800"/>
              <a:gd name="connsiteX4" fmla="*/ 120311 w 240622"/>
              <a:gd name="connsiteY4" fmla="*/ 271800 h 271800"/>
              <a:gd name="connsiteX5" fmla="*/ 120311 w 240622"/>
              <a:gd name="connsiteY5" fmla="*/ 217440 h 271800"/>
              <a:gd name="connsiteX6" fmla="*/ 0 w 240622"/>
              <a:gd name="connsiteY6" fmla="*/ 217440 h 271800"/>
              <a:gd name="connsiteX7" fmla="*/ 0 w 240622"/>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22" h="271800">
                <a:moveTo>
                  <a:pt x="0" y="54360"/>
                </a:moveTo>
                <a:lnTo>
                  <a:pt x="120311" y="54360"/>
                </a:lnTo>
                <a:lnTo>
                  <a:pt x="120311" y="0"/>
                </a:lnTo>
                <a:lnTo>
                  <a:pt x="240622" y="135900"/>
                </a:lnTo>
                <a:lnTo>
                  <a:pt x="120311" y="271800"/>
                </a:lnTo>
                <a:lnTo>
                  <a:pt x="120311"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0" tIns="54360" rIns="72186"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33" name="Rounded Rectangle 32"/>
          <p:cNvSpPr/>
          <p:nvPr/>
        </p:nvSpPr>
        <p:spPr>
          <a:xfrm>
            <a:off x="9921866" y="1583141"/>
            <a:ext cx="1757744" cy="1726213"/>
          </a:xfrm>
          <a:prstGeom prst="roundRect">
            <a:avLst>
              <a:gd name="adj" fmla="val 10000"/>
            </a:avLst>
          </a:prstGeom>
          <a:blipFill>
            <a:blip r:embed="rId6">
              <a:extLst>
                <a:ext uri="{28A0092B-C50C-407E-A947-70E740481C1C}">
                  <a14:useLocalDpi xmlns:a14="http://schemas.microsoft.com/office/drawing/2010/main" val="0"/>
                </a:ext>
              </a:extLst>
            </a:blip>
            <a:srcRect/>
            <a:stretch>
              <a:fillRect l="-54000" r="-5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4" name="Freeform 33"/>
          <p:cNvSpPr/>
          <p:nvPr/>
        </p:nvSpPr>
        <p:spPr>
          <a:xfrm>
            <a:off x="10147729" y="2710488"/>
            <a:ext cx="1674299" cy="657139"/>
          </a:xfrm>
          <a:custGeom>
            <a:avLst/>
            <a:gdLst>
              <a:gd name="connsiteX0" fmla="*/ 0 w 1674299"/>
              <a:gd name="connsiteY0" fmla="*/ 75234 h 752341"/>
              <a:gd name="connsiteX1" fmla="*/ 75234 w 1674299"/>
              <a:gd name="connsiteY1" fmla="*/ 0 h 752341"/>
              <a:gd name="connsiteX2" fmla="*/ 1599065 w 1674299"/>
              <a:gd name="connsiteY2" fmla="*/ 0 h 752341"/>
              <a:gd name="connsiteX3" fmla="*/ 1674299 w 1674299"/>
              <a:gd name="connsiteY3" fmla="*/ 75234 h 752341"/>
              <a:gd name="connsiteX4" fmla="*/ 1674299 w 1674299"/>
              <a:gd name="connsiteY4" fmla="*/ 677107 h 752341"/>
              <a:gd name="connsiteX5" fmla="*/ 1599065 w 1674299"/>
              <a:gd name="connsiteY5" fmla="*/ 752341 h 752341"/>
              <a:gd name="connsiteX6" fmla="*/ 75234 w 1674299"/>
              <a:gd name="connsiteY6" fmla="*/ 752341 h 752341"/>
              <a:gd name="connsiteX7" fmla="*/ 0 w 1674299"/>
              <a:gd name="connsiteY7" fmla="*/ 677107 h 752341"/>
              <a:gd name="connsiteX8" fmla="*/ 0 w 1674299"/>
              <a:gd name="connsiteY8" fmla="*/ 75234 h 75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299" h="752341">
                <a:moveTo>
                  <a:pt x="0" y="75234"/>
                </a:moveTo>
                <a:cubicBezTo>
                  <a:pt x="0" y="33683"/>
                  <a:pt x="33683" y="0"/>
                  <a:pt x="75234" y="0"/>
                </a:cubicBezTo>
                <a:lnTo>
                  <a:pt x="1599065" y="0"/>
                </a:lnTo>
                <a:cubicBezTo>
                  <a:pt x="1640616" y="0"/>
                  <a:pt x="1674299" y="33683"/>
                  <a:pt x="1674299" y="75234"/>
                </a:cubicBezTo>
                <a:lnTo>
                  <a:pt x="1674299" y="677107"/>
                </a:lnTo>
                <a:cubicBezTo>
                  <a:pt x="1674299" y="718658"/>
                  <a:pt x="1640616" y="752341"/>
                  <a:pt x="1599065" y="752341"/>
                </a:cubicBezTo>
                <a:lnTo>
                  <a:pt x="75234" y="752341"/>
                </a:lnTo>
                <a:cubicBezTo>
                  <a:pt x="33683" y="752341"/>
                  <a:pt x="0" y="718658"/>
                  <a:pt x="0" y="677107"/>
                </a:cubicBezTo>
                <a:lnTo>
                  <a:pt x="0" y="75234"/>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0615" tIns="90615" rIns="90615" bIns="90615" numCol="1" spcCol="1270" anchor="ctr" anchorCtr="0">
            <a:noAutofit/>
          </a:bodyPr>
          <a:lstStyle/>
          <a:p>
            <a:pPr lvl="0" algn="ctr" defTabSz="800100">
              <a:lnSpc>
                <a:spcPct val="90000"/>
              </a:lnSpc>
              <a:spcBef>
                <a:spcPct val="0"/>
              </a:spcBef>
              <a:spcAft>
                <a:spcPct val="35000"/>
              </a:spcAft>
            </a:pPr>
            <a:r>
              <a:rPr lang="en-US" sz="1800" kern="1200" dirty="0"/>
              <a:t>Closing</a:t>
            </a:r>
          </a:p>
        </p:txBody>
      </p:sp>
      <p:sp>
        <p:nvSpPr>
          <p:cNvPr id="35" name="Freeform 34"/>
          <p:cNvSpPr/>
          <p:nvPr/>
        </p:nvSpPr>
        <p:spPr>
          <a:xfrm>
            <a:off x="2793087" y="3430728"/>
            <a:ext cx="1827401" cy="925208"/>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b="1" dirty="0">
                <a:solidFill>
                  <a:schemeClr val="tx1"/>
                </a:solidFill>
              </a:rPr>
              <a:t>Plan Resource Management</a:t>
            </a:r>
            <a:endParaRPr lang="en-US" sz="1600" b="1" kern="1200" dirty="0">
              <a:solidFill>
                <a:schemeClr val="tx1"/>
              </a:solidFill>
            </a:endParaRPr>
          </a:p>
        </p:txBody>
      </p:sp>
      <p:sp>
        <p:nvSpPr>
          <p:cNvPr id="38" name="Freeform 37"/>
          <p:cNvSpPr/>
          <p:nvPr/>
        </p:nvSpPr>
        <p:spPr>
          <a:xfrm>
            <a:off x="5143891" y="3413024"/>
            <a:ext cx="1827401" cy="942912"/>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b="1" dirty="0">
                <a:solidFill>
                  <a:schemeClr val="tx1"/>
                </a:solidFill>
              </a:rPr>
              <a:t>Acquire Resource</a:t>
            </a:r>
            <a:endParaRPr lang="en-US" sz="1600" b="1" kern="1200" dirty="0">
              <a:solidFill>
                <a:schemeClr val="tx1"/>
              </a:solidFill>
            </a:endParaRPr>
          </a:p>
        </p:txBody>
      </p:sp>
      <p:sp>
        <p:nvSpPr>
          <p:cNvPr id="39" name="Freeform 38"/>
          <p:cNvSpPr/>
          <p:nvPr/>
        </p:nvSpPr>
        <p:spPr>
          <a:xfrm>
            <a:off x="5177774" y="5558878"/>
            <a:ext cx="1793518" cy="920156"/>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b="1" dirty="0">
                <a:solidFill>
                  <a:schemeClr val="tx1"/>
                </a:solidFill>
              </a:rPr>
              <a:t>Manage Team</a:t>
            </a:r>
            <a:endParaRPr lang="en-US" sz="1600" b="1" kern="1200" dirty="0">
              <a:solidFill>
                <a:schemeClr val="tx1"/>
              </a:solidFill>
            </a:endParaRPr>
          </a:p>
        </p:txBody>
      </p:sp>
      <p:sp>
        <p:nvSpPr>
          <p:cNvPr id="20" name="Freeform 19"/>
          <p:cNvSpPr/>
          <p:nvPr/>
        </p:nvSpPr>
        <p:spPr>
          <a:xfrm>
            <a:off x="5143891" y="4497329"/>
            <a:ext cx="1827401" cy="920156"/>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b="1" dirty="0">
                <a:solidFill>
                  <a:schemeClr val="tx1"/>
                </a:solidFill>
              </a:rPr>
              <a:t>Develop Team</a:t>
            </a:r>
          </a:p>
        </p:txBody>
      </p:sp>
      <p:sp>
        <p:nvSpPr>
          <p:cNvPr id="36" name="Freeform 35"/>
          <p:cNvSpPr/>
          <p:nvPr/>
        </p:nvSpPr>
        <p:spPr>
          <a:xfrm>
            <a:off x="2793086" y="4497329"/>
            <a:ext cx="1827401" cy="925208"/>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b="1" dirty="0">
                <a:solidFill>
                  <a:schemeClr val="tx1"/>
                </a:solidFill>
              </a:rPr>
              <a:t>Estimate Activity Resource</a:t>
            </a:r>
            <a:endParaRPr lang="en-US" sz="1600" b="1" kern="1200" dirty="0">
              <a:solidFill>
                <a:schemeClr val="tx1"/>
              </a:solidFill>
            </a:endParaRPr>
          </a:p>
        </p:txBody>
      </p:sp>
      <p:sp>
        <p:nvSpPr>
          <p:cNvPr id="37" name="Freeform 36"/>
          <p:cNvSpPr/>
          <p:nvPr/>
        </p:nvSpPr>
        <p:spPr>
          <a:xfrm>
            <a:off x="7494695" y="3430360"/>
            <a:ext cx="1827401" cy="942912"/>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b="1" dirty="0">
                <a:solidFill>
                  <a:schemeClr val="tx1"/>
                </a:solidFill>
              </a:rPr>
              <a:t>Control Resource</a:t>
            </a:r>
            <a:endParaRPr lang="en-US" sz="1600" b="1" kern="1200" dirty="0">
              <a:solidFill>
                <a:schemeClr val="tx1"/>
              </a:solidFill>
            </a:endParaRPr>
          </a:p>
        </p:txBody>
      </p:sp>
    </p:spTree>
    <p:extLst>
      <p:ext uri="{BB962C8B-B14F-4D97-AF65-F5344CB8AC3E}">
        <p14:creationId xmlns:p14="http://schemas.microsoft.com/office/powerpoint/2010/main" val="3262243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Plan Resource Management: </a:t>
            </a:r>
            <a:r>
              <a:rPr lang="en-US" sz="3600" b="1" dirty="0">
                <a:solidFill>
                  <a:srgbClr val="FF0000"/>
                </a:solidFill>
              </a:rPr>
              <a:t>OUTPUT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pSp>
        <p:nvGrpSpPr>
          <p:cNvPr id="20" name="Group 19"/>
          <p:cNvGrpSpPr/>
          <p:nvPr/>
        </p:nvGrpSpPr>
        <p:grpSpPr>
          <a:xfrm>
            <a:off x="192824" y="966842"/>
            <a:ext cx="2476500" cy="604800"/>
            <a:chOff x="5648960" y="217160"/>
            <a:chExt cx="2476500" cy="604800"/>
          </a:xfrm>
          <a:scene3d>
            <a:camera prst="orthographicFront"/>
            <a:lightRig rig="threePt" dir="t">
              <a:rot lat="0" lon="0" rev="7500000"/>
            </a:lightRig>
          </a:scene3d>
        </p:grpSpPr>
        <p:sp>
          <p:nvSpPr>
            <p:cNvPr id="24" name="Rectangle 23"/>
            <p:cNvSpPr/>
            <p:nvPr/>
          </p:nvSpPr>
          <p:spPr>
            <a:xfrm>
              <a:off x="5648960" y="217160"/>
              <a:ext cx="2476500" cy="604800"/>
            </a:xfrm>
            <a:prstGeom prst="rect">
              <a:avLst/>
            </a:prstGeom>
            <a:sp3d prstMaterial="plastic">
              <a:bevelT w="127000" h="25400" prst="relaxedInset"/>
            </a:sp3d>
          </p:spPr>
          <p:style>
            <a:lnRef idx="0">
              <a:schemeClr val="accent4">
                <a:hueOff val="10395692"/>
                <a:satOff val="-47968"/>
                <a:lumOff val="1765"/>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sp>
        <p:sp>
          <p:nvSpPr>
            <p:cNvPr id="25" name="Rectangle 24"/>
            <p:cNvSpPr/>
            <p:nvPr/>
          </p:nvSpPr>
          <p:spPr>
            <a:xfrm>
              <a:off x="5648960" y="217160"/>
              <a:ext cx="2476500" cy="6048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a:t>Outputs</a:t>
              </a:r>
              <a:endParaRPr lang="en-US" sz="2100" kern="1200" dirty="0"/>
            </a:p>
          </p:txBody>
        </p:sp>
      </p:grpSp>
      <p:grpSp>
        <p:nvGrpSpPr>
          <p:cNvPr id="21" name="Group 20"/>
          <p:cNvGrpSpPr/>
          <p:nvPr/>
        </p:nvGrpSpPr>
        <p:grpSpPr>
          <a:xfrm>
            <a:off x="2669323" y="966842"/>
            <a:ext cx="4059023" cy="604800"/>
            <a:chOff x="5648960" y="821960"/>
            <a:chExt cx="2476500" cy="2824605"/>
          </a:xfrm>
          <a:scene3d>
            <a:camera prst="orthographicFront"/>
            <a:lightRig rig="threePt" dir="t">
              <a:rot lat="0" lon="0" rev="7500000"/>
            </a:lightRig>
          </a:scene3d>
        </p:grpSpPr>
        <p:sp>
          <p:nvSpPr>
            <p:cNvPr id="22" name="Rectangle 21"/>
            <p:cNvSpPr/>
            <p:nvPr/>
          </p:nvSpPr>
          <p:spPr>
            <a:xfrm>
              <a:off x="5648960" y="821960"/>
              <a:ext cx="2476500" cy="2824605"/>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11513918"/>
                <a:satOff val="-61261"/>
                <a:lumOff val="-3490"/>
                <a:alphaOff val="0"/>
              </a:schemeClr>
            </a:lnRef>
            <a:fillRef idx="1">
              <a:schemeClr val="accent4">
                <a:tint val="40000"/>
                <a:alpha val="90000"/>
                <a:hueOff val="11513918"/>
                <a:satOff val="-61261"/>
                <a:lumOff val="-3490"/>
                <a:alphaOff val="0"/>
              </a:schemeClr>
            </a:fillRef>
            <a:effectRef idx="2">
              <a:schemeClr val="accent4">
                <a:tint val="40000"/>
                <a:alpha val="90000"/>
                <a:hueOff val="11513918"/>
                <a:satOff val="-61261"/>
                <a:lumOff val="-3490"/>
                <a:alphaOff val="0"/>
              </a:schemeClr>
            </a:effectRef>
            <a:fontRef idx="minor">
              <a:schemeClr val="dk1">
                <a:hueOff val="0"/>
                <a:satOff val="0"/>
                <a:lumOff val="0"/>
                <a:alphaOff val="0"/>
              </a:schemeClr>
            </a:fontRef>
          </p:style>
        </p:sp>
        <p:sp>
          <p:nvSpPr>
            <p:cNvPr id="23" name="Rectangle 22"/>
            <p:cNvSpPr/>
            <p:nvPr/>
          </p:nvSpPr>
          <p:spPr>
            <a:xfrm>
              <a:off x="5648960" y="821960"/>
              <a:ext cx="2476500" cy="282460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lvl="0"/>
              <a:r>
                <a:rPr lang="en-US" dirty="0"/>
                <a:t>3. PROJECT DOCUMENTS UPDATES</a:t>
              </a:r>
            </a:p>
          </p:txBody>
        </p:sp>
      </p:grpSp>
      <p:sp>
        <p:nvSpPr>
          <p:cNvPr id="12" name="Content Placeholder 2"/>
          <p:cNvSpPr txBox="1">
            <a:spLocks/>
          </p:cNvSpPr>
          <p:nvPr/>
        </p:nvSpPr>
        <p:spPr>
          <a:xfrm>
            <a:off x="783781" y="1823695"/>
            <a:ext cx="10639393" cy="4424977"/>
          </a:xfrm>
          <a:prstGeom prst="rect">
            <a:avLst/>
          </a:prstGeom>
          <a:noFill/>
          <a:ln>
            <a:noFill/>
          </a:ln>
        </p:spPr>
        <p:txBody>
          <a:bodyPr lIns="91425" tIns="91425" rIns="91425" bIns="91425"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1pPr>
            <a:lvl2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2pPr>
            <a:lvl3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3pPr>
            <a:lvl4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4pPr>
            <a:lvl5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5pPr>
            <a:lvl6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6pPr>
            <a:lvl7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7pPr>
            <a:lvl8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8pPr>
            <a:lvl9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9pPr>
          </a:lstStyle>
          <a:p>
            <a:pPr>
              <a:lnSpc>
                <a:spcPct val="150000"/>
              </a:lnSpc>
              <a:buNone/>
            </a:pPr>
            <a:r>
              <a:rPr lang="en-US" dirty="0">
                <a:latin typeface="Trebuchet MS" pitchFamily="34" charset="0"/>
              </a:rPr>
              <a:t>Project documents update </a:t>
            </a:r>
            <a:r>
              <a:rPr lang="en-US" dirty="0" err="1">
                <a:latin typeface="Trebuchet MS" pitchFamily="34" charset="0"/>
              </a:rPr>
              <a:t>terdiri</a:t>
            </a:r>
            <a:r>
              <a:rPr lang="en-US" dirty="0">
                <a:latin typeface="Trebuchet MS" pitchFamily="34" charset="0"/>
              </a:rPr>
              <a:t> </a:t>
            </a:r>
            <a:r>
              <a:rPr lang="en-US" dirty="0" err="1">
                <a:latin typeface="Trebuchet MS" pitchFamily="34" charset="0"/>
              </a:rPr>
              <a:t>dari</a:t>
            </a:r>
            <a:r>
              <a:rPr lang="en-US" dirty="0">
                <a:latin typeface="Trebuchet MS" pitchFamily="34" charset="0"/>
              </a:rPr>
              <a:t> :</a:t>
            </a:r>
          </a:p>
          <a:p>
            <a:pPr>
              <a:lnSpc>
                <a:spcPct val="150000"/>
              </a:lnSpc>
              <a:buNone/>
            </a:pPr>
            <a:r>
              <a:rPr lang="id-ID" dirty="0">
                <a:latin typeface="Trebuchet MS" pitchFamily="34" charset="0"/>
              </a:rPr>
              <a:t>Assumption log. Log asumsi diperbarui dengan asumsi mengenai ketersediaan, persyaratan logistik, dan lokasi sumber daya fisik serta keterampilan dan ketersediaan</a:t>
            </a:r>
          </a:p>
          <a:p>
            <a:pPr>
              <a:lnSpc>
                <a:spcPct val="150000"/>
              </a:lnSpc>
              <a:buNone/>
            </a:pPr>
            <a:r>
              <a:rPr lang="id-ID" dirty="0">
                <a:latin typeface="Trebuchet MS" pitchFamily="34" charset="0"/>
              </a:rPr>
              <a:t>sumber daya tim.</a:t>
            </a:r>
            <a:endParaRPr lang="en-US" dirty="0">
              <a:latin typeface="Trebuchet MS" pitchFamily="34" charset="0"/>
            </a:endParaRPr>
          </a:p>
          <a:p>
            <a:pPr>
              <a:lnSpc>
                <a:spcPct val="150000"/>
              </a:lnSpc>
              <a:buNone/>
            </a:pPr>
            <a:endParaRPr lang="en-US" dirty="0">
              <a:latin typeface="Trebuchet MS" pitchFamily="34" charset="0"/>
            </a:endParaRPr>
          </a:p>
          <a:p>
            <a:pPr>
              <a:lnSpc>
                <a:spcPct val="150000"/>
              </a:lnSpc>
              <a:buNone/>
            </a:pPr>
            <a:r>
              <a:rPr lang="id-ID" dirty="0">
                <a:latin typeface="Trebuchet MS" pitchFamily="34" charset="0"/>
              </a:rPr>
              <a:t>Risk register. Daftar risiko diperbarui dengan risiko yang terkait dengan tim dan ketersediaan sumber daya fisik atau risiko terkait sumber daya lainnya yang diketahui.</a:t>
            </a:r>
          </a:p>
          <a:p>
            <a:pPr>
              <a:lnSpc>
                <a:spcPct val="150000"/>
              </a:lnSpc>
              <a:buFont typeface="Source Sans Pro"/>
              <a:buNone/>
            </a:pPr>
            <a:endParaRPr lang="id-ID" dirty="0">
              <a:latin typeface="Trebuchet MS" pitchFamily="34" charset="0"/>
            </a:endParaRPr>
          </a:p>
        </p:txBody>
      </p:sp>
    </p:spTree>
    <p:extLst>
      <p:ext uri="{BB962C8B-B14F-4D97-AF65-F5344CB8AC3E}">
        <p14:creationId xmlns:p14="http://schemas.microsoft.com/office/powerpoint/2010/main" val="2198934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528429"/>
          </a:xfrm>
          <a:prstGeom prst="rect">
            <a:avLst/>
          </a:prstGeom>
          <a:solidFill>
            <a:schemeClr val="accent1"/>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defTabSz="889000">
              <a:lnSpc>
                <a:spcPct val="90000"/>
              </a:lnSpc>
              <a:spcAft>
                <a:spcPct val="35000"/>
              </a:spcAft>
            </a:pPr>
            <a:r>
              <a:rPr lang="en-US" sz="3200" b="1" dirty="0"/>
              <a:t>Estimate Activity Resource</a:t>
            </a:r>
          </a:p>
        </p:txBody>
      </p:sp>
      <p:sp>
        <p:nvSpPr>
          <p:cNvPr id="21" name="Rounded Rectangle 20"/>
          <p:cNvSpPr/>
          <p:nvPr/>
        </p:nvSpPr>
        <p:spPr>
          <a:xfrm>
            <a:off x="374240" y="1585456"/>
            <a:ext cx="1778127" cy="1602720"/>
          </a:xfrm>
          <a:prstGeom prst="roundRect">
            <a:avLst>
              <a:gd name="adj" fmla="val 10000"/>
            </a:avLst>
          </a:prstGeom>
          <a:blipFill>
            <a:blip r:embed="rId2" cstate="print">
              <a:extLst>
                <a:ext uri="{28A0092B-C50C-407E-A947-70E740481C1C}">
                  <a14:useLocalDpi xmlns:a14="http://schemas.microsoft.com/office/drawing/2010/main" val="0"/>
                </a:ext>
              </a:extLst>
            </a:blip>
            <a:srcRect/>
            <a:stretch>
              <a:fillRect l="-26000" r="-26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2" name="Freeform 21"/>
          <p:cNvSpPr/>
          <p:nvPr/>
        </p:nvSpPr>
        <p:spPr>
          <a:xfrm>
            <a:off x="713327" y="2593939"/>
            <a:ext cx="1468237" cy="771374"/>
          </a:xfrm>
          <a:custGeom>
            <a:avLst/>
            <a:gdLst>
              <a:gd name="connsiteX0" fmla="*/ 0 w 1468237"/>
              <a:gd name="connsiteY0" fmla="*/ 88313 h 883125"/>
              <a:gd name="connsiteX1" fmla="*/ 88313 w 1468237"/>
              <a:gd name="connsiteY1" fmla="*/ 0 h 883125"/>
              <a:gd name="connsiteX2" fmla="*/ 1379925 w 1468237"/>
              <a:gd name="connsiteY2" fmla="*/ 0 h 883125"/>
              <a:gd name="connsiteX3" fmla="*/ 1468238 w 1468237"/>
              <a:gd name="connsiteY3" fmla="*/ 88313 h 883125"/>
              <a:gd name="connsiteX4" fmla="*/ 1468237 w 1468237"/>
              <a:gd name="connsiteY4" fmla="*/ 794813 h 883125"/>
              <a:gd name="connsiteX5" fmla="*/ 1379924 w 1468237"/>
              <a:gd name="connsiteY5" fmla="*/ 883126 h 883125"/>
              <a:gd name="connsiteX6" fmla="*/ 88313 w 1468237"/>
              <a:gd name="connsiteY6" fmla="*/ 883125 h 883125"/>
              <a:gd name="connsiteX7" fmla="*/ 0 w 1468237"/>
              <a:gd name="connsiteY7" fmla="*/ 794812 h 883125"/>
              <a:gd name="connsiteX8" fmla="*/ 0 w 1468237"/>
              <a:gd name="connsiteY8" fmla="*/ 88313 h 8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237" h="883125">
                <a:moveTo>
                  <a:pt x="0" y="88313"/>
                </a:moveTo>
                <a:cubicBezTo>
                  <a:pt x="0" y="39539"/>
                  <a:pt x="39539" y="0"/>
                  <a:pt x="88313" y="0"/>
                </a:cubicBezTo>
                <a:lnTo>
                  <a:pt x="1379925" y="0"/>
                </a:lnTo>
                <a:cubicBezTo>
                  <a:pt x="1428699" y="0"/>
                  <a:pt x="1468238" y="39539"/>
                  <a:pt x="1468238" y="88313"/>
                </a:cubicBezTo>
                <a:cubicBezTo>
                  <a:pt x="1468238" y="323813"/>
                  <a:pt x="1468237" y="559313"/>
                  <a:pt x="1468237" y="794813"/>
                </a:cubicBezTo>
                <a:cubicBezTo>
                  <a:pt x="1468237" y="843587"/>
                  <a:pt x="1428698" y="883126"/>
                  <a:pt x="1379924" y="883126"/>
                </a:cubicBezTo>
                <a:lnTo>
                  <a:pt x="88313" y="883125"/>
                </a:lnTo>
                <a:cubicBezTo>
                  <a:pt x="39539" y="883125"/>
                  <a:pt x="0" y="843586"/>
                  <a:pt x="0" y="794812"/>
                </a:cubicBezTo>
                <a:lnTo>
                  <a:pt x="0" y="88313"/>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2066" tIns="102066" rIns="102066" bIns="102066" numCol="1" spcCol="1270" anchor="ctr" anchorCtr="0">
            <a:noAutofit/>
          </a:bodyPr>
          <a:lstStyle/>
          <a:p>
            <a:pPr lvl="0" algn="ctr" defTabSz="889000">
              <a:lnSpc>
                <a:spcPct val="90000"/>
              </a:lnSpc>
              <a:spcBef>
                <a:spcPct val="0"/>
              </a:spcBef>
              <a:spcAft>
                <a:spcPct val="35000"/>
              </a:spcAft>
            </a:pPr>
            <a:r>
              <a:rPr lang="en-US" sz="2000" kern="1200" dirty="0"/>
              <a:t>Initiating</a:t>
            </a:r>
          </a:p>
        </p:txBody>
      </p:sp>
      <p:sp>
        <p:nvSpPr>
          <p:cNvPr id="23" name="Freeform 22"/>
          <p:cNvSpPr/>
          <p:nvPr/>
        </p:nvSpPr>
        <p:spPr>
          <a:xfrm rot="21596787">
            <a:off x="2316022" y="2267187"/>
            <a:ext cx="163654" cy="237406"/>
          </a:xfrm>
          <a:custGeom>
            <a:avLst/>
            <a:gdLst>
              <a:gd name="connsiteX0" fmla="*/ 0 w 163654"/>
              <a:gd name="connsiteY0" fmla="*/ 54360 h 271800"/>
              <a:gd name="connsiteX1" fmla="*/ 81827 w 163654"/>
              <a:gd name="connsiteY1" fmla="*/ 54360 h 271800"/>
              <a:gd name="connsiteX2" fmla="*/ 81827 w 163654"/>
              <a:gd name="connsiteY2" fmla="*/ 0 h 271800"/>
              <a:gd name="connsiteX3" fmla="*/ 163654 w 163654"/>
              <a:gd name="connsiteY3" fmla="*/ 135900 h 271800"/>
              <a:gd name="connsiteX4" fmla="*/ 81827 w 163654"/>
              <a:gd name="connsiteY4" fmla="*/ 271800 h 271800"/>
              <a:gd name="connsiteX5" fmla="*/ 81827 w 163654"/>
              <a:gd name="connsiteY5" fmla="*/ 217440 h 271800"/>
              <a:gd name="connsiteX6" fmla="*/ 0 w 163654"/>
              <a:gd name="connsiteY6" fmla="*/ 217440 h 271800"/>
              <a:gd name="connsiteX7" fmla="*/ 0 w 163654"/>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54" h="271800">
                <a:moveTo>
                  <a:pt x="0" y="54360"/>
                </a:moveTo>
                <a:lnTo>
                  <a:pt x="81827" y="54360"/>
                </a:lnTo>
                <a:lnTo>
                  <a:pt x="81827" y="0"/>
                </a:lnTo>
                <a:lnTo>
                  <a:pt x="163654" y="135900"/>
                </a:lnTo>
                <a:lnTo>
                  <a:pt x="81827" y="271800"/>
                </a:lnTo>
                <a:lnTo>
                  <a:pt x="81827"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49096"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24" name="Rounded Rectangle 23"/>
          <p:cNvSpPr/>
          <p:nvPr/>
        </p:nvSpPr>
        <p:spPr>
          <a:xfrm>
            <a:off x="2619952" y="1616801"/>
            <a:ext cx="1825670" cy="1536326"/>
          </a:xfrm>
          <a:prstGeom prst="roundRect">
            <a:avLst>
              <a:gd name="adj" fmla="val 10000"/>
            </a:avLst>
          </a:prstGeom>
          <a:blipFill>
            <a:blip r:embed="rId3">
              <a:extLst>
                <a:ext uri="{28A0092B-C50C-407E-A947-70E740481C1C}">
                  <a14:useLocalDpi xmlns:a14="http://schemas.microsoft.com/office/drawing/2010/main" val="0"/>
                </a:ext>
              </a:extLst>
            </a:blip>
            <a:srcRect/>
            <a:stretch>
              <a:fillRect l="-4000" r="-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5" name="Freeform 24"/>
          <p:cNvSpPr/>
          <p:nvPr/>
        </p:nvSpPr>
        <p:spPr>
          <a:xfrm>
            <a:off x="2793092" y="2630174"/>
            <a:ext cx="1827401" cy="712389"/>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2000" kern="1200" dirty="0"/>
              <a:t>Planning</a:t>
            </a:r>
          </a:p>
        </p:txBody>
      </p:sp>
      <p:sp>
        <p:nvSpPr>
          <p:cNvPr id="26" name="Freeform 25"/>
          <p:cNvSpPr/>
          <p:nvPr/>
        </p:nvSpPr>
        <p:spPr>
          <a:xfrm rot="28475">
            <a:off x="4663806" y="2275233"/>
            <a:ext cx="218195" cy="237406"/>
          </a:xfrm>
          <a:custGeom>
            <a:avLst/>
            <a:gdLst>
              <a:gd name="connsiteX0" fmla="*/ 0 w 218195"/>
              <a:gd name="connsiteY0" fmla="*/ 54360 h 271800"/>
              <a:gd name="connsiteX1" fmla="*/ 109098 w 218195"/>
              <a:gd name="connsiteY1" fmla="*/ 54360 h 271800"/>
              <a:gd name="connsiteX2" fmla="*/ 109098 w 218195"/>
              <a:gd name="connsiteY2" fmla="*/ 0 h 271800"/>
              <a:gd name="connsiteX3" fmla="*/ 218195 w 218195"/>
              <a:gd name="connsiteY3" fmla="*/ 135900 h 271800"/>
              <a:gd name="connsiteX4" fmla="*/ 109098 w 218195"/>
              <a:gd name="connsiteY4" fmla="*/ 271800 h 271800"/>
              <a:gd name="connsiteX5" fmla="*/ 109098 w 218195"/>
              <a:gd name="connsiteY5" fmla="*/ 217440 h 271800"/>
              <a:gd name="connsiteX6" fmla="*/ 0 w 218195"/>
              <a:gd name="connsiteY6" fmla="*/ 217440 h 271800"/>
              <a:gd name="connsiteX7" fmla="*/ 0 w 218195"/>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195" h="271800">
                <a:moveTo>
                  <a:pt x="0" y="54360"/>
                </a:moveTo>
                <a:lnTo>
                  <a:pt x="109098" y="54360"/>
                </a:lnTo>
                <a:lnTo>
                  <a:pt x="109098" y="0"/>
                </a:lnTo>
                <a:lnTo>
                  <a:pt x="218195" y="135900"/>
                </a:lnTo>
                <a:lnTo>
                  <a:pt x="109098" y="271800"/>
                </a:lnTo>
                <a:lnTo>
                  <a:pt x="109098"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65458"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27" name="Rounded Rectangle 26"/>
          <p:cNvSpPr/>
          <p:nvPr/>
        </p:nvSpPr>
        <p:spPr>
          <a:xfrm>
            <a:off x="5069016" y="1598123"/>
            <a:ext cx="1608873" cy="1607552"/>
          </a:xfrm>
          <a:prstGeom prst="roundRect">
            <a:avLst>
              <a:gd name="adj" fmla="val 10000"/>
            </a:avLst>
          </a:prstGeom>
          <a:blipFill>
            <a:blip r:embed="rId4">
              <a:extLst>
                <a:ext uri="{28A0092B-C50C-407E-A947-70E740481C1C}">
                  <a14:useLocalDpi xmlns:a14="http://schemas.microsoft.com/office/drawing/2010/main" val="0"/>
                </a:ext>
              </a:extLst>
            </a:blip>
            <a:srcRect/>
            <a:stretch>
              <a:fillRect l="-43000" r="-43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8" name="Freeform 27"/>
          <p:cNvSpPr/>
          <p:nvPr/>
        </p:nvSpPr>
        <p:spPr>
          <a:xfrm>
            <a:off x="5178258" y="2636770"/>
            <a:ext cx="1758672" cy="715877"/>
          </a:xfrm>
          <a:custGeom>
            <a:avLst/>
            <a:gdLst>
              <a:gd name="connsiteX0" fmla="*/ 0 w 1758672"/>
              <a:gd name="connsiteY0" fmla="*/ 81959 h 819588"/>
              <a:gd name="connsiteX1" fmla="*/ 81959 w 1758672"/>
              <a:gd name="connsiteY1" fmla="*/ 0 h 819588"/>
              <a:gd name="connsiteX2" fmla="*/ 1676713 w 1758672"/>
              <a:gd name="connsiteY2" fmla="*/ 0 h 819588"/>
              <a:gd name="connsiteX3" fmla="*/ 1758672 w 1758672"/>
              <a:gd name="connsiteY3" fmla="*/ 81959 h 819588"/>
              <a:gd name="connsiteX4" fmla="*/ 1758672 w 1758672"/>
              <a:gd name="connsiteY4" fmla="*/ 737629 h 819588"/>
              <a:gd name="connsiteX5" fmla="*/ 1676713 w 1758672"/>
              <a:gd name="connsiteY5" fmla="*/ 819588 h 819588"/>
              <a:gd name="connsiteX6" fmla="*/ 81959 w 1758672"/>
              <a:gd name="connsiteY6" fmla="*/ 819588 h 819588"/>
              <a:gd name="connsiteX7" fmla="*/ 0 w 1758672"/>
              <a:gd name="connsiteY7" fmla="*/ 737629 h 819588"/>
              <a:gd name="connsiteX8" fmla="*/ 0 w 1758672"/>
              <a:gd name="connsiteY8" fmla="*/ 81959 h 81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672" h="819588">
                <a:moveTo>
                  <a:pt x="0" y="81959"/>
                </a:moveTo>
                <a:cubicBezTo>
                  <a:pt x="0" y="36694"/>
                  <a:pt x="36694" y="0"/>
                  <a:pt x="81959" y="0"/>
                </a:cubicBezTo>
                <a:lnTo>
                  <a:pt x="1676713" y="0"/>
                </a:lnTo>
                <a:cubicBezTo>
                  <a:pt x="1721978" y="0"/>
                  <a:pt x="1758672" y="36694"/>
                  <a:pt x="1758672" y="81959"/>
                </a:cubicBezTo>
                <a:lnTo>
                  <a:pt x="1758672" y="737629"/>
                </a:lnTo>
                <a:cubicBezTo>
                  <a:pt x="1758672" y="782894"/>
                  <a:pt x="1721978" y="819588"/>
                  <a:pt x="1676713" y="819588"/>
                </a:cubicBezTo>
                <a:lnTo>
                  <a:pt x="81959" y="819588"/>
                </a:lnTo>
                <a:cubicBezTo>
                  <a:pt x="36694" y="819588"/>
                  <a:pt x="0" y="782894"/>
                  <a:pt x="0" y="737629"/>
                </a:cubicBezTo>
                <a:lnTo>
                  <a:pt x="0" y="81959"/>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6395" tIns="96395" rIns="96395" bIns="96395" numCol="1" spcCol="1270" anchor="ctr" anchorCtr="0">
            <a:noAutofit/>
          </a:bodyPr>
          <a:lstStyle/>
          <a:p>
            <a:pPr lvl="0" algn="ctr" defTabSz="844550">
              <a:lnSpc>
                <a:spcPct val="90000"/>
              </a:lnSpc>
              <a:spcBef>
                <a:spcPct val="0"/>
              </a:spcBef>
              <a:spcAft>
                <a:spcPct val="35000"/>
              </a:spcAft>
            </a:pPr>
            <a:r>
              <a:rPr lang="en-US" sz="1900" kern="1200" dirty="0"/>
              <a:t>Executing</a:t>
            </a:r>
          </a:p>
        </p:txBody>
      </p:sp>
      <p:sp>
        <p:nvSpPr>
          <p:cNvPr id="29" name="Freeform 28"/>
          <p:cNvSpPr/>
          <p:nvPr/>
        </p:nvSpPr>
        <p:spPr>
          <a:xfrm rot="21586502">
            <a:off x="6921989" y="2279181"/>
            <a:ext cx="244101" cy="237406"/>
          </a:xfrm>
          <a:custGeom>
            <a:avLst/>
            <a:gdLst>
              <a:gd name="connsiteX0" fmla="*/ 0 w 244101"/>
              <a:gd name="connsiteY0" fmla="*/ 54360 h 271800"/>
              <a:gd name="connsiteX1" fmla="*/ 122051 w 244101"/>
              <a:gd name="connsiteY1" fmla="*/ 54360 h 271800"/>
              <a:gd name="connsiteX2" fmla="*/ 122051 w 244101"/>
              <a:gd name="connsiteY2" fmla="*/ 0 h 271800"/>
              <a:gd name="connsiteX3" fmla="*/ 244101 w 244101"/>
              <a:gd name="connsiteY3" fmla="*/ 135900 h 271800"/>
              <a:gd name="connsiteX4" fmla="*/ 122051 w 244101"/>
              <a:gd name="connsiteY4" fmla="*/ 271800 h 271800"/>
              <a:gd name="connsiteX5" fmla="*/ 122051 w 244101"/>
              <a:gd name="connsiteY5" fmla="*/ 217440 h 271800"/>
              <a:gd name="connsiteX6" fmla="*/ 0 w 244101"/>
              <a:gd name="connsiteY6" fmla="*/ 217440 h 271800"/>
              <a:gd name="connsiteX7" fmla="*/ 0 w 244101"/>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101" h="271800">
                <a:moveTo>
                  <a:pt x="0" y="54360"/>
                </a:moveTo>
                <a:lnTo>
                  <a:pt x="122051" y="54360"/>
                </a:lnTo>
                <a:lnTo>
                  <a:pt x="122051" y="0"/>
                </a:lnTo>
                <a:lnTo>
                  <a:pt x="244101" y="135900"/>
                </a:lnTo>
                <a:lnTo>
                  <a:pt x="122051" y="271800"/>
                </a:lnTo>
                <a:lnTo>
                  <a:pt x="122051"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73230"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30" name="Rounded Rectangle 29"/>
          <p:cNvSpPr/>
          <p:nvPr/>
        </p:nvSpPr>
        <p:spPr>
          <a:xfrm>
            <a:off x="7375318" y="1621854"/>
            <a:ext cx="1859254" cy="1543410"/>
          </a:xfrm>
          <a:prstGeom prst="roundRect">
            <a:avLst>
              <a:gd name="adj" fmla="val 10000"/>
            </a:avLst>
          </a:prstGeom>
          <a:blipFill>
            <a:blip r:embed="rId5" cstate="print">
              <a:extLst>
                <a:ext uri="{28A0092B-C50C-407E-A947-70E740481C1C}">
                  <a14:useLocalDpi xmlns:a14="http://schemas.microsoft.com/office/drawing/2010/main" val="0"/>
                </a:ext>
              </a:extLst>
            </a:blip>
            <a:srcRect/>
            <a:stretch>
              <a:fillRect l="-50000" r="-50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1" name="Freeform 30"/>
          <p:cNvSpPr/>
          <p:nvPr/>
        </p:nvSpPr>
        <p:spPr>
          <a:xfrm>
            <a:off x="7494695" y="2643824"/>
            <a:ext cx="1988782" cy="685090"/>
          </a:xfrm>
          <a:custGeom>
            <a:avLst/>
            <a:gdLst>
              <a:gd name="connsiteX0" fmla="*/ 0 w 1988782"/>
              <a:gd name="connsiteY0" fmla="*/ 78434 h 784341"/>
              <a:gd name="connsiteX1" fmla="*/ 78434 w 1988782"/>
              <a:gd name="connsiteY1" fmla="*/ 0 h 784341"/>
              <a:gd name="connsiteX2" fmla="*/ 1910348 w 1988782"/>
              <a:gd name="connsiteY2" fmla="*/ 0 h 784341"/>
              <a:gd name="connsiteX3" fmla="*/ 1988782 w 1988782"/>
              <a:gd name="connsiteY3" fmla="*/ 78434 h 784341"/>
              <a:gd name="connsiteX4" fmla="*/ 1988782 w 1988782"/>
              <a:gd name="connsiteY4" fmla="*/ 705907 h 784341"/>
              <a:gd name="connsiteX5" fmla="*/ 1910348 w 1988782"/>
              <a:gd name="connsiteY5" fmla="*/ 784341 h 784341"/>
              <a:gd name="connsiteX6" fmla="*/ 78434 w 1988782"/>
              <a:gd name="connsiteY6" fmla="*/ 784341 h 784341"/>
              <a:gd name="connsiteX7" fmla="*/ 0 w 1988782"/>
              <a:gd name="connsiteY7" fmla="*/ 705907 h 784341"/>
              <a:gd name="connsiteX8" fmla="*/ 0 w 1988782"/>
              <a:gd name="connsiteY8" fmla="*/ 78434 h 78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8782" h="784341">
                <a:moveTo>
                  <a:pt x="0" y="78434"/>
                </a:moveTo>
                <a:cubicBezTo>
                  <a:pt x="0" y="35116"/>
                  <a:pt x="35116" y="0"/>
                  <a:pt x="78434" y="0"/>
                </a:cubicBezTo>
                <a:lnTo>
                  <a:pt x="1910348" y="0"/>
                </a:lnTo>
                <a:cubicBezTo>
                  <a:pt x="1953666" y="0"/>
                  <a:pt x="1988782" y="35116"/>
                  <a:pt x="1988782" y="78434"/>
                </a:cubicBezTo>
                <a:lnTo>
                  <a:pt x="1988782" y="705907"/>
                </a:lnTo>
                <a:cubicBezTo>
                  <a:pt x="1988782" y="749225"/>
                  <a:pt x="1953666" y="784341"/>
                  <a:pt x="1910348" y="784341"/>
                </a:cubicBezTo>
                <a:lnTo>
                  <a:pt x="78434" y="784341"/>
                </a:lnTo>
                <a:cubicBezTo>
                  <a:pt x="35116" y="784341"/>
                  <a:pt x="0" y="749225"/>
                  <a:pt x="0" y="705907"/>
                </a:cubicBezTo>
                <a:lnTo>
                  <a:pt x="0" y="78434"/>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1553" tIns="91553" rIns="91553" bIns="91553" numCol="1" spcCol="1270" anchor="ctr" anchorCtr="0">
            <a:noAutofit/>
          </a:bodyPr>
          <a:lstStyle/>
          <a:p>
            <a:pPr lvl="0" algn="ctr" defTabSz="800100">
              <a:lnSpc>
                <a:spcPct val="90000"/>
              </a:lnSpc>
              <a:spcBef>
                <a:spcPct val="0"/>
              </a:spcBef>
              <a:spcAft>
                <a:spcPct val="35000"/>
              </a:spcAft>
            </a:pPr>
            <a:r>
              <a:rPr lang="en-US" sz="1800" kern="1200" dirty="0"/>
              <a:t>Monitoring &amp; Controlling</a:t>
            </a:r>
          </a:p>
        </p:txBody>
      </p:sp>
      <p:sp>
        <p:nvSpPr>
          <p:cNvPr id="32" name="Freeform 31"/>
          <p:cNvSpPr/>
          <p:nvPr/>
        </p:nvSpPr>
        <p:spPr>
          <a:xfrm rot="83072">
            <a:off x="9475090" y="2302099"/>
            <a:ext cx="240622" cy="237406"/>
          </a:xfrm>
          <a:custGeom>
            <a:avLst/>
            <a:gdLst>
              <a:gd name="connsiteX0" fmla="*/ 0 w 240622"/>
              <a:gd name="connsiteY0" fmla="*/ 54360 h 271800"/>
              <a:gd name="connsiteX1" fmla="*/ 120311 w 240622"/>
              <a:gd name="connsiteY1" fmla="*/ 54360 h 271800"/>
              <a:gd name="connsiteX2" fmla="*/ 120311 w 240622"/>
              <a:gd name="connsiteY2" fmla="*/ 0 h 271800"/>
              <a:gd name="connsiteX3" fmla="*/ 240622 w 240622"/>
              <a:gd name="connsiteY3" fmla="*/ 135900 h 271800"/>
              <a:gd name="connsiteX4" fmla="*/ 120311 w 240622"/>
              <a:gd name="connsiteY4" fmla="*/ 271800 h 271800"/>
              <a:gd name="connsiteX5" fmla="*/ 120311 w 240622"/>
              <a:gd name="connsiteY5" fmla="*/ 217440 h 271800"/>
              <a:gd name="connsiteX6" fmla="*/ 0 w 240622"/>
              <a:gd name="connsiteY6" fmla="*/ 217440 h 271800"/>
              <a:gd name="connsiteX7" fmla="*/ 0 w 240622"/>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22" h="271800">
                <a:moveTo>
                  <a:pt x="0" y="54360"/>
                </a:moveTo>
                <a:lnTo>
                  <a:pt x="120311" y="54360"/>
                </a:lnTo>
                <a:lnTo>
                  <a:pt x="120311" y="0"/>
                </a:lnTo>
                <a:lnTo>
                  <a:pt x="240622" y="135900"/>
                </a:lnTo>
                <a:lnTo>
                  <a:pt x="120311" y="271800"/>
                </a:lnTo>
                <a:lnTo>
                  <a:pt x="120311"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0" tIns="54360" rIns="72186"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33" name="Rounded Rectangle 32"/>
          <p:cNvSpPr/>
          <p:nvPr/>
        </p:nvSpPr>
        <p:spPr>
          <a:xfrm>
            <a:off x="9921866" y="1583141"/>
            <a:ext cx="1757744" cy="1726213"/>
          </a:xfrm>
          <a:prstGeom prst="roundRect">
            <a:avLst>
              <a:gd name="adj" fmla="val 10000"/>
            </a:avLst>
          </a:prstGeom>
          <a:blipFill>
            <a:blip r:embed="rId6">
              <a:extLst>
                <a:ext uri="{28A0092B-C50C-407E-A947-70E740481C1C}">
                  <a14:useLocalDpi xmlns:a14="http://schemas.microsoft.com/office/drawing/2010/main" val="0"/>
                </a:ext>
              </a:extLst>
            </a:blip>
            <a:srcRect/>
            <a:stretch>
              <a:fillRect l="-54000" r="-5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4" name="Freeform 33"/>
          <p:cNvSpPr/>
          <p:nvPr/>
        </p:nvSpPr>
        <p:spPr>
          <a:xfrm>
            <a:off x="10147729" y="2710488"/>
            <a:ext cx="1674299" cy="657139"/>
          </a:xfrm>
          <a:custGeom>
            <a:avLst/>
            <a:gdLst>
              <a:gd name="connsiteX0" fmla="*/ 0 w 1674299"/>
              <a:gd name="connsiteY0" fmla="*/ 75234 h 752341"/>
              <a:gd name="connsiteX1" fmla="*/ 75234 w 1674299"/>
              <a:gd name="connsiteY1" fmla="*/ 0 h 752341"/>
              <a:gd name="connsiteX2" fmla="*/ 1599065 w 1674299"/>
              <a:gd name="connsiteY2" fmla="*/ 0 h 752341"/>
              <a:gd name="connsiteX3" fmla="*/ 1674299 w 1674299"/>
              <a:gd name="connsiteY3" fmla="*/ 75234 h 752341"/>
              <a:gd name="connsiteX4" fmla="*/ 1674299 w 1674299"/>
              <a:gd name="connsiteY4" fmla="*/ 677107 h 752341"/>
              <a:gd name="connsiteX5" fmla="*/ 1599065 w 1674299"/>
              <a:gd name="connsiteY5" fmla="*/ 752341 h 752341"/>
              <a:gd name="connsiteX6" fmla="*/ 75234 w 1674299"/>
              <a:gd name="connsiteY6" fmla="*/ 752341 h 752341"/>
              <a:gd name="connsiteX7" fmla="*/ 0 w 1674299"/>
              <a:gd name="connsiteY7" fmla="*/ 677107 h 752341"/>
              <a:gd name="connsiteX8" fmla="*/ 0 w 1674299"/>
              <a:gd name="connsiteY8" fmla="*/ 75234 h 75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299" h="752341">
                <a:moveTo>
                  <a:pt x="0" y="75234"/>
                </a:moveTo>
                <a:cubicBezTo>
                  <a:pt x="0" y="33683"/>
                  <a:pt x="33683" y="0"/>
                  <a:pt x="75234" y="0"/>
                </a:cubicBezTo>
                <a:lnTo>
                  <a:pt x="1599065" y="0"/>
                </a:lnTo>
                <a:cubicBezTo>
                  <a:pt x="1640616" y="0"/>
                  <a:pt x="1674299" y="33683"/>
                  <a:pt x="1674299" y="75234"/>
                </a:cubicBezTo>
                <a:lnTo>
                  <a:pt x="1674299" y="677107"/>
                </a:lnTo>
                <a:cubicBezTo>
                  <a:pt x="1674299" y="718658"/>
                  <a:pt x="1640616" y="752341"/>
                  <a:pt x="1599065" y="752341"/>
                </a:cubicBezTo>
                <a:lnTo>
                  <a:pt x="75234" y="752341"/>
                </a:lnTo>
                <a:cubicBezTo>
                  <a:pt x="33683" y="752341"/>
                  <a:pt x="0" y="718658"/>
                  <a:pt x="0" y="677107"/>
                </a:cubicBezTo>
                <a:lnTo>
                  <a:pt x="0" y="75234"/>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0615" tIns="90615" rIns="90615" bIns="90615" numCol="1" spcCol="1270" anchor="ctr" anchorCtr="0">
            <a:noAutofit/>
          </a:bodyPr>
          <a:lstStyle/>
          <a:p>
            <a:pPr lvl="0" algn="ctr" defTabSz="800100">
              <a:lnSpc>
                <a:spcPct val="90000"/>
              </a:lnSpc>
              <a:spcBef>
                <a:spcPct val="0"/>
              </a:spcBef>
              <a:spcAft>
                <a:spcPct val="35000"/>
              </a:spcAft>
            </a:pPr>
            <a:r>
              <a:rPr lang="en-US" sz="1800" kern="1200" dirty="0"/>
              <a:t>Closing</a:t>
            </a:r>
          </a:p>
        </p:txBody>
      </p:sp>
      <p:sp>
        <p:nvSpPr>
          <p:cNvPr id="35" name="Freeform 34"/>
          <p:cNvSpPr/>
          <p:nvPr/>
        </p:nvSpPr>
        <p:spPr>
          <a:xfrm>
            <a:off x="2793087" y="3430728"/>
            <a:ext cx="1827401" cy="925208"/>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b="1" dirty="0">
                <a:solidFill>
                  <a:schemeClr val="tx1"/>
                </a:solidFill>
              </a:rPr>
              <a:t>Plan Resource Management</a:t>
            </a:r>
            <a:endParaRPr lang="en-US" sz="1600" b="1" kern="1200" dirty="0">
              <a:solidFill>
                <a:schemeClr val="tx1"/>
              </a:solidFill>
            </a:endParaRPr>
          </a:p>
        </p:txBody>
      </p:sp>
      <p:sp>
        <p:nvSpPr>
          <p:cNvPr id="38" name="Freeform 37"/>
          <p:cNvSpPr/>
          <p:nvPr/>
        </p:nvSpPr>
        <p:spPr>
          <a:xfrm>
            <a:off x="5143891" y="3413024"/>
            <a:ext cx="1827401" cy="942912"/>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b="1" dirty="0">
                <a:solidFill>
                  <a:schemeClr val="tx1"/>
                </a:solidFill>
              </a:rPr>
              <a:t>Acquire Resource</a:t>
            </a:r>
            <a:endParaRPr lang="en-US" sz="1600" b="1" kern="1200" dirty="0">
              <a:solidFill>
                <a:schemeClr val="tx1"/>
              </a:solidFill>
            </a:endParaRPr>
          </a:p>
        </p:txBody>
      </p:sp>
      <p:sp>
        <p:nvSpPr>
          <p:cNvPr id="39" name="Freeform 38"/>
          <p:cNvSpPr/>
          <p:nvPr/>
        </p:nvSpPr>
        <p:spPr>
          <a:xfrm>
            <a:off x="5177774" y="5558878"/>
            <a:ext cx="1793518" cy="920156"/>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b="1" dirty="0">
                <a:solidFill>
                  <a:schemeClr val="tx1"/>
                </a:solidFill>
              </a:rPr>
              <a:t>Manage Team</a:t>
            </a:r>
            <a:endParaRPr lang="en-US" b="1" kern="1200" dirty="0">
              <a:solidFill>
                <a:schemeClr val="tx1"/>
              </a:solidFill>
            </a:endParaRPr>
          </a:p>
        </p:txBody>
      </p:sp>
      <p:sp>
        <p:nvSpPr>
          <p:cNvPr id="20" name="Freeform 19"/>
          <p:cNvSpPr/>
          <p:nvPr/>
        </p:nvSpPr>
        <p:spPr>
          <a:xfrm>
            <a:off x="5143891" y="4497329"/>
            <a:ext cx="1827401" cy="920156"/>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b="1" dirty="0">
                <a:solidFill>
                  <a:schemeClr val="tx1"/>
                </a:solidFill>
              </a:rPr>
              <a:t>Develop Team</a:t>
            </a:r>
          </a:p>
        </p:txBody>
      </p:sp>
      <p:sp>
        <p:nvSpPr>
          <p:cNvPr id="36" name="Freeform 35"/>
          <p:cNvSpPr/>
          <p:nvPr/>
        </p:nvSpPr>
        <p:spPr>
          <a:xfrm>
            <a:off x="2835425" y="4497329"/>
            <a:ext cx="1827401" cy="920156"/>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F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b="1" dirty="0">
                <a:solidFill>
                  <a:schemeClr val="tx1"/>
                </a:solidFill>
              </a:rPr>
              <a:t>Estimate Activity Resource</a:t>
            </a:r>
          </a:p>
        </p:txBody>
      </p:sp>
      <p:sp>
        <p:nvSpPr>
          <p:cNvPr id="37" name="Freeform 36"/>
          <p:cNvSpPr/>
          <p:nvPr/>
        </p:nvSpPr>
        <p:spPr>
          <a:xfrm>
            <a:off x="7494695" y="3433254"/>
            <a:ext cx="1827401" cy="920156"/>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b="1" dirty="0">
                <a:solidFill>
                  <a:schemeClr val="tx1"/>
                </a:solidFill>
              </a:rPr>
              <a:t>Control Resource</a:t>
            </a:r>
          </a:p>
        </p:txBody>
      </p:sp>
    </p:spTree>
    <p:extLst>
      <p:ext uri="{BB962C8B-B14F-4D97-AF65-F5344CB8AC3E}">
        <p14:creationId xmlns:p14="http://schemas.microsoft.com/office/powerpoint/2010/main" val="326551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Activity Resources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TextBox 1"/>
          <p:cNvSpPr txBox="1">
            <a:spLocks noChangeArrowheads="1"/>
          </p:cNvSpPr>
          <p:nvPr/>
        </p:nvSpPr>
        <p:spPr bwMode="auto">
          <a:xfrm>
            <a:off x="212102" y="1269242"/>
            <a:ext cx="10542334" cy="4605035"/>
          </a:xfrm>
          <a:prstGeom prst="round2DiagRect">
            <a:avLst>
              <a:gd name="adj1" fmla="val 10544"/>
              <a:gd name="adj2" fmla="val 0"/>
            </a:avLst>
          </a:prstGeom>
          <a:solidFill>
            <a:schemeClr val="accent1">
              <a:lumMod val="75000"/>
              <a:alpha val="69804"/>
            </a:schemeClr>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267300" lvl="0" indent="-256500" algn="just" eaLnBrk="1" hangingPunct="1">
              <a:spcBef>
                <a:spcPts val="150"/>
              </a:spcBef>
              <a:spcAft>
                <a:spcPts val="300"/>
              </a:spcAft>
              <a:tabLst>
                <a:tab pos="266700" algn="l"/>
              </a:tabLst>
              <a:defRPr/>
            </a:pPr>
            <a:r>
              <a:rPr lang="en-US" sz="3200" dirty="0" err="1"/>
              <a:t>Adalah</a:t>
            </a:r>
            <a:r>
              <a:rPr lang="en-US" sz="3200" dirty="0"/>
              <a:t> proses </a:t>
            </a:r>
            <a:r>
              <a:rPr lang="en-US" sz="3200" dirty="0" err="1">
                <a:latin typeface="Calibri"/>
                <a:cs typeface="Comic Sans MS"/>
              </a:rPr>
              <a:t>untuk</a:t>
            </a:r>
            <a:r>
              <a:rPr lang="en-US" sz="3200" dirty="0">
                <a:latin typeface="Calibri"/>
                <a:cs typeface="Comic Sans MS"/>
              </a:rPr>
              <a:t> </a:t>
            </a:r>
            <a:r>
              <a:rPr lang="en-US" sz="3200" spc="-4" dirty="0" err="1">
                <a:latin typeface="Calibri"/>
                <a:cs typeface="Comic Sans MS"/>
              </a:rPr>
              <a:t>memperkirakan</a:t>
            </a:r>
            <a:r>
              <a:rPr lang="en-US" sz="3200" spc="-4" dirty="0">
                <a:latin typeface="Calibri"/>
                <a:cs typeface="Comic Sans MS"/>
              </a:rPr>
              <a:t> </a:t>
            </a:r>
            <a:r>
              <a:rPr lang="en-US" sz="3200" spc="-4" dirty="0" err="1">
                <a:latin typeface="Calibri"/>
                <a:cs typeface="Comic Sans MS"/>
              </a:rPr>
              <a:t>jenis</a:t>
            </a:r>
            <a:r>
              <a:rPr lang="en-US" sz="3200" spc="-4" dirty="0">
                <a:latin typeface="Calibri"/>
                <a:cs typeface="Comic Sans MS"/>
              </a:rPr>
              <a:t> </a:t>
            </a:r>
            <a:r>
              <a:rPr lang="en-US" sz="3200" dirty="0" err="1">
                <a:latin typeface="Calibri"/>
                <a:cs typeface="Comic Sans MS"/>
              </a:rPr>
              <a:t>dan</a:t>
            </a:r>
            <a:r>
              <a:rPr lang="en-US" sz="3200" dirty="0">
                <a:latin typeface="Calibri"/>
                <a:cs typeface="Comic Sans MS"/>
              </a:rPr>
              <a:t> </a:t>
            </a:r>
            <a:r>
              <a:rPr lang="en-US" sz="3200" spc="-4" dirty="0" err="1">
                <a:latin typeface="Calibri"/>
                <a:cs typeface="Comic Sans MS"/>
              </a:rPr>
              <a:t>jumlah</a:t>
            </a:r>
            <a:endParaRPr lang="en-US" sz="3200" spc="-4" dirty="0">
              <a:latin typeface="Calibri"/>
              <a:cs typeface="Comic Sans MS"/>
            </a:endParaRPr>
          </a:p>
          <a:p>
            <a:pPr marL="468000" lvl="0" indent="-457200" algn="just" eaLnBrk="1" hangingPunct="1">
              <a:spcBef>
                <a:spcPts val="150"/>
              </a:spcBef>
              <a:spcAft>
                <a:spcPts val="300"/>
              </a:spcAft>
              <a:buFont typeface="Arial" panose="020B0604020202020204" pitchFamily="34" charset="0"/>
              <a:buChar char="•"/>
              <a:tabLst>
                <a:tab pos="266700" algn="l"/>
              </a:tabLst>
              <a:defRPr/>
            </a:pPr>
            <a:r>
              <a:rPr lang="en-US" sz="3200" dirty="0" err="1">
                <a:latin typeface="Calibri"/>
                <a:cs typeface="Comic Sans MS"/>
              </a:rPr>
              <a:t>Bahan</a:t>
            </a:r>
            <a:r>
              <a:rPr lang="en-US" sz="3200" spc="-19" dirty="0">
                <a:latin typeface="Calibri"/>
                <a:cs typeface="Comic Sans MS"/>
              </a:rPr>
              <a:t> </a:t>
            </a:r>
            <a:r>
              <a:rPr lang="en-US" sz="3200" spc="-4" dirty="0">
                <a:latin typeface="Calibri"/>
                <a:cs typeface="Comic Sans MS"/>
              </a:rPr>
              <a:t>(material), </a:t>
            </a:r>
          </a:p>
          <a:p>
            <a:pPr marL="468000" lvl="0" indent="-457200" algn="just" eaLnBrk="1" hangingPunct="1">
              <a:spcBef>
                <a:spcPts val="150"/>
              </a:spcBef>
              <a:spcAft>
                <a:spcPts val="300"/>
              </a:spcAft>
              <a:buFont typeface="Arial" panose="020B0604020202020204" pitchFamily="34" charset="0"/>
              <a:buChar char="•"/>
              <a:tabLst>
                <a:tab pos="266700" algn="l"/>
              </a:tabLst>
              <a:defRPr/>
            </a:pPr>
            <a:r>
              <a:rPr lang="en-US" sz="3200" dirty="0" err="1">
                <a:latin typeface="Calibri"/>
                <a:cs typeface="Comic Sans MS"/>
              </a:rPr>
              <a:t>Sumber</a:t>
            </a:r>
            <a:r>
              <a:rPr lang="en-US" sz="3200" dirty="0">
                <a:latin typeface="Calibri"/>
                <a:cs typeface="Comic Sans MS"/>
              </a:rPr>
              <a:t> </a:t>
            </a:r>
            <a:r>
              <a:rPr lang="en-US" sz="3200" dirty="0" err="1">
                <a:latin typeface="Calibri"/>
                <a:cs typeface="Comic Sans MS"/>
              </a:rPr>
              <a:t>daya</a:t>
            </a:r>
            <a:r>
              <a:rPr lang="en-US" sz="3200" dirty="0">
                <a:latin typeface="Calibri"/>
                <a:cs typeface="Comic Sans MS"/>
              </a:rPr>
              <a:t> </a:t>
            </a:r>
            <a:r>
              <a:rPr lang="en-US" sz="3200" dirty="0" err="1">
                <a:latin typeface="Calibri"/>
                <a:cs typeface="Comic Sans MS"/>
              </a:rPr>
              <a:t>manusia</a:t>
            </a:r>
            <a:r>
              <a:rPr lang="en-US" sz="3200" dirty="0">
                <a:latin typeface="Calibri"/>
                <a:cs typeface="Comic Sans MS"/>
              </a:rPr>
              <a:t>, </a:t>
            </a:r>
          </a:p>
          <a:p>
            <a:pPr marL="468000" lvl="0" indent="-457200" algn="just" eaLnBrk="1" hangingPunct="1">
              <a:spcBef>
                <a:spcPts val="150"/>
              </a:spcBef>
              <a:spcAft>
                <a:spcPts val="300"/>
              </a:spcAft>
              <a:buFont typeface="Arial" panose="020B0604020202020204" pitchFamily="34" charset="0"/>
              <a:buChar char="•"/>
              <a:tabLst>
                <a:tab pos="266700" algn="l"/>
              </a:tabLst>
              <a:defRPr/>
            </a:pPr>
            <a:r>
              <a:rPr lang="en-US" sz="3200" dirty="0" err="1">
                <a:latin typeface="Calibri"/>
                <a:cs typeface="Comic Sans MS"/>
              </a:rPr>
              <a:t>Peralatan</a:t>
            </a:r>
            <a:r>
              <a:rPr lang="en-US" sz="3200" dirty="0">
                <a:latin typeface="Calibri"/>
                <a:cs typeface="Comic Sans MS"/>
              </a:rPr>
              <a:t> </a:t>
            </a:r>
            <a:r>
              <a:rPr lang="en-US" sz="3200" dirty="0" err="1">
                <a:latin typeface="Calibri"/>
                <a:cs typeface="Comic Sans MS"/>
              </a:rPr>
              <a:t>atau</a:t>
            </a:r>
            <a:r>
              <a:rPr lang="en-US" sz="3200" dirty="0">
                <a:latin typeface="Calibri"/>
                <a:cs typeface="Comic Sans MS"/>
              </a:rPr>
              <a:t> </a:t>
            </a:r>
          </a:p>
          <a:p>
            <a:pPr marL="468000" lvl="0" indent="-457200" algn="just" eaLnBrk="1" hangingPunct="1">
              <a:spcBef>
                <a:spcPts val="150"/>
              </a:spcBef>
              <a:spcAft>
                <a:spcPts val="300"/>
              </a:spcAft>
              <a:buFont typeface="Arial" panose="020B0604020202020204" pitchFamily="34" charset="0"/>
              <a:buChar char="•"/>
              <a:tabLst>
                <a:tab pos="266700" algn="l"/>
              </a:tabLst>
              <a:defRPr/>
            </a:pPr>
            <a:r>
              <a:rPr lang="en-US" sz="3200" spc="-4" dirty="0" err="1">
                <a:latin typeface="Calibri"/>
                <a:cs typeface="Comic Sans MS"/>
              </a:rPr>
              <a:t>Perlengkapan</a:t>
            </a:r>
            <a:r>
              <a:rPr lang="en-US" sz="3200" spc="-4" dirty="0">
                <a:latin typeface="Calibri"/>
                <a:cs typeface="Comic Sans MS"/>
              </a:rPr>
              <a:t> </a:t>
            </a:r>
          </a:p>
          <a:p>
            <a:pPr marL="267300" lvl="0" indent="-256500" algn="just" eaLnBrk="1" hangingPunct="1">
              <a:spcBef>
                <a:spcPts val="150"/>
              </a:spcBef>
              <a:spcAft>
                <a:spcPts val="300"/>
              </a:spcAft>
              <a:tabLst>
                <a:tab pos="266700" algn="l"/>
              </a:tabLst>
              <a:defRPr/>
            </a:pPr>
            <a:r>
              <a:rPr lang="en-US" sz="3200" dirty="0">
                <a:latin typeface="Calibri"/>
                <a:cs typeface="Comic Sans MS"/>
              </a:rPr>
              <a:t>yang</a:t>
            </a:r>
            <a:r>
              <a:rPr lang="en-US" sz="3200" spc="-127" dirty="0">
                <a:latin typeface="Calibri"/>
                <a:cs typeface="Comic Sans MS"/>
              </a:rPr>
              <a:t> </a:t>
            </a:r>
            <a:r>
              <a:rPr lang="en-US" sz="3200" dirty="0" err="1">
                <a:latin typeface="Calibri"/>
                <a:cs typeface="Comic Sans MS"/>
              </a:rPr>
              <a:t>dibutuhkan</a:t>
            </a:r>
            <a:r>
              <a:rPr lang="en-US" sz="3200" dirty="0">
                <a:latin typeface="Calibri"/>
                <a:cs typeface="Comic Sans MS"/>
              </a:rPr>
              <a:t>  </a:t>
            </a:r>
            <a:r>
              <a:rPr lang="en-US" sz="3200" dirty="0" err="1">
                <a:latin typeface="Calibri"/>
                <a:cs typeface="Comic Sans MS"/>
              </a:rPr>
              <a:t>untuk</a:t>
            </a:r>
            <a:r>
              <a:rPr lang="en-US" sz="3200" dirty="0">
                <a:latin typeface="Calibri"/>
                <a:cs typeface="Comic Sans MS"/>
              </a:rPr>
              <a:t> </a:t>
            </a:r>
            <a:r>
              <a:rPr lang="en-US" sz="3200" dirty="0" err="1">
                <a:latin typeface="Calibri"/>
                <a:cs typeface="Comic Sans MS"/>
              </a:rPr>
              <a:t>melakukan</a:t>
            </a:r>
            <a:r>
              <a:rPr lang="en-US" sz="3200" dirty="0">
                <a:latin typeface="Calibri"/>
                <a:cs typeface="Comic Sans MS"/>
              </a:rPr>
              <a:t> </a:t>
            </a:r>
            <a:r>
              <a:rPr lang="en-US" sz="3200" spc="-4" dirty="0" err="1">
                <a:latin typeface="Calibri"/>
                <a:cs typeface="Comic Sans MS"/>
              </a:rPr>
              <a:t>setiap</a:t>
            </a:r>
            <a:r>
              <a:rPr lang="en-US" sz="3200" spc="-4" dirty="0">
                <a:latin typeface="Calibri"/>
                <a:cs typeface="Comic Sans MS"/>
              </a:rPr>
              <a:t> </a:t>
            </a:r>
            <a:r>
              <a:rPr lang="en-US" sz="3200" spc="-4" dirty="0" err="1">
                <a:latin typeface="Calibri"/>
                <a:cs typeface="Comic Sans MS"/>
              </a:rPr>
              <a:t>aktivitas</a:t>
            </a:r>
            <a:r>
              <a:rPr lang="en-US" sz="3200" spc="-4" dirty="0">
                <a:latin typeface="Calibri"/>
                <a:cs typeface="Comic Sans MS"/>
              </a:rPr>
              <a:t>. Estimate Activity </a:t>
            </a:r>
            <a:r>
              <a:rPr lang="en-US" sz="3200" dirty="0">
                <a:latin typeface="Calibri"/>
                <a:cs typeface="Comic Sans MS"/>
              </a:rPr>
              <a:t>Resources  </a:t>
            </a:r>
            <a:r>
              <a:rPr lang="en-US" sz="3200" dirty="0" err="1">
                <a:latin typeface="Calibri"/>
                <a:cs typeface="Comic Sans MS"/>
              </a:rPr>
              <a:t>menghitung</a:t>
            </a:r>
            <a:r>
              <a:rPr lang="en-US" sz="3200" dirty="0">
                <a:latin typeface="Calibri"/>
                <a:cs typeface="Comic Sans MS"/>
              </a:rPr>
              <a:t> </a:t>
            </a:r>
            <a:r>
              <a:rPr lang="en-US" sz="3200" dirty="0" err="1">
                <a:latin typeface="Calibri"/>
                <a:cs typeface="Comic Sans MS"/>
              </a:rPr>
              <a:t>setiap</a:t>
            </a:r>
            <a:r>
              <a:rPr lang="en-US" sz="3200" dirty="0">
                <a:latin typeface="Calibri"/>
                <a:cs typeface="Comic Sans MS"/>
              </a:rPr>
              <a:t> </a:t>
            </a:r>
            <a:r>
              <a:rPr lang="en-US" sz="3200" dirty="0" err="1">
                <a:latin typeface="Calibri"/>
                <a:cs typeface="Comic Sans MS"/>
              </a:rPr>
              <a:t>tipe</a:t>
            </a:r>
            <a:r>
              <a:rPr lang="en-US" sz="3200" dirty="0">
                <a:latin typeface="Calibri"/>
                <a:cs typeface="Comic Sans MS"/>
              </a:rPr>
              <a:t> </a:t>
            </a:r>
            <a:r>
              <a:rPr lang="en-US" sz="3200" dirty="0" err="1">
                <a:latin typeface="Calibri"/>
                <a:cs typeface="Comic Sans MS"/>
              </a:rPr>
              <a:t>sumber</a:t>
            </a:r>
            <a:r>
              <a:rPr lang="en-US" sz="3200" dirty="0">
                <a:latin typeface="Calibri"/>
                <a:cs typeface="Comic Sans MS"/>
              </a:rPr>
              <a:t> </a:t>
            </a:r>
            <a:r>
              <a:rPr lang="en-US" sz="3200" dirty="0" err="1">
                <a:latin typeface="Calibri"/>
                <a:cs typeface="Comic Sans MS"/>
              </a:rPr>
              <a:t>daya</a:t>
            </a:r>
            <a:r>
              <a:rPr lang="en-US" sz="3200" dirty="0">
                <a:latin typeface="Calibri"/>
                <a:cs typeface="Comic Sans MS"/>
              </a:rPr>
              <a:t> yang</a:t>
            </a:r>
            <a:r>
              <a:rPr lang="en-US" sz="3200" spc="-146" dirty="0">
                <a:latin typeface="Calibri"/>
                <a:cs typeface="Comic Sans MS"/>
              </a:rPr>
              <a:t> </a:t>
            </a:r>
            <a:r>
              <a:rPr lang="en-US" sz="3200" dirty="0" err="1">
                <a:latin typeface="Calibri"/>
                <a:cs typeface="Comic Sans MS"/>
              </a:rPr>
              <a:t>dibutuhkan</a:t>
            </a:r>
            <a:r>
              <a:rPr lang="en-US" sz="3200" dirty="0">
                <a:latin typeface="Calibri"/>
                <a:cs typeface="Comic Sans MS"/>
              </a:rPr>
              <a:t>.</a:t>
            </a:r>
          </a:p>
        </p:txBody>
      </p:sp>
    </p:spTree>
    <p:extLst>
      <p:ext uri="{BB962C8B-B14F-4D97-AF65-F5344CB8AC3E}">
        <p14:creationId xmlns:p14="http://schemas.microsoft.com/office/powerpoint/2010/main" val="122699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1641" y="383364"/>
            <a:ext cx="5715000" cy="422672"/>
          </a:xfrm>
        </p:spPr>
        <p:txBody>
          <a:bodyPr/>
          <a:lstStyle/>
          <a:p>
            <a:r>
              <a:rPr lang="en-US" sz="2400" dirty="0" err="1"/>
              <a:t>Contoh</a:t>
            </a:r>
            <a:r>
              <a:rPr lang="en-US" sz="2400" dirty="0"/>
              <a:t> Activity List</a:t>
            </a:r>
            <a:endParaRPr lang="en-GB" sz="2400" dirty="0"/>
          </a:p>
        </p:txBody>
      </p:sp>
      <p:graphicFrame>
        <p:nvGraphicFramePr>
          <p:cNvPr id="4" name="Content Placeholder 3"/>
          <p:cNvGraphicFramePr>
            <a:graphicFrameLocks noGrp="1"/>
          </p:cNvGraphicFramePr>
          <p:nvPr>
            <p:ph idx="1"/>
          </p:nvPr>
        </p:nvGraphicFramePr>
        <p:xfrm>
          <a:off x="1766048" y="1176604"/>
          <a:ext cx="8054787" cy="3593069"/>
        </p:xfrm>
        <a:graphic>
          <a:graphicData uri="http://schemas.openxmlformats.org/drawingml/2006/table">
            <a:tbl>
              <a:tblPr firstRow="1" bandRow="1">
                <a:tableStyleId>{5940675A-B579-460E-94D1-54222C63F5DA}</a:tableStyleId>
              </a:tblPr>
              <a:tblGrid>
                <a:gridCol w="411239">
                  <a:extLst>
                    <a:ext uri="{9D8B030D-6E8A-4147-A177-3AD203B41FA5}">
                      <a16:colId xmlns:a16="http://schemas.microsoft.com/office/drawing/2014/main" val="20000"/>
                    </a:ext>
                  </a:extLst>
                </a:gridCol>
                <a:gridCol w="3932161">
                  <a:extLst>
                    <a:ext uri="{9D8B030D-6E8A-4147-A177-3AD203B41FA5}">
                      <a16:colId xmlns:a16="http://schemas.microsoft.com/office/drawing/2014/main" val="20001"/>
                    </a:ext>
                  </a:extLst>
                </a:gridCol>
                <a:gridCol w="1002702">
                  <a:extLst>
                    <a:ext uri="{9D8B030D-6E8A-4147-A177-3AD203B41FA5}">
                      <a16:colId xmlns:a16="http://schemas.microsoft.com/office/drawing/2014/main" val="20002"/>
                    </a:ext>
                  </a:extLst>
                </a:gridCol>
                <a:gridCol w="584051">
                  <a:extLst>
                    <a:ext uri="{9D8B030D-6E8A-4147-A177-3AD203B41FA5}">
                      <a16:colId xmlns:a16="http://schemas.microsoft.com/office/drawing/2014/main" val="20003"/>
                    </a:ext>
                  </a:extLst>
                </a:gridCol>
                <a:gridCol w="484094">
                  <a:extLst>
                    <a:ext uri="{9D8B030D-6E8A-4147-A177-3AD203B41FA5}">
                      <a16:colId xmlns:a16="http://schemas.microsoft.com/office/drawing/2014/main" val="20004"/>
                    </a:ext>
                  </a:extLst>
                </a:gridCol>
                <a:gridCol w="537883">
                  <a:extLst>
                    <a:ext uri="{9D8B030D-6E8A-4147-A177-3AD203B41FA5}">
                      <a16:colId xmlns:a16="http://schemas.microsoft.com/office/drawing/2014/main" val="20005"/>
                    </a:ext>
                  </a:extLst>
                </a:gridCol>
                <a:gridCol w="578223">
                  <a:extLst>
                    <a:ext uri="{9D8B030D-6E8A-4147-A177-3AD203B41FA5}">
                      <a16:colId xmlns:a16="http://schemas.microsoft.com/office/drawing/2014/main" val="20006"/>
                    </a:ext>
                  </a:extLst>
                </a:gridCol>
                <a:gridCol w="524434">
                  <a:extLst>
                    <a:ext uri="{9D8B030D-6E8A-4147-A177-3AD203B41FA5}">
                      <a16:colId xmlns:a16="http://schemas.microsoft.com/office/drawing/2014/main" val="20007"/>
                    </a:ext>
                  </a:extLst>
                </a:gridCol>
              </a:tblGrid>
              <a:tr h="369809">
                <a:tc rowSpan="2">
                  <a:txBody>
                    <a:bodyPr/>
                    <a:lstStyle/>
                    <a:p>
                      <a:endParaRPr lang="en-US" sz="1400" b="1" dirty="0">
                        <a:solidFill>
                          <a:schemeClr val="bg1"/>
                        </a:solidFill>
                      </a:endParaRPr>
                    </a:p>
                    <a:p>
                      <a:r>
                        <a:rPr lang="en-US" sz="1400" b="1" dirty="0">
                          <a:solidFill>
                            <a:schemeClr val="bg1"/>
                          </a:solidFill>
                        </a:rPr>
                        <a:t>No</a:t>
                      </a:r>
                      <a:endParaRPr lang="en-GB" sz="1400" b="1" dirty="0">
                        <a:solidFill>
                          <a:schemeClr val="bg1"/>
                        </a:solidFill>
                      </a:endParaRPr>
                    </a:p>
                  </a:txBody>
                  <a:tcPr marL="68580" marR="68580" marT="34290" marB="34290">
                    <a:solidFill>
                      <a:schemeClr val="accent1"/>
                    </a:solidFill>
                  </a:tcPr>
                </a:tc>
                <a:tc rowSpan="2">
                  <a:txBody>
                    <a:bodyPr/>
                    <a:lstStyle/>
                    <a:p>
                      <a:pPr algn="l"/>
                      <a:endParaRPr lang="en-US" sz="1400" b="1" dirty="0">
                        <a:solidFill>
                          <a:schemeClr val="bg1"/>
                        </a:solidFill>
                      </a:endParaRPr>
                    </a:p>
                    <a:p>
                      <a:pPr algn="l"/>
                      <a:r>
                        <a:rPr lang="en-US" sz="1400" b="1" dirty="0" err="1">
                          <a:solidFill>
                            <a:schemeClr val="bg1"/>
                          </a:solidFill>
                        </a:rPr>
                        <a:t>Ruang</a:t>
                      </a:r>
                      <a:r>
                        <a:rPr lang="en-US" sz="1400" b="1" dirty="0">
                          <a:solidFill>
                            <a:schemeClr val="bg1"/>
                          </a:solidFill>
                        </a:rPr>
                        <a:t> </a:t>
                      </a:r>
                      <a:r>
                        <a:rPr lang="en-US" sz="1400" b="1" dirty="0" err="1">
                          <a:solidFill>
                            <a:schemeClr val="bg1"/>
                          </a:solidFill>
                        </a:rPr>
                        <a:t>Lingkup</a:t>
                      </a:r>
                      <a:r>
                        <a:rPr lang="en-US" sz="1400" b="1" dirty="0">
                          <a:solidFill>
                            <a:schemeClr val="bg1"/>
                          </a:solidFill>
                        </a:rPr>
                        <a:t> / </a:t>
                      </a:r>
                      <a:r>
                        <a:rPr lang="en-US" sz="1400" b="1" dirty="0" err="1">
                          <a:solidFill>
                            <a:schemeClr val="bg1"/>
                          </a:solidFill>
                        </a:rPr>
                        <a:t>Paket</a:t>
                      </a:r>
                      <a:r>
                        <a:rPr lang="en-US" sz="1400" b="1" dirty="0">
                          <a:solidFill>
                            <a:schemeClr val="bg1"/>
                          </a:solidFill>
                        </a:rPr>
                        <a:t> </a:t>
                      </a:r>
                      <a:r>
                        <a:rPr lang="en-US" sz="1400" b="1" dirty="0" err="1">
                          <a:solidFill>
                            <a:schemeClr val="bg1"/>
                          </a:solidFill>
                        </a:rPr>
                        <a:t>Pekerjaan</a:t>
                      </a:r>
                      <a:r>
                        <a:rPr lang="en-US" sz="1400" b="1" dirty="0">
                          <a:solidFill>
                            <a:schemeClr val="bg1"/>
                          </a:solidFill>
                        </a:rPr>
                        <a:t> &amp; </a:t>
                      </a:r>
                      <a:r>
                        <a:rPr lang="en-US" sz="1400" b="1" dirty="0" err="1">
                          <a:solidFill>
                            <a:schemeClr val="bg1"/>
                          </a:solidFill>
                        </a:rPr>
                        <a:t>Uraian</a:t>
                      </a:r>
                      <a:r>
                        <a:rPr lang="en-US" sz="1400" b="1" dirty="0">
                          <a:solidFill>
                            <a:schemeClr val="bg1"/>
                          </a:solidFill>
                        </a:rPr>
                        <a:t> </a:t>
                      </a:r>
                      <a:r>
                        <a:rPr lang="en-US" sz="1400" b="1" dirty="0" err="1">
                          <a:solidFill>
                            <a:schemeClr val="bg1"/>
                          </a:solidFill>
                        </a:rPr>
                        <a:t>Kegiatan</a:t>
                      </a:r>
                      <a:endParaRPr lang="en-GB" sz="1400" b="1" dirty="0">
                        <a:solidFill>
                          <a:schemeClr val="bg1"/>
                        </a:solidFill>
                      </a:endParaRPr>
                    </a:p>
                  </a:txBody>
                  <a:tcPr marL="68580" marR="68580" marT="34290" marB="34290">
                    <a:solidFill>
                      <a:schemeClr val="accent1"/>
                    </a:solidFill>
                  </a:tcPr>
                </a:tc>
                <a:tc rowSpan="2">
                  <a:txBody>
                    <a:bodyPr/>
                    <a:lstStyle/>
                    <a:p>
                      <a:pPr algn="ctr"/>
                      <a:endParaRPr lang="en-US" sz="1400" b="1" dirty="0">
                        <a:solidFill>
                          <a:schemeClr val="bg1"/>
                        </a:solidFill>
                      </a:endParaRPr>
                    </a:p>
                    <a:p>
                      <a:pPr algn="ctr"/>
                      <a:r>
                        <a:rPr lang="en-US" sz="1400" b="1" dirty="0" err="1">
                          <a:solidFill>
                            <a:schemeClr val="bg1"/>
                          </a:solidFill>
                        </a:rPr>
                        <a:t>Predecesor</a:t>
                      </a:r>
                      <a:endParaRPr lang="en-GB" sz="1400" b="1" dirty="0">
                        <a:solidFill>
                          <a:schemeClr val="bg1"/>
                        </a:solidFill>
                      </a:endParaRPr>
                    </a:p>
                  </a:txBody>
                  <a:tcPr marL="68580" marR="68580" marT="34290" marB="34290">
                    <a:solidFill>
                      <a:schemeClr val="accent1"/>
                    </a:solidFill>
                  </a:tcPr>
                </a:tc>
                <a:tc gridSpan="3">
                  <a:txBody>
                    <a:bodyPr/>
                    <a:lstStyle/>
                    <a:p>
                      <a:pPr algn="ctr"/>
                      <a:r>
                        <a:rPr lang="en-US" sz="1400" b="1" dirty="0" err="1">
                          <a:solidFill>
                            <a:schemeClr val="bg1"/>
                          </a:solidFill>
                        </a:rPr>
                        <a:t>Estimasi</a:t>
                      </a:r>
                      <a:r>
                        <a:rPr lang="en-US" sz="1400" b="1" dirty="0">
                          <a:solidFill>
                            <a:schemeClr val="bg1"/>
                          </a:solidFill>
                        </a:rPr>
                        <a:t> Resources</a:t>
                      </a:r>
                      <a:endParaRPr lang="en-GB" sz="1400" b="1" dirty="0">
                        <a:solidFill>
                          <a:schemeClr val="bg1"/>
                        </a:solidFill>
                      </a:endParaRPr>
                    </a:p>
                  </a:txBody>
                  <a:tcPr marL="68580" marR="68580" marT="34290" marB="34290">
                    <a:solidFill>
                      <a:schemeClr val="accent1"/>
                    </a:solidFill>
                  </a:tcPr>
                </a:tc>
                <a:tc hMerge="1">
                  <a:txBody>
                    <a:bodyPr/>
                    <a:lstStyle/>
                    <a:p>
                      <a:endParaRPr lang="en-GB"/>
                    </a:p>
                  </a:txBody>
                  <a:tcPr/>
                </a:tc>
                <a:tc hMerge="1">
                  <a:txBody>
                    <a:bodyPr/>
                    <a:lstStyle/>
                    <a:p>
                      <a:endParaRPr lang="en-GB"/>
                    </a:p>
                  </a:txBody>
                  <a:tcPr/>
                </a:tc>
                <a:tc gridSpan="2">
                  <a:txBody>
                    <a:bodyPr/>
                    <a:lstStyle/>
                    <a:p>
                      <a:pPr algn="ctr"/>
                      <a:r>
                        <a:rPr lang="en-US" sz="1400" b="1" dirty="0" err="1">
                          <a:solidFill>
                            <a:schemeClr val="bg1"/>
                          </a:solidFill>
                        </a:rPr>
                        <a:t>Estimasi</a:t>
                      </a:r>
                      <a:endParaRPr lang="en-GB" sz="1400" b="1" dirty="0">
                        <a:solidFill>
                          <a:schemeClr val="bg1"/>
                        </a:solidFill>
                      </a:endParaRPr>
                    </a:p>
                  </a:txBody>
                  <a:tcPr marL="68580" marR="68580" marT="34290" marB="34290">
                    <a:solidFill>
                      <a:schemeClr val="accent1"/>
                    </a:solidFill>
                  </a:tcPr>
                </a:tc>
                <a:tc hMerge="1">
                  <a:txBody>
                    <a:bodyPr/>
                    <a:lstStyle/>
                    <a:p>
                      <a:endParaRPr lang="en-GB"/>
                    </a:p>
                  </a:txBody>
                  <a:tcPr/>
                </a:tc>
                <a:extLst>
                  <a:ext uri="{0D108BD9-81ED-4DB2-BD59-A6C34878D82A}">
                    <a16:rowId xmlns:a16="http://schemas.microsoft.com/office/drawing/2014/main" val="10000"/>
                  </a:ext>
                </a:extLst>
              </a:tr>
              <a:tr h="161365">
                <a:tc vMerge="1">
                  <a:txBody>
                    <a:bodyPr/>
                    <a:lstStyle/>
                    <a:p>
                      <a:endParaRPr lang="en-US" sz="1200" dirty="0">
                        <a:solidFill>
                          <a:schemeClr val="bg1"/>
                        </a:solidFill>
                      </a:endParaRPr>
                    </a:p>
                  </a:txBody>
                  <a:tcPr marL="68580" marR="68580" marT="34290" marB="34290">
                    <a:solidFill>
                      <a:schemeClr val="accent1"/>
                    </a:solidFill>
                  </a:tcPr>
                </a:tc>
                <a:tc vMerge="1">
                  <a:txBody>
                    <a:bodyPr/>
                    <a:lstStyle/>
                    <a:p>
                      <a:pPr marL="0" indent="0">
                        <a:buFont typeface="+mj-lt"/>
                        <a:buNone/>
                      </a:pPr>
                      <a:endParaRPr lang="en-US" sz="1200" baseline="0" dirty="0">
                        <a:solidFill>
                          <a:schemeClr val="bg1"/>
                        </a:solidFill>
                      </a:endParaRPr>
                    </a:p>
                  </a:txBody>
                  <a:tcPr marL="68580" marR="68580" marT="34290" marB="34290">
                    <a:solidFill>
                      <a:schemeClr val="accent1"/>
                    </a:solidFill>
                  </a:tcPr>
                </a:tc>
                <a:tc vMerge="1">
                  <a:txBody>
                    <a:bodyPr/>
                    <a:lstStyle/>
                    <a:p>
                      <a:endParaRPr lang="en-GB" sz="1200" dirty="0">
                        <a:solidFill>
                          <a:schemeClr val="bg1"/>
                        </a:solidFill>
                      </a:endParaRPr>
                    </a:p>
                  </a:txBody>
                  <a:tcPr marL="68580" marR="68580" marT="34290" marB="34290">
                    <a:solidFill>
                      <a:schemeClr val="accent1"/>
                    </a:solidFill>
                  </a:tcPr>
                </a:tc>
                <a:tc>
                  <a:txBody>
                    <a:bodyPr/>
                    <a:lstStyle/>
                    <a:p>
                      <a:r>
                        <a:rPr lang="en-US" sz="1200" b="1" dirty="0">
                          <a:solidFill>
                            <a:schemeClr val="bg1"/>
                          </a:solidFill>
                        </a:rPr>
                        <a:t>Orang</a:t>
                      </a:r>
                      <a:endParaRPr lang="en-GB" sz="1200" b="1" dirty="0">
                        <a:solidFill>
                          <a:schemeClr val="bg1"/>
                        </a:solidFill>
                      </a:endParaRPr>
                    </a:p>
                  </a:txBody>
                  <a:tcPr marL="68580" marR="68580" marT="34290" marB="34290">
                    <a:solidFill>
                      <a:schemeClr val="accent1"/>
                    </a:solidFill>
                  </a:tcPr>
                </a:tc>
                <a:tc>
                  <a:txBody>
                    <a:bodyPr/>
                    <a:lstStyle/>
                    <a:p>
                      <a:r>
                        <a:rPr lang="en-US" sz="1200" b="1" dirty="0" err="1">
                          <a:solidFill>
                            <a:schemeClr val="bg1"/>
                          </a:solidFill>
                        </a:rPr>
                        <a:t>Alat</a:t>
                      </a:r>
                      <a:endParaRPr lang="en-GB" sz="1200" b="1" dirty="0">
                        <a:solidFill>
                          <a:schemeClr val="bg1"/>
                        </a:solidFill>
                      </a:endParaRPr>
                    </a:p>
                  </a:txBody>
                  <a:tcPr marL="68580" marR="68580" marT="34290" marB="34290">
                    <a:solidFill>
                      <a:schemeClr val="accent1"/>
                    </a:solidFill>
                  </a:tcPr>
                </a:tc>
                <a:tc>
                  <a:txBody>
                    <a:bodyPr/>
                    <a:lstStyle/>
                    <a:p>
                      <a:r>
                        <a:rPr lang="en-US" sz="1200" b="1" dirty="0" err="1">
                          <a:solidFill>
                            <a:schemeClr val="bg1"/>
                          </a:solidFill>
                        </a:rPr>
                        <a:t>Bahan</a:t>
                      </a:r>
                      <a:endParaRPr lang="en-US" sz="1200" b="1" dirty="0">
                        <a:solidFill>
                          <a:schemeClr val="bg1"/>
                        </a:solidFill>
                      </a:endParaRPr>
                    </a:p>
                  </a:txBody>
                  <a:tcPr marL="68580" marR="68580" marT="34290" marB="34290">
                    <a:solidFill>
                      <a:schemeClr val="accent1"/>
                    </a:solidFill>
                  </a:tcPr>
                </a:tc>
                <a:tc>
                  <a:txBody>
                    <a:bodyPr/>
                    <a:lstStyle/>
                    <a:p>
                      <a:r>
                        <a:rPr lang="en-US" sz="1200" b="1" dirty="0" err="1">
                          <a:solidFill>
                            <a:schemeClr val="bg1"/>
                          </a:solidFill>
                        </a:rPr>
                        <a:t>Durasi</a:t>
                      </a:r>
                      <a:endParaRPr lang="en-GB" sz="1200" b="1" dirty="0">
                        <a:solidFill>
                          <a:schemeClr val="bg1"/>
                        </a:solidFill>
                      </a:endParaRPr>
                    </a:p>
                  </a:txBody>
                  <a:tcPr marL="68580" marR="68580" marT="34290" marB="34290">
                    <a:solidFill>
                      <a:schemeClr val="accent1"/>
                    </a:solidFill>
                  </a:tcPr>
                </a:tc>
                <a:tc>
                  <a:txBody>
                    <a:bodyPr/>
                    <a:lstStyle/>
                    <a:p>
                      <a:r>
                        <a:rPr lang="en-US" sz="1200" b="1" dirty="0" err="1">
                          <a:solidFill>
                            <a:schemeClr val="bg1"/>
                          </a:solidFill>
                        </a:rPr>
                        <a:t>Biaya</a:t>
                      </a:r>
                      <a:endParaRPr lang="en-GB" sz="1200" b="1" dirty="0">
                        <a:solidFill>
                          <a:schemeClr val="bg1"/>
                        </a:solidFill>
                      </a:endParaRPr>
                    </a:p>
                  </a:txBody>
                  <a:tcPr marL="68580" marR="68580" marT="34290" marB="34290">
                    <a:solidFill>
                      <a:schemeClr val="accent1"/>
                    </a:solidFill>
                  </a:tcPr>
                </a:tc>
                <a:extLst>
                  <a:ext uri="{0D108BD9-81ED-4DB2-BD59-A6C34878D82A}">
                    <a16:rowId xmlns:a16="http://schemas.microsoft.com/office/drawing/2014/main" val="10001"/>
                  </a:ext>
                </a:extLst>
              </a:tr>
              <a:tr h="517097">
                <a:tc>
                  <a:txBody>
                    <a:bodyPr/>
                    <a:lstStyle/>
                    <a:p>
                      <a:pPr algn="ctr"/>
                      <a:r>
                        <a:rPr lang="en-US" sz="1200" dirty="0"/>
                        <a:t>I</a:t>
                      </a:r>
                    </a:p>
                  </a:txBody>
                  <a:tcPr marL="68580" marR="68580" marT="34290" marB="34290">
                    <a:solidFill>
                      <a:schemeClr val="tx1">
                        <a:lumMod val="10000"/>
                        <a:lumOff val="90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 typeface="+mj-lt"/>
                        <a:buNone/>
                        <a:tabLst/>
                        <a:defRPr/>
                      </a:pPr>
                      <a:r>
                        <a:rPr lang="en-US" sz="1200" dirty="0" err="1"/>
                        <a:t>Pedoman</a:t>
                      </a:r>
                      <a:r>
                        <a:rPr lang="en-US" sz="1200" dirty="0"/>
                        <a:t> GCG</a:t>
                      </a:r>
                    </a:p>
                    <a:p>
                      <a:pPr marL="268288" indent="-268288">
                        <a:buFont typeface="+mj-lt"/>
                        <a:buAutoNum type="alphaLcParenR"/>
                      </a:pPr>
                      <a:r>
                        <a:rPr lang="en-US" sz="1200" dirty="0" err="1"/>
                        <a:t>Pelajari</a:t>
                      </a:r>
                      <a:r>
                        <a:rPr lang="en-US" sz="1200" dirty="0"/>
                        <a:t> </a:t>
                      </a:r>
                      <a:r>
                        <a:rPr lang="en-US" sz="1200" dirty="0" err="1"/>
                        <a:t>Buku</a:t>
                      </a:r>
                      <a:r>
                        <a:rPr lang="en-US" sz="1200" dirty="0"/>
                        <a:t> </a:t>
                      </a:r>
                      <a:r>
                        <a:rPr lang="en-US" sz="1200" dirty="0" err="1"/>
                        <a:t>Pedoman</a:t>
                      </a:r>
                      <a:r>
                        <a:rPr lang="en-US" sz="1200" dirty="0"/>
                        <a:t> GCG yang </a:t>
                      </a:r>
                      <a:r>
                        <a:rPr lang="en-US" sz="1200" dirty="0" err="1"/>
                        <a:t>berlaku</a:t>
                      </a:r>
                      <a:r>
                        <a:rPr lang="en-US" sz="1200" dirty="0"/>
                        <a:t> </a:t>
                      </a:r>
                      <a:r>
                        <a:rPr lang="en-US" sz="1200" dirty="0" err="1"/>
                        <a:t>saat</a:t>
                      </a:r>
                      <a:r>
                        <a:rPr lang="en-US" sz="1200" dirty="0"/>
                        <a:t> </a:t>
                      </a:r>
                      <a:r>
                        <a:rPr lang="en-US" sz="1200" dirty="0" err="1"/>
                        <a:t>ini</a:t>
                      </a:r>
                      <a:endParaRPr lang="en-US" sz="1200" dirty="0"/>
                    </a:p>
                    <a:p>
                      <a:pPr marL="268288" indent="-268288">
                        <a:buFont typeface="+mj-lt"/>
                        <a:buAutoNum type="alphaLcParenR"/>
                      </a:pPr>
                      <a:r>
                        <a:rPr lang="en-US" sz="1200" dirty="0" err="1"/>
                        <a:t>Periksa</a:t>
                      </a:r>
                      <a:r>
                        <a:rPr lang="en-US" sz="1200" dirty="0"/>
                        <a:t> </a:t>
                      </a:r>
                      <a:r>
                        <a:rPr lang="en-US" sz="1200" dirty="0" err="1"/>
                        <a:t>kekurangan</a:t>
                      </a:r>
                      <a:r>
                        <a:rPr lang="en-US" sz="1200" baseline="0" dirty="0"/>
                        <a:t> – </a:t>
                      </a:r>
                      <a:r>
                        <a:rPr lang="en-US" sz="1200" baseline="0" dirty="0" err="1"/>
                        <a:t>kekurangan</a:t>
                      </a:r>
                      <a:r>
                        <a:rPr lang="en-US" sz="1200" baseline="0" dirty="0"/>
                        <a:t> </a:t>
                      </a:r>
                      <a:r>
                        <a:rPr lang="en-US" sz="1200" baseline="0" dirty="0" err="1"/>
                        <a:t>Buku</a:t>
                      </a:r>
                      <a:r>
                        <a:rPr lang="en-US" sz="1200" baseline="0" dirty="0"/>
                        <a:t> </a:t>
                      </a:r>
                      <a:r>
                        <a:rPr lang="en-US" sz="1200" baseline="0" dirty="0" err="1"/>
                        <a:t>Pedoman</a:t>
                      </a:r>
                      <a:r>
                        <a:rPr lang="en-US" sz="1200" baseline="0" dirty="0"/>
                        <a:t> </a:t>
                      </a:r>
                      <a:r>
                        <a:rPr lang="en-US" sz="1200" baseline="0" dirty="0" err="1"/>
                        <a:t>tersebut</a:t>
                      </a:r>
                      <a:endParaRPr lang="en-US" sz="1200" baseline="0" dirty="0"/>
                    </a:p>
                    <a:p>
                      <a:pPr marL="268288" indent="-268288">
                        <a:buFont typeface="+mj-lt"/>
                        <a:buAutoNum type="alphaLcParenR"/>
                      </a:pPr>
                      <a:r>
                        <a:rPr lang="en-US" sz="1200" baseline="0" dirty="0" err="1"/>
                        <a:t>Lengkapi</a:t>
                      </a:r>
                      <a:r>
                        <a:rPr lang="en-US" sz="1200" baseline="0" dirty="0"/>
                        <a:t> / </a:t>
                      </a:r>
                      <a:r>
                        <a:rPr lang="en-US" sz="1200" baseline="0" dirty="0" err="1"/>
                        <a:t>Sempurnakan</a:t>
                      </a:r>
                      <a:r>
                        <a:rPr lang="en-US" sz="1200" baseline="0" dirty="0"/>
                        <a:t> </a:t>
                      </a:r>
                      <a:r>
                        <a:rPr lang="en-US" sz="1200" baseline="0" dirty="0" err="1"/>
                        <a:t>Buku</a:t>
                      </a:r>
                      <a:r>
                        <a:rPr lang="en-US" sz="1200" baseline="0" dirty="0"/>
                        <a:t> </a:t>
                      </a:r>
                      <a:r>
                        <a:rPr lang="en-US" sz="1200" baseline="0" dirty="0" err="1"/>
                        <a:t>tersebut</a:t>
                      </a:r>
                      <a:endParaRPr lang="en-US" sz="1200" baseline="0" dirty="0"/>
                    </a:p>
                    <a:p>
                      <a:pPr marL="268288" indent="-268288">
                        <a:buFont typeface="+mj-lt"/>
                        <a:buAutoNum type="alphaLcParenR"/>
                      </a:pPr>
                      <a:r>
                        <a:rPr lang="en-US" sz="1200" baseline="0" dirty="0" err="1"/>
                        <a:t>Kemas</a:t>
                      </a:r>
                      <a:r>
                        <a:rPr lang="en-US" sz="1200" baseline="0" dirty="0"/>
                        <a:t> </a:t>
                      </a:r>
                      <a:r>
                        <a:rPr lang="en-US" sz="1200" baseline="0" dirty="0" err="1"/>
                        <a:t>dalam</a:t>
                      </a:r>
                      <a:r>
                        <a:rPr lang="en-US" sz="1200" baseline="0" dirty="0"/>
                        <a:t> </a:t>
                      </a:r>
                      <a:r>
                        <a:rPr lang="en-US" sz="1200" baseline="0" dirty="0" err="1"/>
                        <a:t>bentuk</a:t>
                      </a:r>
                      <a:r>
                        <a:rPr lang="en-US" sz="1200" baseline="0" dirty="0"/>
                        <a:t> </a:t>
                      </a:r>
                      <a:r>
                        <a:rPr lang="en-US" sz="1200" baseline="0" dirty="0" err="1"/>
                        <a:t>Buku</a:t>
                      </a:r>
                      <a:endParaRPr lang="en-US" sz="1200" baseline="0" dirty="0"/>
                    </a:p>
                    <a:p>
                      <a:pPr marL="268288" indent="-268288">
                        <a:buFont typeface="+mj-lt"/>
                        <a:buAutoNum type="alphaLcParenR"/>
                      </a:pPr>
                      <a:r>
                        <a:rPr lang="en-US" sz="1200" baseline="0" dirty="0" err="1"/>
                        <a:t>Perbanyak</a:t>
                      </a:r>
                      <a:endParaRPr lang="en-US" sz="1200" baseline="0" dirty="0"/>
                    </a:p>
                    <a:p>
                      <a:pPr marL="0" marR="0" indent="0" algn="l" defTabSz="685800" rtl="0" eaLnBrk="1" fontAlgn="auto" latinLnBrk="0" hangingPunct="1">
                        <a:lnSpc>
                          <a:spcPct val="100000"/>
                        </a:lnSpc>
                        <a:spcBef>
                          <a:spcPts val="0"/>
                        </a:spcBef>
                        <a:spcAft>
                          <a:spcPts val="0"/>
                        </a:spcAft>
                        <a:buClrTx/>
                        <a:buSzTx/>
                        <a:buFont typeface="+mj-lt"/>
                        <a:buNone/>
                        <a:tabLst/>
                        <a:defRPr/>
                      </a:pPr>
                      <a:endParaRPr lang="en-US" sz="1200" dirty="0"/>
                    </a:p>
                  </a:txBody>
                  <a:tcPr marL="68580" marR="68580" marT="34290" marB="34290">
                    <a:solidFill>
                      <a:schemeClr val="tx1">
                        <a:lumMod val="10000"/>
                        <a:lumOff val="90000"/>
                      </a:schemeClr>
                    </a:solidFill>
                  </a:tcPr>
                </a:tc>
                <a:tc>
                  <a:txBody>
                    <a:bodyPr/>
                    <a:lstStyle/>
                    <a:p>
                      <a:pPr algn="ctr"/>
                      <a:endParaRPr lang="en-US" sz="1200" dirty="0"/>
                    </a:p>
                    <a:p>
                      <a:pPr algn="ctr"/>
                      <a:r>
                        <a:rPr lang="en-US" sz="1200" dirty="0"/>
                        <a:t>-</a:t>
                      </a:r>
                    </a:p>
                    <a:p>
                      <a:pPr algn="ctr"/>
                      <a:r>
                        <a:rPr lang="en-US" sz="1200" dirty="0"/>
                        <a:t>a</a:t>
                      </a:r>
                    </a:p>
                    <a:p>
                      <a:pPr algn="ctr"/>
                      <a:endParaRPr lang="en-US" sz="1200" dirty="0"/>
                    </a:p>
                    <a:p>
                      <a:pPr algn="ctr"/>
                      <a:r>
                        <a:rPr lang="en-US" sz="1200" dirty="0"/>
                        <a:t>b</a:t>
                      </a:r>
                    </a:p>
                    <a:p>
                      <a:pPr algn="ctr"/>
                      <a:r>
                        <a:rPr lang="en-US" sz="1200" dirty="0"/>
                        <a:t>c</a:t>
                      </a:r>
                    </a:p>
                    <a:p>
                      <a:pPr algn="ctr"/>
                      <a:r>
                        <a:rPr lang="en-US" sz="1200" dirty="0"/>
                        <a:t>d</a:t>
                      </a:r>
                      <a:endParaRPr lang="en-GB" sz="1200" dirty="0"/>
                    </a:p>
                    <a:p>
                      <a:endParaRPr lang="en-GB" sz="1200" dirty="0"/>
                    </a:p>
                  </a:txBody>
                  <a:tcPr marL="68580" marR="68580" marT="34290" marB="34290">
                    <a:solidFill>
                      <a:schemeClr val="tx1">
                        <a:lumMod val="10000"/>
                        <a:lumOff val="90000"/>
                      </a:schemeClr>
                    </a:solidFill>
                  </a:tcPr>
                </a:tc>
                <a:tc>
                  <a:txBody>
                    <a:bodyPr/>
                    <a:lstStyle/>
                    <a:p>
                      <a:endParaRPr lang="en-GB" sz="1200" dirty="0"/>
                    </a:p>
                  </a:txBody>
                  <a:tcPr marL="68580" marR="68580" marT="34290" marB="34290">
                    <a:solidFill>
                      <a:schemeClr val="tx1">
                        <a:lumMod val="10000"/>
                        <a:lumOff val="90000"/>
                      </a:schemeClr>
                    </a:solidFill>
                  </a:tcPr>
                </a:tc>
                <a:tc>
                  <a:txBody>
                    <a:bodyPr/>
                    <a:lstStyle/>
                    <a:p>
                      <a:endParaRPr lang="en-GB" dirty="0"/>
                    </a:p>
                  </a:txBody>
                  <a:tcPr marL="68580" marR="68580" marT="34290" marB="34290">
                    <a:solidFill>
                      <a:schemeClr val="tx1">
                        <a:lumMod val="10000"/>
                        <a:lumOff val="90000"/>
                      </a:schemeClr>
                    </a:solidFill>
                  </a:tcPr>
                </a:tc>
                <a:tc>
                  <a:txBody>
                    <a:bodyPr/>
                    <a:lstStyle/>
                    <a:p>
                      <a:endParaRPr lang="en-GB" sz="1200" dirty="0"/>
                    </a:p>
                  </a:txBody>
                  <a:tcPr marL="68580" marR="68580" marT="34290" marB="34290">
                    <a:solidFill>
                      <a:schemeClr val="tx1">
                        <a:lumMod val="10000"/>
                        <a:lumOff val="90000"/>
                      </a:schemeClr>
                    </a:solidFill>
                  </a:tcPr>
                </a:tc>
                <a:tc>
                  <a:txBody>
                    <a:bodyPr/>
                    <a:lstStyle/>
                    <a:p>
                      <a:endParaRPr lang="en-US" sz="1200" dirty="0"/>
                    </a:p>
                    <a:p>
                      <a:endParaRPr lang="en-GB" sz="1200" dirty="0"/>
                    </a:p>
                  </a:txBody>
                  <a:tcPr marL="68580" marR="68580" marT="34290" marB="34290">
                    <a:solidFill>
                      <a:schemeClr val="tx1">
                        <a:lumMod val="10000"/>
                        <a:lumOff val="90000"/>
                      </a:schemeClr>
                    </a:solidFill>
                  </a:tcPr>
                </a:tc>
                <a:tc>
                  <a:txBody>
                    <a:bodyPr/>
                    <a:lstStyle/>
                    <a:p>
                      <a:endParaRPr lang="en-GB" dirty="0"/>
                    </a:p>
                  </a:txBody>
                  <a:tcPr marL="68580" marR="68580" marT="34290" marB="34290">
                    <a:solidFill>
                      <a:schemeClr val="tx1">
                        <a:lumMod val="10000"/>
                        <a:lumOff val="90000"/>
                      </a:schemeClr>
                    </a:solidFill>
                  </a:tcPr>
                </a:tc>
                <a:extLst>
                  <a:ext uri="{0D108BD9-81ED-4DB2-BD59-A6C34878D82A}">
                    <a16:rowId xmlns:a16="http://schemas.microsoft.com/office/drawing/2014/main" val="10002"/>
                  </a:ext>
                </a:extLst>
              </a:tr>
              <a:tr h="517097">
                <a:tc>
                  <a:txBody>
                    <a:bodyPr/>
                    <a:lstStyle/>
                    <a:p>
                      <a:pPr algn="ctr"/>
                      <a:r>
                        <a:rPr lang="en-US" dirty="0"/>
                        <a:t>II</a:t>
                      </a:r>
                      <a:endParaRPr lang="en-GB" dirty="0"/>
                    </a:p>
                  </a:txBody>
                  <a:tcPr marL="68580" marR="68580" marT="34290" marB="34290">
                    <a:solidFill>
                      <a:schemeClr val="bg1">
                        <a:lumMod val="85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200" dirty="0" err="1"/>
                        <a:t>Sosialisasi</a:t>
                      </a:r>
                      <a:r>
                        <a:rPr lang="en-US" sz="1200" dirty="0"/>
                        <a:t> </a:t>
                      </a:r>
                      <a:r>
                        <a:rPr lang="en-US" sz="1200" dirty="0" err="1"/>
                        <a:t>Buku</a:t>
                      </a:r>
                      <a:r>
                        <a:rPr lang="en-US" sz="1200" dirty="0"/>
                        <a:t> </a:t>
                      </a:r>
                      <a:r>
                        <a:rPr lang="en-US" sz="1200" dirty="0" err="1"/>
                        <a:t>Pedoman</a:t>
                      </a:r>
                      <a:r>
                        <a:rPr lang="en-US" sz="1200" dirty="0"/>
                        <a:t> GCG yang</a:t>
                      </a:r>
                      <a:r>
                        <a:rPr lang="en-US" sz="1200" baseline="0" dirty="0"/>
                        <a:t> </a:t>
                      </a:r>
                      <a:r>
                        <a:rPr lang="en-US" sz="1200" baseline="0" dirty="0" err="1"/>
                        <a:t>telah</a:t>
                      </a:r>
                      <a:r>
                        <a:rPr lang="en-US" sz="1200" baseline="0" dirty="0"/>
                        <a:t> </a:t>
                      </a:r>
                      <a:r>
                        <a:rPr lang="en-US" sz="1200" baseline="0" dirty="0" err="1"/>
                        <a:t>disempurnakan</a:t>
                      </a:r>
                      <a:endParaRPr lang="en-US" sz="1200" baseline="0" dirty="0"/>
                    </a:p>
                    <a:p>
                      <a:pPr marL="268288" indent="-268288">
                        <a:buFont typeface="+mj-lt"/>
                        <a:buAutoNum type="alphaLcParenR" startAt="6"/>
                      </a:pPr>
                      <a:r>
                        <a:rPr lang="en-US" sz="1200" baseline="0" dirty="0" err="1"/>
                        <a:t>Desain</a:t>
                      </a:r>
                      <a:r>
                        <a:rPr lang="en-US" sz="1200" baseline="0" dirty="0"/>
                        <a:t> Program </a:t>
                      </a:r>
                      <a:r>
                        <a:rPr lang="en-US" sz="1200" baseline="0" dirty="0" err="1"/>
                        <a:t>Komunikasi</a:t>
                      </a:r>
                      <a:endParaRPr lang="en-US" sz="1200" baseline="0" dirty="0"/>
                    </a:p>
                    <a:p>
                      <a:pPr marL="268288" indent="-268288">
                        <a:buFont typeface="+mj-lt"/>
                        <a:buAutoNum type="alphaLcParenR" startAt="6"/>
                      </a:pPr>
                      <a:r>
                        <a:rPr lang="en-US" sz="1200" baseline="0" dirty="0" err="1"/>
                        <a:t>Desain</a:t>
                      </a:r>
                      <a:r>
                        <a:rPr lang="en-US" sz="1200" baseline="0" dirty="0"/>
                        <a:t> </a:t>
                      </a:r>
                      <a:r>
                        <a:rPr lang="en-US" sz="1200" baseline="0" dirty="0" err="1"/>
                        <a:t>Saluran</a:t>
                      </a:r>
                      <a:r>
                        <a:rPr lang="en-US" sz="1200" baseline="0" dirty="0"/>
                        <a:t> </a:t>
                      </a:r>
                      <a:r>
                        <a:rPr lang="en-US" sz="1200" baseline="0" dirty="0" err="1"/>
                        <a:t>Komunikasi</a:t>
                      </a:r>
                      <a:endParaRPr lang="en-US" sz="1200" baseline="0" dirty="0"/>
                    </a:p>
                    <a:p>
                      <a:pPr marL="268288" indent="-268288">
                        <a:buFont typeface="+mj-lt"/>
                        <a:buAutoNum type="alphaLcParenR" startAt="6"/>
                      </a:pPr>
                      <a:r>
                        <a:rPr lang="en-US" sz="1200" baseline="0" dirty="0" err="1"/>
                        <a:t>Susun</a:t>
                      </a:r>
                      <a:r>
                        <a:rPr lang="en-US" sz="1200" baseline="0" dirty="0"/>
                        <a:t> </a:t>
                      </a:r>
                      <a:r>
                        <a:rPr lang="en-US" sz="1200" baseline="0" dirty="0" err="1"/>
                        <a:t>Desain</a:t>
                      </a:r>
                      <a:r>
                        <a:rPr lang="en-US" sz="1200" baseline="0" dirty="0"/>
                        <a:t> / </a:t>
                      </a:r>
                      <a:r>
                        <a:rPr lang="en-US" sz="1200" baseline="0" dirty="0" err="1"/>
                        <a:t>Materi</a:t>
                      </a:r>
                      <a:r>
                        <a:rPr lang="en-US" sz="1200" baseline="0" dirty="0"/>
                        <a:t> </a:t>
                      </a:r>
                      <a:r>
                        <a:rPr lang="en-US" sz="1200" baseline="0" dirty="0" err="1"/>
                        <a:t>Sosialisasi</a:t>
                      </a:r>
                      <a:endParaRPr lang="en-US" sz="1200" baseline="0" dirty="0"/>
                    </a:p>
                    <a:p>
                      <a:pPr marL="268288" indent="-268288">
                        <a:buFont typeface="+mj-lt"/>
                        <a:buAutoNum type="alphaLcParenR" startAt="6"/>
                      </a:pPr>
                      <a:r>
                        <a:rPr lang="en-US" sz="1200" baseline="0" dirty="0" err="1"/>
                        <a:t>Lakukan</a:t>
                      </a:r>
                      <a:r>
                        <a:rPr lang="en-US" sz="1200" baseline="0" dirty="0"/>
                        <a:t> </a:t>
                      </a:r>
                      <a:r>
                        <a:rPr lang="en-US" sz="1200" baseline="0" dirty="0" err="1"/>
                        <a:t>Sosialisasi</a:t>
                      </a:r>
                      <a:endParaRPr lang="en-US" sz="1200" baseline="0" dirty="0"/>
                    </a:p>
                    <a:p>
                      <a:pPr marL="268288" indent="-268288">
                        <a:buFont typeface="+mj-lt"/>
                        <a:buAutoNum type="alphaLcParenR" startAt="6"/>
                      </a:pPr>
                      <a:r>
                        <a:rPr lang="en-US" sz="1200" baseline="0" dirty="0" err="1"/>
                        <a:t>Penandatanganan</a:t>
                      </a:r>
                      <a:r>
                        <a:rPr lang="en-US" sz="1200" baseline="0" dirty="0"/>
                        <a:t> </a:t>
                      </a:r>
                      <a:r>
                        <a:rPr lang="en-US" sz="1200" baseline="0" dirty="0" err="1"/>
                        <a:t>Fakta</a:t>
                      </a:r>
                      <a:r>
                        <a:rPr lang="en-US" sz="1200" baseline="0" dirty="0"/>
                        <a:t> </a:t>
                      </a:r>
                      <a:r>
                        <a:rPr lang="en-US" sz="1200" baseline="0" dirty="0" err="1"/>
                        <a:t>Integritas</a:t>
                      </a:r>
                      <a:endParaRPr lang="en-US" sz="1200" baseline="0" dirty="0"/>
                    </a:p>
                    <a:p>
                      <a:pPr algn="ctr"/>
                      <a:endParaRPr lang="en-GB" dirty="0"/>
                    </a:p>
                  </a:txBody>
                  <a:tcPr marL="68580" marR="68580" marT="34290" marB="34290">
                    <a:solidFill>
                      <a:schemeClr val="bg1">
                        <a:lumMod val="85000"/>
                      </a:schemeClr>
                    </a:solidFill>
                  </a:tcPr>
                </a:tc>
                <a:tc>
                  <a:txBody>
                    <a:bodyPr/>
                    <a:lstStyle/>
                    <a:p>
                      <a:pPr algn="ctr"/>
                      <a:endParaRPr lang="en-US" sz="1200" dirty="0"/>
                    </a:p>
                    <a:p>
                      <a:pPr algn="ctr"/>
                      <a:r>
                        <a:rPr lang="en-US" sz="1200" dirty="0"/>
                        <a:t>-</a:t>
                      </a:r>
                    </a:p>
                    <a:p>
                      <a:pPr algn="ctr"/>
                      <a:r>
                        <a:rPr lang="en-US" sz="1200" dirty="0"/>
                        <a:t>-</a:t>
                      </a:r>
                      <a:endParaRPr lang="en-GB" sz="1200" dirty="0"/>
                    </a:p>
                    <a:p>
                      <a:pPr algn="ctr"/>
                      <a:r>
                        <a:rPr lang="en-US" sz="1200" dirty="0"/>
                        <a:t>e</a:t>
                      </a:r>
                    </a:p>
                    <a:p>
                      <a:pPr algn="ctr"/>
                      <a:r>
                        <a:rPr lang="en-US" sz="1200" dirty="0"/>
                        <a:t>h</a:t>
                      </a:r>
                    </a:p>
                    <a:p>
                      <a:pPr algn="ctr"/>
                      <a:r>
                        <a:rPr lang="en-US" sz="1200" dirty="0" err="1"/>
                        <a:t>i</a:t>
                      </a:r>
                      <a:endParaRPr lang="en-GB" sz="1200" dirty="0"/>
                    </a:p>
                    <a:p>
                      <a:endParaRPr lang="en-GB" sz="1200" dirty="0"/>
                    </a:p>
                  </a:txBody>
                  <a:tcPr marL="68580" marR="68580" marT="34290" marB="34290">
                    <a:solidFill>
                      <a:schemeClr val="bg1">
                        <a:lumMod val="85000"/>
                      </a:schemeClr>
                    </a:solidFill>
                  </a:tcPr>
                </a:tc>
                <a:tc>
                  <a:txBody>
                    <a:bodyPr/>
                    <a:lstStyle/>
                    <a:p>
                      <a:endParaRPr lang="en-GB" sz="1200" dirty="0"/>
                    </a:p>
                  </a:txBody>
                  <a:tcPr marL="68580" marR="68580" marT="34290" marB="34290">
                    <a:solidFill>
                      <a:schemeClr val="bg1">
                        <a:lumMod val="85000"/>
                      </a:schemeClr>
                    </a:solidFill>
                  </a:tcPr>
                </a:tc>
                <a:tc>
                  <a:txBody>
                    <a:bodyPr/>
                    <a:lstStyle/>
                    <a:p>
                      <a:pPr algn="ctr"/>
                      <a:endParaRPr lang="en-US" sz="1200" dirty="0"/>
                    </a:p>
                  </a:txBody>
                  <a:tcPr marL="68580" marR="68580" marT="34290" marB="34290">
                    <a:solidFill>
                      <a:schemeClr val="bg1">
                        <a:lumMod val="85000"/>
                      </a:schemeClr>
                    </a:solidFill>
                  </a:tcPr>
                </a:tc>
                <a:tc>
                  <a:txBody>
                    <a:bodyPr/>
                    <a:lstStyle/>
                    <a:p>
                      <a:pPr marL="0" indent="0">
                        <a:buFont typeface="+mj-lt"/>
                        <a:buNone/>
                      </a:pPr>
                      <a:endParaRPr lang="en-US" sz="1200" baseline="0" dirty="0"/>
                    </a:p>
                  </a:txBody>
                  <a:tcPr marL="68580" marR="68580" marT="34290" marB="34290">
                    <a:solidFill>
                      <a:schemeClr val="bg1">
                        <a:lumMod val="85000"/>
                      </a:schemeClr>
                    </a:solidFill>
                  </a:tcPr>
                </a:tc>
                <a:tc>
                  <a:txBody>
                    <a:bodyPr/>
                    <a:lstStyle/>
                    <a:p>
                      <a:endParaRPr lang="en-GB" sz="1200" dirty="0"/>
                    </a:p>
                  </a:txBody>
                  <a:tcPr marL="68580" marR="68580" marT="34290" marB="34290">
                    <a:solidFill>
                      <a:schemeClr val="bg1">
                        <a:lumMod val="85000"/>
                      </a:schemeClr>
                    </a:solidFill>
                  </a:tcPr>
                </a:tc>
                <a:tc>
                  <a:txBody>
                    <a:bodyPr/>
                    <a:lstStyle/>
                    <a:p>
                      <a:endParaRPr lang="en-GB" dirty="0"/>
                    </a:p>
                  </a:txBody>
                  <a:tcPr marL="68580" marR="68580" marT="34290" marB="34290">
                    <a:solidFill>
                      <a:schemeClr val="bg1">
                        <a:lumMod val="85000"/>
                      </a:schemeClr>
                    </a:solidFill>
                  </a:tcPr>
                </a:tc>
                <a:extLst>
                  <a:ext uri="{0D108BD9-81ED-4DB2-BD59-A6C34878D82A}">
                    <a16:rowId xmlns:a16="http://schemas.microsoft.com/office/drawing/2014/main" val="10003"/>
                  </a:ext>
                </a:extLst>
              </a:tr>
            </a:tbl>
          </a:graphicData>
        </a:graphic>
      </p:graphicFrame>
      <p:pic>
        <p:nvPicPr>
          <p:cNvPr id="5" name="Picture 4" descr="E:\other\TU-logo-primer-memus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38341" y="5543552"/>
            <a:ext cx="514350" cy="603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410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Activity Resources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TextBox 1"/>
          <p:cNvSpPr txBox="1">
            <a:spLocks noChangeArrowheads="1"/>
          </p:cNvSpPr>
          <p:nvPr/>
        </p:nvSpPr>
        <p:spPr bwMode="auto">
          <a:xfrm>
            <a:off x="662478" y="859809"/>
            <a:ext cx="10380872" cy="5790892"/>
          </a:xfrm>
          <a:prstGeom prst="round2DiagRect">
            <a:avLst>
              <a:gd name="adj1" fmla="val 10544"/>
              <a:gd name="adj2" fmla="val 0"/>
            </a:avLst>
          </a:prstGeom>
          <a:solidFill>
            <a:schemeClr val="accent1">
              <a:lumMod val="40000"/>
              <a:lumOff val="60000"/>
              <a:alpha val="69804"/>
            </a:schemeClr>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68000" lvl="0" indent="-457200" algn="just" eaLnBrk="1" hangingPunct="1">
              <a:spcBef>
                <a:spcPts val="150"/>
              </a:spcBef>
              <a:spcAft>
                <a:spcPts val="300"/>
              </a:spcAft>
              <a:buFont typeface="Wingdings" panose="05000000000000000000" pitchFamily="2" charset="2"/>
              <a:buChar char="v"/>
              <a:tabLst>
                <a:tab pos="266700" algn="l"/>
              </a:tabLst>
              <a:defRPr/>
            </a:pPr>
            <a:r>
              <a:rPr lang="en-US" sz="2800" dirty="0"/>
              <a:t>Resource </a:t>
            </a:r>
            <a:r>
              <a:rPr lang="en-US" sz="2800" dirty="0" err="1"/>
              <a:t>seperti</a:t>
            </a:r>
            <a:r>
              <a:rPr lang="en-US" sz="2800" dirty="0"/>
              <a:t> </a:t>
            </a:r>
            <a:r>
              <a:rPr lang="en-US" sz="2800" dirty="0" err="1"/>
              <a:t>apa</a:t>
            </a:r>
            <a:r>
              <a:rPr lang="en-US" sz="2800" dirty="0"/>
              <a:t> </a:t>
            </a:r>
            <a:r>
              <a:rPr lang="en-US" sz="2800" dirty="0" err="1"/>
              <a:t>dan</a:t>
            </a:r>
            <a:r>
              <a:rPr lang="en-US" sz="2800" dirty="0"/>
              <a:t> </a:t>
            </a:r>
            <a:r>
              <a:rPr lang="en-US" sz="2800" dirty="0" err="1"/>
              <a:t>berapa</a:t>
            </a:r>
            <a:r>
              <a:rPr lang="en-US" sz="2800" dirty="0"/>
              <a:t> </a:t>
            </a:r>
            <a:r>
              <a:rPr lang="en-US" sz="2800" dirty="0" err="1"/>
              <a:t>jumlah</a:t>
            </a:r>
            <a:r>
              <a:rPr lang="en-US" sz="2800" dirty="0"/>
              <a:t> </a:t>
            </a:r>
            <a:r>
              <a:rPr lang="en-US" sz="2800" dirty="0" err="1"/>
              <a:t>nya</a:t>
            </a:r>
            <a:r>
              <a:rPr lang="en-US" sz="2800" dirty="0"/>
              <a:t> ?</a:t>
            </a:r>
          </a:p>
          <a:p>
            <a:pPr marL="468000" lvl="0" indent="-457200" algn="just" eaLnBrk="1" hangingPunct="1">
              <a:spcBef>
                <a:spcPts val="150"/>
              </a:spcBef>
              <a:spcAft>
                <a:spcPts val="300"/>
              </a:spcAft>
              <a:buFont typeface="Wingdings" panose="05000000000000000000" pitchFamily="2" charset="2"/>
              <a:buChar char="v"/>
              <a:tabLst>
                <a:tab pos="266700" algn="l"/>
              </a:tabLst>
              <a:defRPr/>
            </a:pPr>
            <a:r>
              <a:rPr lang="en-US" sz="2800" dirty="0" err="1">
                <a:latin typeface="Calibri"/>
                <a:cs typeface="Comic Sans MS"/>
              </a:rPr>
              <a:t>Bisa</a:t>
            </a:r>
            <a:r>
              <a:rPr lang="en-US" sz="2800" dirty="0">
                <a:latin typeface="Calibri"/>
                <a:cs typeface="Comic Sans MS"/>
              </a:rPr>
              <a:t> </a:t>
            </a:r>
            <a:r>
              <a:rPr lang="en-US" sz="2800" dirty="0" err="1">
                <a:latin typeface="Calibri"/>
                <a:cs typeface="Comic Sans MS"/>
              </a:rPr>
              <a:t>diperoleh</a:t>
            </a:r>
            <a:r>
              <a:rPr lang="en-US" sz="2800" dirty="0">
                <a:latin typeface="Calibri"/>
                <a:cs typeface="Comic Sans MS"/>
              </a:rPr>
              <a:t> </a:t>
            </a:r>
            <a:r>
              <a:rPr lang="en-US" sz="2800" dirty="0" err="1">
                <a:latin typeface="Calibri"/>
                <a:cs typeface="Comic Sans MS"/>
              </a:rPr>
              <a:t>dari</a:t>
            </a:r>
            <a:r>
              <a:rPr lang="en-US" sz="2800" dirty="0">
                <a:latin typeface="Calibri"/>
                <a:cs typeface="Comic Sans MS"/>
              </a:rPr>
              <a:t> </a:t>
            </a:r>
            <a:r>
              <a:rPr lang="en-US" sz="2800" dirty="0" err="1">
                <a:latin typeface="Calibri"/>
                <a:cs typeface="Comic Sans MS"/>
              </a:rPr>
              <a:t>akuisisi</a:t>
            </a:r>
            <a:r>
              <a:rPr lang="en-US" sz="2800" dirty="0">
                <a:latin typeface="Calibri"/>
                <a:cs typeface="Comic Sans MS"/>
              </a:rPr>
              <a:t> </a:t>
            </a:r>
            <a:r>
              <a:rPr lang="en-US" sz="2800" dirty="0" err="1">
                <a:latin typeface="Calibri"/>
                <a:cs typeface="Comic Sans MS"/>
              </a:rPr>
              <a:t>dan</a:t>
            </a:r>
            <a:r>
              <a:rPr lang="en-US" sz="2800" dirty="0">
                <a:latin typeface="Calibri"/>
                <a:cs typeface="Comic Sans MS"/>
              </a:rPr>
              <a:t> </a:t>
            </a:r>
            <a:r>
              <a:rPr lang="en-US" sz="2800" dirty="0" err="1">
                <a:latin typeface="Calibri"/>
                <a:cs typeface="Comic Sans MS"/>
              </a:rPr>
              <a:t>pengadaan</a:t>
            </a:r>
            <a:r>
              <a:rPr lang="en-US" sz="2800" dirty="0">
                <a:latin typeface="Calibri"/>
                <a:cs typeface="Comic Sans MS"/>
              </a:rPr>
              <a:t> </a:t>
            </a:r>
            <a:r>
              <a:rPr lang="en-US" sz="2800" dirty="0" err="1">
                <a:latin typeface="Calibri"/>
                <a:cs typeface="Comic Sans MS"/>
              </a:rPr>
              <a:t>staf</a:t>
            </a:r>
            <a:endParaRPr lang="en-US" sz="2800" dirty="0">
              <a:latin typeface="Calibri"/>
              <a:cs typeface="Comic Sans MS"/>
            </a:endParaRPr>
          </a:p>
          <a:p>
            <a:pPr marL="468000" lvl="0" indent="-457200" algn="just" eaLnBrk="1" hangingPunct="1">
              <a:spcBef>
                <a:spcPts val="150"/>
              </a:spcBef>
              <a:spcAft>
                <a:spcPts val="300"/>
              </a:spcAft>
              <a:buFont typeface="Wingdings" panose="05000000000000000000" pitchFamily="2" charset="2"/>
              <a:buChar char="v"/>
              <a:tabLst>
                <a:tab pos="266700" algn="l"/>
              </a:tabLst>
              <a:defRPr/>
            </a:pPr>
            <a:r>
              <a:rPr lang="en-US" sz="2800" dirty="0" err="1">
                <a:latin typeface="Calibri"/>
                <a:cs typeface="Comic Sans MS"/>
              </a:rPr>
              <a:t>Termasuk</a:t>
            </a:r>
            <a:r>
              <a:rPr lang="en-US" sz="2800" dirty="0">
                <a:latin typeface="Calibri"/>
                <a:cs typeface="Comic Sans MS"/>
              </a:rPr>
              <a:t> :</a:t>
            </a:r>
          </a:p>
          <a:p>
            <a:pPr marL="1210950" lvl="1" indent="-457200" algn="just" eaLnBrk="1" hangingPunct="1">
              <a:spcBef>
                <a:spcPts val="150"/>
              </a:spcBef>
              <a:spcAft>
                <a:spcPts val="300"/>
              </a:spcAft>
              <a:buFont typeface="Wingdings" panose="05000000000000000000" pitchFamily="2" charset="2"/>
              <a:buChar char="ü"/>
              <a:tabLst>
                <a:tab pos="266700" algn="l"/>
              </a:tabLst>
              <a:defRPr/>
            </a:pPr>
            <a:r>
              <a:rPr lang="en-US" sz="2800" dirty="0">
                <a:latin typeface="Calibri"/>
                <a:cs typeface="Comic Sans MS"/>
              </a:rPr>
              <a:t>Tenaga </a:t>
            </a:r>
            <a:r>
              <a:rPr lang="en-US" sz="2800" dirty="0" err="1">
                <a:latin typeface="Calibri"/>
                <a:cs typeface="Comic Sans MS"/>
              </a:rPr>
              <a:t>kerja</a:t>
            </a:r>
            <a:endParaRPr lang="en-US" sz="2800" dirty="0">
              <a:latin typeface="Calibri"/>
              <a:cs typeface="Comic Sans MS"/>
            </a:endParaRPr>
          </a:p>
          <a:p>
            <a:pPr marL="1611000" lvl="2" indent="-457200" algn="just" eaLnBrk="1" hangingPunct="1">
              <a:spcBef>
                <a:spcPts val="150"/>
              </a:spcBef>
              <a:spcAft>
                <a:spcPts val="300"/>
              </a:spcAft>
              <a:buFont typeface="Wingdings" panose="05000000000000000000" pitchFamily="2" charset="2"/>
              <a:buChar char="§"/>
              <a:tabLst>
                <a:tab pos="266700" algn="l"/>
              </a:tabLst>
              <a:defRPr/>
            </a:pPr>
            <a:r>
              <a:rPr lang="en-US" sz="2800" dirty="0" err="1">
                <a:latin typeface="Calibri"/>
                <a:cs typeface="Comic Sans MS"/>
              </a:rPr>
              <a:t>Langsung</a:t>
            </a:r>
            <a:r>
              <a:rPr lang="en-US" sz="2800" dirty="0">
                <a:latin typeface="Calibri"/>
                <a:cs typeface="Comic Sans MS"/>
              </a:rPr>
              <a:t> </a:t>
            </a:r>
            <a:r>
              <a:rPr lang="en-US" sz="2800" dirty="0" err="1">
                <a:latin typeface="Calibri"/>
                <a:cs typeface="Comic Sans MS"/>
              </a:rPr>
              <a:t>atau</a:t>
            </a:r>
            <a:r>
              <a:rPr lang="en-US" sz="2800" dirty="0">
                <a:latin typeface="Calibri"/>
                <a:cs typeface="Comic Sans MS"/>
              </a:rPr>
              <a:t> </a:t>
            </a:r>
            <a:r>
              <a:rPr lang="en-US" sz="2800" dirty="0" err="1">
                <a:latin typeface="Calibri"/>
                <a:cs typeface="Comic Sans MS"/>
              </a:rPr>
              <a:t>tidak</a:t>
            </a:r>
            <a:r>
              <a:rPr lang="en-US" sz="2800" dirty="0">
                <a:latin typeface="Calibri"/>
                <a:cs typeface="Comic Sans MS"/>
              </a:rPr>
              <a:t> </a:t>
            </a:r>
            <a:r>
              <a:rPr lang="en-US" sz="2800" dirty="0" err="1">
                <a:latin typeface="Calibri"/>
                <a:cs typeface="Comic Sans MS"/>
              </a:rPr>
              <a:t>langsung</a:t>
            </a:r>
            <a:endParaRPr lang="en-US" sz="2800" dirty="0">
              <a:latin typeface="Calibri"/>
              <a:cs typeface="Comic Sans MS"/>
            </a:endParaRPr>
          </a:p>
          <a:p>
            <a:pPr marL="1611000" lvl="2" indent="-457200" algn="just" eaLnBrk="1" hangingPunct="1">
              <a:spcBef>
                <a:spcPts val="150"/>
              </a:spcBef>
              <a:spcAft>
                <a:spcPts val="300"/>
              </a:spcAft>
              <a:buFont typeface="Wingdings" panose="05000000000000000000" pitchFamily="2" charset="2"/>
              <a:buChar char="§"/>
              <a:tabLst>
                <a:tab pos="266700" algn="l"/>
              </a:tabLst>
              <a:defRPr/>
            </a:pPr>
            <a:r>
              <a:rPr lang="en-US" sz="2800" dirty="0">
                <a:latin typeface="Calibri"/>
                <a:cs typeface="Comic Sans MS"/>
              </a:rPr>
              <a:t>Internal </a:t>
            </a:r>
            <a:r>
              <a:rPr lang="en-US" sz="2800" dirty="0" err="1">
                <a:latin typeface="Calibri"/>
                <a:cs typeface="Comic Sans MS"/>
              </a:rPr>
              <a:t>atau</a:t>
            </a:r>
            <a:r>
              <a:rPr lang="en-US" sz="2800" dirty="0">
                <a:latin typeface="Calibri"/>
                <a:cs typeface="Comic Sans MS"/>
              </a:rPr>
              <a:t> outsourcing</a:t>
            </a:r>
          </a:p>
          <a:p>
            <a:pPr marL="1210950" lvl="1" indent="-457200" algn="just" eaLnBrk="1" hangingPunct="1">
              <a:spcBef>
                <a:spcPts val="150"/>
              </a:spcBef>
              <a:spcAft>
                <a:spcPts val="300"/>
              </a:spcAft>
              <a:buFont typeface="Wingdings" panose="05000000000000000000" pitchFamily="2" charset="2"/>
              <a:buChar char="ü"/>
              <a:tabLst>
                <a:tab pos="266700" algn="l"/>
              </a:tabLst>
              <a:defRPr/>
            </a:pPr>
            <a:r>
              <a:rPr lang="en-US" sz="2800" dirty="0">
                <a:latin typeface="Calibri"/>
                <a:cs typeface="Comic Sans MS"/>
              </a:rPr>
              <a:t>Material</a:t>
            </a:r>
          </a:p>
          <a:p>
            <a:pPr marL="1611000" lvl="2" indent="-457200" algn="just" eaLnBrk="1" hangingPunct="1">
              <a:spcBef>
                <a:spcPts val="150"/>
              </a:spcBef>
              <a:spcAft>
                <a:spcPts val="300"/>
              </a:spcAft>
              <a:buFont typeface="Wingdings" panose="05000000000000000000" pitchFamily="2" charset="2"/>
              <a:buChar char="§"/>
              <a:tabLst>
                <a:tab pos="266700" algn="l"/>
              </a:tabLst>
              <a:defRPr/>
            </a:pPr>
            <a:r>
              <a:rPr lang="en-US" sz="2800" dirty="0" err="1">
                <a:latin typeface="Calibri"/>
                <a:cs typeface="Comic Sans MS"/>
              </a:rPr>
              <a:t>Langsung</a:t>
            </a:r>
            <a:r>
              <a:rPr lang="en-US" sz="2800" dirty="0">
                <a:latin typeface="Calibri"/>
                <a:cs typeface="Comic Sans MS"/>
              </a:rPr>
              <a:t>: </a:t>
            </a:r>
            <a:r>
              <a:rPr lang="fi-FI" sz="2800" dirty="0">
                <a:latin typeface="Calibri"/>
                <a:cs typeface="Comic Sans MS"/>
              </a:rPr>
              <a:t>perangkat keras, lainnya (perangkat lunak)</a:t>
            </a:r>
          </a:p>
          <a:p>
            <a:pPr marL="1611000" lvl="2" indent="-457200" algn="just" eaLnBrk="1" hangingPunct="1">
              <a:spcBef>
                <a:spcPts val="150"/>
              </a:spcBef>
              <a:spcAft>
                <a:spcPts val="300"/>
              </a:spcAft>
              <a:buFont typeface="Wingdings" panose="05000000000000000000" pitchFamily="2" charset="2"/>
              <a:buChar char="§"/>
              <a:tabLst>
                <a:tab pos="266700" algn="l"/>
              </a:tabLst>
              <a:defRPr/>
            </a:pPr>
            <a:r>
              <a:rPr lang="en-US" sz="2800" dirty="0" err="1">
                <a:latin typeface="Calibri"/>
                <a:cs typeface="Comic Sans MS"/>
              </a:rPr>
              <a:t>Tidak</a:t>
            </a:r>
            <a:r>
              <a:rPr lang="en-US" sz="2800" dirty="0">
                <a:latin typeface="Calibri"/>
                <a:cs typeface="Comic Sans MS"/>
              </a:rPr>
              <a:t> </a:t>
            </a:r>
            <a:r>
              <a:rPr lang="en-US" sz="2800" dirty="0" err="1">
                <a:latin typeface="Calibri"/>
                <a:cs typeface="Comic Sans MS"/>
              </a:rPr>
              <a:t>langsung</a:t>
            </a:r>
            <a:r>
              <a:rPr lang="en-US" sz="2800" dirty="0">
                <a:latin typeface="Calibri"/>
                <a:cs typeface="Comic Sans MS"/>
              </a:rPr>
              <a:t>: </a:t>
            </a:r>
            <a:r>
              <a:rPr lang="en-US" sz="2800" dirty="0" err="1">
                <a:latin typeface="Calibri"/>
                <a:cs typeface="Comic Sans MS"/>
              </a:rPr>
              <a:t>konsumsi</a:t>
            </a:r>
            <a:r>
              <a:rPr lang="en-US" sz="2800" dirty="0">
                <a:latin typeface="Calibri"/>
                <a:cs typeface="Comic Sans MS"/>
              </a:rPr>
              <a:t>, </a:t>
            </a:r>
            <a:r>
              <a:rPr lang="en-US" sz="2800" dirty="0" err="1">
                <a:latin typeface="Calibri"/>
                <a:cs typeface="Comic Sans MS"/>
              </a:rPr>
              <a:t>persediaan</a:t>
            </a:r>
            <a:endParaRPr lang="en-US" sz="2800" dirty="0">
              <a:latin typeface="Calibri"/>
              <a:cs typeface="Comic Sans MS"/>
            </a:endParaRPr>
          </a:p>
          <a:p>
            <a:pPr marL="1210950" lvl="1" indent="-457200" algn="just" eaLnBrk="1" hangingPunct="1">
              <a:spcBef>
                <a:spcPts val="150"/>
              </a:spcBef>
              <a:spcAft>
                <a:spcPts val="300"/>
              </a:spcAft>
              <a:buFont typeface="Wingdings" panose="05000000000000000000" pitchFamily="2" charset="2"/>
              <a:buChar char="ü"/>
              <a:tabLst>
                <a:tab pos="266700" algn="l"/>
              </a:tabLst>
              <a:defRPr/>
            </a:pPr>
            <a:r>
              <a:rPr lang="en-US" sz="2800" dirty="0" err="1">
                <a:latin typeface="Calibri"/>
                <a:cs typeface="Comic Sans MS"/>
              </a:rPr>
              <a:t>Kontrak</a:t>
            </a:r>
            <a:r>
              <a:rPr lang="en-US" sz="2800" dirty="0">
                <a:latin typeface="Calibri"/>
                <a:cs typeface="Comic Sans MS"/>
              </a:rPr>
              <a:t> </a:t>
            </a:r>
            <a:r>
              <a:rPr lang="en-US" sz="2800" dirty="0" err="1">
                <a:latin typeface="Calibri"/>
                <a:cs typeface="Comic Sans MS"/>
              </a:rPr>
              <a:t>tambahan</a:t>
            </a:r>
            <a:endParaRPr lang="en-US" sz="2800" dirty="0">
              <a:latin typeface="Calibri"/>
              <a:cs typeface="Comic Sans MS"/>
            </a:endParaRPr>
          </a:p>
          <a:p>
            <a:pPr marL="1210950" lvl="1" indent="-457200" algn="just" eaLnBrk="1" hangingPunct="1">
              <a:spcBef>
                <a:spcPts val="150"/>
              </a:spcBef>
              <a:spcAft>
                <a:spcPts val="300"/>
              </a:spcAft>
              <a:buFont typeface="Wingdings" panose="05000000000000000000" pitchFamily="2" charset="2"/>
              <a:buChar char="ü"/>
              <a:tabLst>
                <a:tab pos="266700" algn="l"/>
              </a:tabLst>
              <a:defRPr/>
            </a:pPr>
            <a:r>
              <a:rPr lang="en-US" sz="2800" dirty="0" err="1">
                <a:latin typeface="Calibri"/>
                <a:cs typeface="Comic Sans MS"/>
              </a:rPr>
              <a:t>Informasi</a:t>
            </a:r>
            <a:endParaRPr lang="en-US" sz="2800" dirty="0">
              <a:latin typeface="Calibri"/>
              <a:cs typeface="Comic Sans MS"/>
            </a:endParaRPr>
          </a:p>
        </p:txBody>
      </p:sp>
    </p:spTree>
    <p:extLst>
      <p:ext uri="{BB962C8B-B14F-4D97-AF65-F5344CB8AC3E}">
        <p14:creationId xmlns:p14="http://schemas.microsoft.com/office/powerpoint/2010/main" val="1848627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Activity Resources</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3" name="Picture 2"/>
          <p:cNvPicPr>
            <a:picLocks noChangeAspect="1"/>
          </p:cNvPicPr>
          <p:nvPr/>
        </p:nvPicPr>
        <p:blipFill>
          <a:blip r:embed="rId3"/>
          <a:stretch>
            <a:fillRect/>
          </a:stretch>
        </p:blipFill>
        <p:spPr>
          <a:xfrm>
            <a:off x="1555845" y="1076618"/>
            <a:ext cx="7992536" cy="5445949"/>
          </a:xfrm>
          <a:prstGeom prst="rect">
            <a:avLst/>
          </a:prstGeom>
        </p:spPr>
      </p:pic>
    </p:spTree>
    <p:extLst>
      <p:ext uri="{BB962C8B-B14F-4D97-AF65-F5344CB8AC3E}">
        <p14:creationId xmlns:p14="http://schemas.microsoft.com/office/powerpoint/2010/main" val="2988730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Activity Resources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2" name="TextBox 1"/>
          <p:cNvSpPr txBox="1"/>
          <p:nvPr/>
        </p:nvSpPr>
        <p:spPr>
          <a:xfrm>
            <a:off x="382137" y="939868"/>
            <a:ext cx="3507475" cy="646331"/>
          </a:xfrm>
          <a:prstGeom prst="rect">
            <a:avLst/>
          </a:prstGeom>
          <a:noFill/>
        </p:spPr>
        <p:txBody>
          <a:bodyPr wrap="square" rtlCol="0">
            <a:spAutoFit/>
          </a:bodyPr>
          <a:lstStyle/>
          <a:p>
            <a:r>
              <a:rPr lang="en-US" b="1" dirty="0">
                <a:solidFill>
                  <a:srgbClr val="FF0000"/>
                </a:solidFill>
              </a:rPr>
              <a:t>Input</a:t>
            </a:r>
            <a:r>
              <a:rPr lang="en-US" dirty="0"/>
              <a:t> means “What do I need before I Can ?... “</a:t>
            </a:r>
          </a:p>
        </p:txBody>
      </p:sp>
      <p:sp>
        <p:nvSpPr>
          <p:cNvPr id="7" name="TextBox 6"/>
          <p:cNvSpPr txBox="1"/>
          <p:nvPr/>
        </p:nvSpPr>
        <p:spPr>
          <a:xfrm>
            <a:off x="8259206" y="6140966"/>
            <a:ext cx="3507475" cy="646331"/>
          </a:xfrm>
          <a:prstGeom prst="rect">
            <a:avLst/>
          </a:prstGeom>
          <a:noFill/>
        </p:spPr>
        <p:txBody>
          <a:bodyPr wrap="square" rtlCol="0">
            <a:spAutoFit/>
          </a:bodyPr>
          <a:lstStyle/>
          <a:p>
            <a:r>
              <a:rPr lang="en-US" b="1" dirty="0">
                <a:solidFill>
                  <a:srgbClr val="FF0000"/>
                </a:solidFill>
              </a:rPr>
              <a:t>Output </a:t>
            </a:r>
            <a:r>
              <a:rPr lang="en-US" dirty="0"/>
              <a:t>means “What will I have when I am done with.. ?“</a:t>
            </a:r>
          </a:p>
        </p:txBody>
      </p:sp>
      <p:sp>
        <p:nvSpPr>
          <p:cNvPr id="8" name="Freeform 7"/>
          <p:cNvSpPr/>
          <p:nvPr/>
        </p:nvSpPr>
        <p:spPr>
          <a:xfrm>
            <a:off x="1204705" y="1814201"/>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9" name="Freeform 8"/>
          <p:cNvSpPr/>
          <p:nvPr/>
        </p:nvSpPr>
        <p:spPr>
          <a:xfrm>
            <a:off x="1581071" y="2274999"/>
            <a:ext cx="2478482" cy="3692527"/>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Resource management plan</a:t>
            </a:r>
          </a:p>
          <a:p>
            <a:pPr lvl="1"/>
            <a:r>
              <a:rPr lang="en-US" sz="1400" dirty="0"/>
              <a:t>• Scope baseline</a:t>
            </a:r>
          </a:p>
          <a:p>
            <a:r>
              <a:rPr lang="en-US" sz="1400" dirty="0"/>
              <a:t>2. Project documents</a:t>
            </a:r>
          </a:p>
          <a:p>
            <a:pPr lvl="1"/>
            <a:r>
              <a:rPr lang="en-US" sz="1400" dirty="0"/>
              <a:t>• Activity attributes</a:t>
            </a:r>
          </a:p>
          <a:p>
            <a:pPr lvl="1"/>
            <a:r>
              <a:rPr lang="en-US" sz="1400" dirty="0"/>
              <a:t>• Activity list</a:t>
            </a:r>
          </a:p>
          <a:p>
            <a:pPr lvl="1"/>
            <a:r>
              <a:rPr lang="en-US" sz="1400" dirty="0"/>
              <a:t>• Assumption log</a:t>
            </a:r>
          </a:p>
          <a:p>
            <a:pPr lvl="1"/>
            <a:r>
              <a:rPr lang="en-US" sz="1400" dirty="0"/>
              <a:t>• Cost estimates</a:t>
            </a:r>
          </a:p>
          <a:p>
            <a:pPr lvl="1"/>
            <a:r>
              <a:rPr lang="en-US" sz="1400" dirty="0"/>
              <a:t>• Resource calendars</a:t>
            </a:r>
          </a:p>
          <a:p>
            <a:pPr lvl="1"/>
            <a:r>
              <a:rPr lang="en-US" sz="1400" dirty="0"/>
              <a:t>• Risk register</a:t>
            </a:r>
          </a:p>
          <a:p>
            <a:r>
              <a:rPr lang="en-US" sz="1400" dirty="0"/>
              <a:t>3. Enterprise environmental</a:t>
            </a:r>
          </a:p>
          <a:p>
            <a:r>
              <a:rPr lang="en-US" sz="1400" dirty="0"/>
              <a:t>factors</a:t>
            </a:r>
          </a:p>
          <a:p>
            <a:r>
              <a:rPr lang="en-US" sz="1400" dirty="0"/>
              <a:t>4. Organizational process assets</a:t>
            </a:r>
            <a:endParaRPr lang="en-US" sz="3600" b="0" kern="1200" dirty="0">
              <a:latin typeface="+mn-lt"/>
            </a:endParaRPr>
          </a:p>
        </p:txBody>
      </p:sp>
      <p:sp>
        <p:nvSpPr>
          <p:cNvPr id="10" name="Freeform 9"/>
          <p:cNvSpPr/>
          <p:nvPr/>
        </p:nvSpPr>
        <p:spPr>
          <a:xfrm>
            <a:off x="3815377" y="1814201"/>
            <a:ext cx="590732" cy="457630"/>
          </a:xfrm>
          <a:custGeom>
            <a:avLst/>
            <a:gdLst>
              <a:gd name="connsiteX0" fmla="*/ 0 w 590732"/>
              <a:gd name="connsiteY0" fmla="*/ 91526 h 457630"/>
              <a:gd name="connsiteX1" fmla="*/ 361917 w 590732"/>
              <a:gd name="connsiteY1" fmla="*/ 91526 h 457630"/>
              <a:gd name="connsiteX2" fmla="*/ 361917 w 590732"/>
              <a:gd name="connsiteY2" fmla="*/ 0 h 457630"/>
              <a:gd name="connsiteX3" fmla="*/ 590732 w 590732"/>
              <a:gd name="connsiteY3" fmla="*/ 228815 h 457630"/>
              <a:gd name="connsiteX4" fmla="*/ 361917 w 590732"/>
              <a:gd name="connsiteY4" fmla="*/ 457630 h 457630"/>
              <a:gd name="connsiteX5" fmla="*/ 361917 w 590732"/>
              <a:gd name="connsiteY5" fmla="*/ 366104 h 457630"/>
              <a:gd name="connsiteX6" fmla="*/ 0 w 590732"/>
              <a:gd name="connsiteY6" fmla="*/ 366104 h 457630"/>
              <a:gd name="connsiteX7" fmla="*/ 0 w 590732"/>
              <a:gd name="connsiteY7" fmla="*/ 91526 h 4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732" h="457630">
                <a:moveTo>
                  <a:pt x="0" y="91526"/>
                </a:moveTo>
                <a:lnTo>
                  <a:pt x="361917" y="91526"/>
                </a:lnTo>
                <a:lnTo>
                  <a:pt x="361917" y="0"/>
                </a:lnTo>
                <a:lnTo>
                  <a:pt x="590732" y="228815"/>
                </a:lnTo>
                <a:lnTo>
                  <a:pt x="361917" y="457630"/>
                </a:lnTo>
                <a:lnTo>
                  <a:pt x="361917" y="366104"/>
                </a:lnTo>
                <a:lnTo>
                  <a:pt x="0" y="366104"/>
                </a:lnTo>
                <a:lnTo>
                  <a:pt x="0" y="91526"/>
                </a:lnTo>
                <a:close/>
              </a:path>
            </a:pathLst>
          </a:custGeom>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91526" rIns="137289" bIns="91526" numCol="1" spcCol="1270" anchor="ctr" anchorCtr="0">
            <a:noAutofit/>
          </a:bodyPr>
          <a:lstStyle/>
          <a:p>
            <a:pPr lvl="0" algn="ctr" defTabSz="577850">
              <a:lnSpc>
                <a:spcPct val="90000"/>
              </a:lnSpc>
              <a:spcBef>
                <a:spcPct val="0"/>
              </a:spcBef>
              <a:spcAft>
                <a:spcPct val="35000"/>
              </a:spcAft>
            </a:pPr>
            <a:endParaRPr lang="en-US" sz="1300" kern="1200"/>
          </a:p>
        </p:txBody>
      </p:sp>
      <p:sp>
        <p:nvSpPr>
          <p:cNvPr id="11" name="Freeform 10"/>
          <p:cNvSpPr/>
          <p:nvPr/>
        </p:nvSpPr>
        <p:spPr>
          <a:xfrm>
            <a:off x="4700261" y="1811278"/>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2" name="Freeform 11"/>
          <p:cNvSpPr/>
          <p:nvPr/>
        </p:nvSpPr>
        <p:spPr>
          <a:xfrm>
            <a:off x="5024687" y="2275000"/>
            <a:ext cx="2402006" cy="3692526"/>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Expert judgment</a:t>
            </a:r>
          </a:p>
          <a:p>
            <a:r>
              <a:rPr lang="en-US" sz="1400" dirty="0"/>
              <a:t>2. Bottom-up estimating</a:t>
            </a:r>
          </a:p>
          <a:p>
            <a:r>
              <a:rPr lang="en-US" sz="1400" dirty="0"/>
              <a:t>3. Analogous estimating</a:t>
            </a:r>
          </a:p>
          <a:p>
            <a:r>
              <a:rPr lang="en-US" sz="1400" dirty="0"/>
              <a:t>4. Parametric estimating</a:t>
            </a:r>
          </a:p>
          <a:p>
            <a:r>
              <a:rPr lang="en-US" sz="1400" dirty="0"/>
              <a:t>5. Data analysis</a:t>
            </a:r>
          </a:p>
          <a:p>
            <a:pPr lvl="1"/>
            <a:r>
              <a:rPr lang="en-US" sz="1400" dirty="0"/>
              <a:t>• Alternatives analysis</a:t>
            </a:r>
          </a:p>
          <a:p>
            <a:r>
              <a:rPr lang="en-US" sz="1400" dirty="0"/>
              <a:t>6. Project management</a:t>
            </a:r>
          </a:p>
          <a:p>
            <a:r>
              <a:rPr lang="en-US" sz="1400" dirty="0"/>
              <a:t>information system</a:t>
            </a:r>
          </a:p>
          <a:p>
            <a:r>
              <a:rPr lang="en-US" sz="1400" dirty="0"/>
              <a:t>7. Meetings</a:t>
            </a:r>
            <a:endParaRPr lang="en-US" sz="3600" b="0" kern="1200" dirty="0">
              <a:latin typeface="+mn-lt"/>
            </a:endParaRPr>
          </a:p>
        </p:txBody>
      </p:sp>
      <p:sp>
        <p:nvSpPr>
          <p:cNvPr id="14" name="Freeform 13"/>
          <p:cNvSpPr/>
          <p:nvPr/>
        </p:nvSpPr>
        <p:spPr>
          <a:xfrm>
            <a:off x="7012229" y="1815786"/>
            <a:ext cx="590732" cy="457630"/>
          </a:xfrm>
          <a:custGeom>
            <a:avLst/>
            <a:gdLst>
              <a:gd name="connsiteX0" fmla="*/ 0 w 590732"/>
              <a:gd name="connsiteY0" fmla="*/ 91526 h 457630"/>
              <a:gd name="connsiteX1" fmla="*/ 361917 w 590732"/>
              <a:gd name="connsiteY1" fmla="*/ 91526 h 457630"/>
              <a:gd name="connsiteX2" fmla="*/ 361917 w 590732"/>
              <a:gd name="connsiteY2" fmla="*/ 0 h 457630"/>
              <a:gd name="connsiteX3" fmla="*/ 590732 w 590732"/>
              <a:gd name="connsiteY3" fmla="*/ 228815 h 457630"/>
              <a:gd name="connsiteX4" fmla="*/ 361917 w 590732"/>
              <a:gd name="connsiteY4" fmla="*/ 457630 h 457630"/>
              <a:gd name="connsiteX5" fmla="*/ 361917 w 590732"/>
              <a:gd name="connsiteY5" fmla="*/ 366104 h 457630"/>
              <a:gd name="connsiteX6" fmla="*/ 0 w 590732"/>
              <a:gd name="connsiteY6" fmla="*/ 366104 h 457630"/>
              <a:gd name="connsiteX7" fmla="*/ 0 w 590732"/>
              <a:gd name="connsiteY7" fmla="*/ 91526 h 4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732" h="457630">
                <a:moveTo>
                  <a:pt x="0" y="91526"/>
                </a:moveTo>
                <a:lnTo>
                  <a:pt x="361917" y="91526"/>
                </a:lnTo>
                <a:lnTo>
                  <a:pt x="361917" y="0"/>
                </a:lnTo>
                <a:lnTo>
                  <a:pt x="590732" y="228815"/>
                </a:lnTo>
                <a:lnTo>
                  <a:pt x="361917" y="457630"/>
                </a:lnTo>
                <a:lnTo>
                  <a:pt x="361917" y="366104"/>
                </a:lnTo>
                <a:lnTo>
                  <a:pt x="0" y="366104"/>
                </a:lnTo>
                <a:lnTo>
                  <a:pt x="0" y="91526"/>
                </a:lnTo>
                <a:close/>
              </a:path>
            </a:pathLst>
          </a:custGeom>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0" tIns="91526" rIns="137289" bIns="91526" numCol="1" spcCol="1270" anchor="ctr" anchorCtr="0">
            <a:noAutofit/>
          </a:bodyPr>
          <a:lstStyle/>
          <a:p>
            <a:pPr lvl="0" algn="ctr" defTabSz="577850">
              <a:lnSpc>
                <a:spcPct val="90000"/>
              </a:lnSpc>
              <a:spcBef>
                <a:spcPct val="0"/>
              </a:spcBef>
              <a:spcAft>
                <a:spcPct val="35000"/>
              </a:spcAft>
            </a:pPr>
            <a:endParaRPr lang="en-US" sz="1300" kern="1200"/>
          </a:p>
        </p:txBody>
      </p:sp>
      <p:sp>
        <p:nvSpPr>
          <p:cNvPr id="15" name="Freeform 14"/>
          <p:cNvSpPr/>
          <p:nvPr/>
        </p:nvSpPr>
        <p:spPr>
          <a:xfrm>
            <a:off x="7848171" y="1814201"/>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16" name="Freeform 15"/>
          <p:cNvSpPr/>
          <p:nvPr/>
        </p:nvSpPr>
        <p:spPr>
          <a:xfrm>
            <a:off x="8224646" y="2275001"/>
            <a:ext cx="2368327" cy="3692526"/>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Resource requirements</a:t>
            </a:r>
          </a:p>
          <a:p>
            <a:r>
              <a:rPr lang="en-US" sz="1400" dirty="0"/>
              <a:t>2. Basis of estimates</a:t>
            </a:r>
          </a:p>
          <a:p>
            <a:r>
              <a:rPr lang="en-US" sz="1400" dirty="0"/>
              <a:t>3. Resource breakdown</a:t>
            </a:r>
          </a:p>
          <a:p>
            <a:r>
              <a:rPr lang="en-US" sz="1400" dirty="0"/>
              <a:t>structure</a:t>
            </a:r>
          </a:p>
          <a:p>
            <a:r>
              <a:rPr lang="en-US" sz="1400" dirty="0"/>
              <a:t>4. Project documents updates</a:t>
            </a:r>
          </a:p>
          <a:p>
            <a:pPr lvl="1"/>
            <a:r>
              <a:rPr lang="en-US" sz="1400" dirty="0"/>
              <a:t>• Activity attributes</a:t>
            </a:r>
          </a:p>
          <a:p>
            <a:pPr lvl="1"/>
            <a:r>
              <a:rPr lang="en-US" sz="1400" dirty="0"/>
              <a:t>• Assumption log</a:t>
            </a:r>
          </a:p>
          <a:p>
            <a:pPr lvl="1"/>
            <a:r>
              <a:rPr lang="en-US" sz="1400" dirty="0"/>
              <a:t>• Lessons learned register</a:t>
            </a:r>
            <a:endParaRPr lang="en-US" sz="1400" b="0" kern="1200" dirty="0"/>
          </a:p>
        </p:txBody>
      </p:sp>
    </p:spTree>
    <p:extLst>
      <p:ext uri="{BB962C8B-B14F-4D97-AF65-F5344CB8AC3E}">
        <p14:creationId xmlns:p14="http://schemas.microsoft.com/office/powerpoint/2010/main" val="478265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Estimate Activity Resources </a:t>
            </a:r>
            <a:r>
              <a:rPr lang="en-US" sz="3600" b="1" dirty="0"/>
              <a:t>: </a:t>
            </a:r>
            <a:r>
              <a:rPr lang="en-US" sz="3600" b="1" dirty="0">
                <a:solidFill>
                  <a:srgbClr val="FF0000"/>
                </a:solidFill>
              </a:rPr>
              <a:t>INPUT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14" name="object 3"/>
          <p:cNvSpPr txBox="1"/>
          <p:nvPr/>
        </p:nvSpPr>
        <p:spPr>
          <a:xfrm>
            <a:off x="2481582" y="711139"/>
            <a:ext cx="9573068" cy="2575064"/>
          </a:xfrm>
          <a:prstGeom prst="rect">
            <a:avLst/>
          </a:prstGeom>
          <a:solidFill>
            <a:schemeClr val="tx2">
              <a:lumMod val="20000"/>
              <a:lumOff val="80000"/>
            </a:schemeClr>
          </a:solidFill>
        </p:spPr>
        <p:txBody>
          <a:bodyPr vert="horz" wrap="square" lIns="0" tIns="0" rIns="0" bIns="0" rtlCol="0">
            <a:spAutoFit/>
          </a:bodyPr>
          <a:lstStyle/>
          <a:p>
            <a:pPr marL="9525" algn="just"/>
            <a:r>
              <a:rPr lang="en-US" sz="1600" b="1" spc="-4" dirty="0">
                <a:cs typeface="Comic Sans MS"/>
              </a:rPr>
              <a:t>1. Project Management plan, </a:t>
            </a:r>
            <a:r>
              <a:rPr lang="en-US" sz="1600" spc="-4" dirty="0">
                <a:cs typeface="Comic Sans MS"/>
              </a:rPr>
              <a:t>yang </a:t>
            </a:r>
            <a:r>
              <a:rPr lang="en-US" sz="1600" spc="-4" dirty="0" err="1">
                <a:cs typeface="Comic Sans MS"/>
              </a:rPr>
              <a:t>terdiri</a:t>
            </a:r>
            <a:r>
              <a:rPr lang="en-US" sz="1600" spc="-4" dirty="0">
                <a:cs typeface="Comic Sans MS"/>
              </a:rPr>
              <a:t> </a:t>
            </a:r>
            <a:r>
              <a:rPr lang="en-US" sz="1600" spc="-4" dirty="0" err="1">
                <a:cs typeface="Comic Sans MS"/>
              </a:rPr>
              <a:t>dari</a:t>
            </a:r>
            <a:r>
              <a:rPr lang="en-US" sz="1600" spc="-4" dirty="0">
                <a:cs typeface="Comic Sans MS"/>
              </a:rPr>
              <a:t> :</a:t>
            </a:r>
            <a:endParaRPr lang="en-US" sz="1600" b="1" spc="-4" dirty="0">
              <a:cs typeface="Comic Sans MS"/>
            </a:endParaRPr>
          </a:p>
          <a:p>
            <a:pPr marL="9525" algn="just"/>
            <a:r>
              <a:rPr lang="en-US" sz="1600" b="1" spc="-4" dirty="0">
                <a:cs typeface="Comic Sans MS"/>
              </a:rPr>
              <a:t>Resource </a:t>
            </a:r>
            <a:r>
              <a:rPr sz="1600" b="1" spc="-8" dirty="0">
                <a:cs typeface="Comic Sans MS"/>
              </a:rPr>
              <a:t>Management</a:t>
            </a:r>
            <a:r>
              <a:rPr sz="1600" b="1" spc="11" dirty="0">
                <a:cs typeface="Comic Sans MS"/>
              </a:rPr>
              <a:t> </a:t>
            </a:r>
            <a:r>
              <a:rPr sz="1600" b="1" spc="-4" dirty="0">
                <a:cs typeface="Comic Sans MS"/>
              </a:rPr>
              <a:t>Plan</a:t>
            </a:r>
            <a:endParaRPr sz="1600" dirty="0">
              <a:cs typeface="Comic Sans MS"/>
            </a:endParaRPr>
          </a:p>
          <a:p>
            <a:pPr marR="3810" indent="9525" algn="just" defTabSz="134541">
              <a:spcBef>
                <a:spcPts val="746"/>
              </a:spcBef>
            </a:pPr>
            <a:r>
              <a:rPr lang="en-US" sz="1600" spc="-4" dirty="0" err="1">
                <a:cs typeface="Comic Sans MS"/>
              </a:rPr>
              <a:t>Rencana</a:t>
            </a:r>
            <a:r>
              <a:rPr lang="en-US" sz="1600" spc="-4" dirty="0">
                <a:cs typeface="Comic Sans MS"/>
              </a:rPr>
              <a:t> </a:t>
            </a:r>
            <a:r>
              <a:rPr lang="en-US" sz="1600" spc="-4" dirty="0" err="1">
                <a:cs typeface="Comic Sans MS"/>
              </a:rPr>
              <a:t>pengelolaan</a:t>
            </a:r>
            <a:r>
              <a:rPr lang="en-US" sz="1600" spc="-4" dirty="0">
                <a:cs typeface="Comic Sans MS"/>
              </a:rPr>
              <a:t> </a:t>
            </a:r>
            <a:r>
              <a:rPr lang="en-US" sz="1600" spc="-4" dirty="0" err="1">
                <a:cs typeface="Comic Sans MS"/>
              </a:rPr>
              <a:t>sumber</a:t>
            </a:r>
            <a:r>
              <a:rPr lang="en-US" sz="1600" spc="-4" dirty="0">
                <a:cs typeface="Comic Sans MS"/>
              </a:rPr>
              <a:t> </a:t>
            </a:r>
            <a:r>
              <a:rPr lang="en-US" sz="1600" spc="-4" dirty="0" err="1">
                <a:cs typeface="Comic Sans MS"/>
              </a:rPr>
              <a:t>daya</a:t>
            </a:r>
            <a:r>
              <a:rPr lang="en-US" sz="1600" spc="-4" dirty="0">
                <a:cs typeface="Comic Sans MS"/>
              </a:rPr>
              <a:t> </a:t>
            </a:r>
            <a:r>
              <a:rPr lang="en-US" sz="1600" spc="-4" dirty="0" err="1">
                <a:cs typeface="Comic Sans MS"/>
              </a:rPr>
              <a:t>mendefinisikan</a:t>
            </a:r>
            <a:r>
              <a:rPr lang="en-US" sz="1600" spc="-4" dirty="0">
                <a:cs typeface="Comic Sans MS"/>
              </a:rPr>
              <a:t> </a:t>
            </a:r>
            <a:r>
              <a:rPr lang="en-US" sz="1600" spc="-4" dirty="0" err="1">
                <a:cs typeface="Comic Sans MS"/>
              </a:rPr>
              <a:t>pendekatan</a:t>
            </a:r>
            <a:r>
              <a:rPr lang="en-US" sz="1600" spc="-4" dirty="0">
                <a:cs typeface="Comic Sans MS"/>
              </a:rPr>
              <a:t> </a:t>
            </a:r>
            <a:r>
              <a:rPr lang="en-US" sz="1600" spc="-4" dirty="0" err="1">
                <a:cs typeface="Comic Sans MS"/>
              </a:rPr>
              <a:t>untuk</a:t>
            </a:r>
            <a:r>
              <a:rPr lang="en-US" sz="1600" spc="-4" dirty="0">
                <a:cs typeface="Comic Sans MS"/>
              </a:rPr>
              <a:t> </a:t>
            </a:r>
            <a:r>
              <a:rPr lang="en-US" sz="1600" spc="-4" dirty="0" err="1">
                <a:cs typeface="Comic Sans MS"/>
              </a:rPr>
              <a:t>mengidentifikasi</a:t>
            </a:r>
            <a:r>
              <a:rPr lang="en-US" sz="1600" spc="-4" dirty="0">
                <a:cs typeface="Comic Sans MS"/>
              </a:rPr>
              <a:t> </a:t>
            </a:r>
            <a:r>
              <a:rPr lang="en-US" sz="1600" spc="-4" dirty="0" err="1">
                <a:cs typeface="Comic Sans MS"/>
              </a:rPr>
              <a:t>berbagai</a:t>
            </a:r>
            <a:r>
              <a:rPr lang="en-US" sz="1600" spc="-4" dirty="0">
                <a:cs typeface="Comic Sans MS"/>
              </a:rPr>
              <a:t> </a:t>
            </a:r>
            <a:r>
              <a:rPr lang="en-US" sz="1600" spc="-4" dirty="0" err="1">
                <a:cs typeface="Comic Sans MS"/>
              </a:rPr>
              <a:t>sumber</a:t>
            </a:r>
            <a:r>
              <a:rPr lang="en-US" sz="1600" spc="-4" dirty="0">
                <a:cs typeface="Comic Sans MS"/>
              </a:rPr>
              <a:t> </a:t>
            </a:r>
            <a:r>
              <a:rPr lang="en-US" sz="1600" spc="-4" dirty="0" err="1">
                <a:cs typeface="Comic Sans MS"/>
              </a:rPr>
              <a:t>daya</a:t>
            </a:r>
            <a:r>
              <a:rPr lang="en-US" sz="1600" spc="-4" dirty="0">
                <a:cs typeface="Comic Sans MS"/>
              </a:rPr>
              <a:t> yang </a:t>
            </a:r>
            <a:r>
              <a:rPr lang="en-US" sz="1600" spc="-4" dirty="0" err="1">
                <a:cs typeface="Comic Sans MS"/>
              </a:rPr>
              <a:t>diperlukan</a:t>
            </a:r>
            <a:r>
              <a:rPr lang="en-US" sz="1600" spc="-4" dirty="0">
                <a:cs typeface="Comic Sans MS"/>
              </a:rPr>
              <a:t> </a:t>
            </a:r>
            <a:r>
              <a:rPr lang="en-US" sz="1600" spc="-4" dirty="0" err="1">
                <a:cs typeface="Comic Sans MS"/>
              </a:rPr>
              <a:t>untuk</a:t>
            </a:r>
            <a:r>
              <a:rPr lang="en-US" sz="1600" spc="-4" dirty="0">
                <a:cs typeface="Comic Sans MS"/>
              </a:rPr>
              <a:t> </a:t>
            </a:r>
            <a:r>
              <a:rPr lang="en-US" sz="1600" spc="-4" dirty="0" err="1">
                <a:cs typeface="Comic Sans MS"/>
              </a:rPr>
              <a:t>proyek</a:t>
            </a:r>
            <a:r>
              <a:rPr lang="en-US" sz="1600" spc="-4" dirty="0">
                <a:cs typeface="Comic Sans MS"/>
              </a:rPr>
              <a:t>. </a:t>
            </a:r>
            <a:r>
              <a:rPr lang="en-US" sz="1600" spc="-4" dirty="0" err="1">
                <a:cs typeface="Comic Sans MS"/>
              </a:rPr>
              <a:t>Ini</a:t>
            </a:r>
            <a:r>
              <a:rPr lang="en-US" sz="1600" spc="-4" dirty="0">
                <a:cs typeface="Comic Sans MS"/>
              </a:rPr>
              <a:t> juga </a:t>
            </a:r>
            <a:r>
              <a:rPr lang="en-US" sz="1600" spc="-4" dirty="0" err="1">
                <a:cs typeface="Comic Sans MS"/>
              </a:rPr>
              <a:t>mendefinisikan</a:t>
            </a:r>
            <a:r>
              <a:rPr lang="en-US" sz="1600" spc="-4" dirty="0">
                <a:cs typeface="Comic Sans MS"/>
              </a:rPr>
              <a:t> </a:t>
            </a:r>
            <a:r>
              <a:rPr lang="en-US" sz="1600" spc="-4" dirty="0" err="1">
                <a:cs typeface="Comic Sans MS"/>
              </a:rPr>
              <a:t>metode</a:t>
            </a:r>
            <a:r>
              <a:rPr lang="en-US" sz="1600" spc="-4" dirty="0">
                <a:cs typeface="Comic Sans MS"/>
              </a:rPr>
              <a:t> </a:t>
            </a:r>
            <a:r>
              <a:rPr lang="en-US" sz="1600" spc="-4" dirty="0" err="1">
                <a:cs typeface="Comic Sans MS"/>
              </a:rPr>
              <a:t>untuk</a:t>
            </a:r>
            <a:r>
              <a:rPr lang="en-US" sz="1600" spc="-4" dirty="0">
                <a:cs typeface="Comic Sans MS"/>
              </a:rPr>
              <a:t> </a:t>
            </a:r>
            <a:r>
              <a:rPr lang="en-US" sz="1600" spc="-4" dirty="0" err="1">
                <a:cs typeface="Comic Sans MS"/>
              </a:rPr>
              <a:t>mengukur</a:t>
            </a:r>
            <a:r>
              <a:rPr lang="en-US" sz="1600" spc="-4" dirty="0">
                <a:cs typeface="Comic Sans MS"/>
              </a:rPr>
              <a:t> </a:t>
            </a:r>
            <a:r>
              <a:rPr lang="en-US" sz="1600" spc="-4" dirty="0" err="1">
                <a:cs typeface="Comic Sans MS"/>
              </a:rPr>
              <a:t>sumber</a:t>
            </a:r>
            <a:r>
              <a:rPr lang="en-US" sz="1600" spc="-4" dirty="0">
                <a:cs typeface="Comic Sans MS"/>
              </a:rPr>
              <a:t> </a:t>
            </a:r>
            <a:r>
              <a:rPr lang="en-US" sz="1600" spc="-4" dirty="0" err="1">
                <a:cs typeface="Comic Sans MS"/>
              </a:rPr>
              <a:t>daya</a:t>
            </a:r>
            <a:r>
              <a:rPr lang="en-US" sz="1600" spc="-4" dirty="0">
                <a:cs typeface="Comic Sans MS"/>
              </a:rPr>
              <a:t> yang </a:t>
            </a:r>
            <a:r>
              <a:rPr lang="en-US" sz="1600" spc="-4" dirty="0" err="1">
                <a:cs typeface="Comic Sans MS"/>
              </a:rPr>
              <a:t>dibutuhkan</a:t>
            </a:r>
            <a:r>
              <a:rPr lang="en-US" sz="1600" spc="-4" dirty="0">
                <a:cs typeface="Comic Sans MS"/>
              </a:rPr>
              <a:t> </a:t>
            </a:r>
            <a:r>
              <a:rPr lang="en-US" sz="1600" spc="-4" dirty="0" err="1">
                <a:cs typeface="Comic Sans MS"/>
              </a:rPr>
              <a:t>untuk</a:t>
            </a:r>
            <a:r>
              <a:rPr lang="en-US" sz="1600" spc="-4" dirty="0">
                <a:cs typeface="Comic Sans MS"/>
              </a:rPr>
              <a:t> </a:t>
            </a:r>
            <a:r>
              <a:rPr lang="en-US" sz="1600" spc="-4" dirty="0" err="1">
                <a:cs typeface="Comic Sans MS"/>
              </a:rPr>
              <a:t>setiap</a:t>
            </a:r>
            <a:r>
              <a:rPr lang="en-US" sz="1600" spc="-4" dirty="0">
                <a:cs typeface="Comic Sans MS"/>
              </a:rPr>
              <a:t> </a:t>
            </a:r>
            <a:r>
              <a:rPr lang="en-US" sz="1600" spc="-4" dirty="0" err="1">
                <a:cs typeface="Comic Sans MS"/>
              </a:rPr>
              <a:t>kegiatan</a:t>
            </a:r>
            <a:r>
              <a:rPr lang="en-US" sz="1600" spc="-4" dirty="0">
                <a:cs typeface="Comic Sans MS"/>
              </a:rPr>
              <a:t> </a:t>
            </a:r>
            <a:r>
              <a:rPr lang="en-US" sz="1600" spc="-4" dirty="0" err="1">
                <a:cs typeface="Comic Sans MS"/>
              </a:rPr>
              <a:t>dan</a:t>
            </a:r>
            <a:r>
              <a:rPr lang="en-US" sz="1600" spc="-4" dirty="0">
                <a:cs typeface="Comic Sans MS"/>
              </a:rPr>
              <a:t> </a:t>
            </a:r>
            <a:r>
              <a:rPr lang="en-US" sz="1600" spc="-4" dirty="0" err="1">
                <a:cs typeface="Comic Sans MS"/>
              </a:rPr>
              <a:t>mengumpulkan</a:t>
            </a:r>
            <a:r>
              <a:rPr lang="en-US" sz="1600" spc="-4" dirty="0">
                <a:cs typeface="Comic Sans MS"/>
              </a:rPr>
              <a:t> </a:t>
            </a:r>
            <a:r>
              <a:rPr lang="en-US" sz="1600" spc="-4" dirty="0" err="1">
                <a:cs typeface="Comic Sans MS"/>
              </a:rPr>
              <a:t>informasi</a:t>
            </a:r>
            <a:r>
              <a:rPr lang="en-US" sz="1600" spc="-4" dirty="0">
                <a:cs typeface="Comic Sans MS"/>
              </a:rPr>
              <a:t> </a:t>
            </a:r>
            <a:r>
              <a:rPr lang="en-US" sz="1600" spc="-4" dirty="0" err="1">
                <a:cs typeface="Comic Sans MS"/>
              </a:rPr>
              <a:t>ini</a:t>
            </a:r>
            <a:r>
              <a:rPr lang="en-US" sz="1600" spc="-4" dirty="0">
                <a:cs typeface="Comic Sans MS"/>
              </a:rPr>
              <a:t>.</a:t>
            </a:r>
          </a:p>
          <a:p>
            <a:pPr marR="3810" indent="9525" algn="just" defTabSz="134541">
              <a:spcBef>
                <a:spcPts val="746"/>
              </a:spcBef>
            </a:pPr>
            <a:endParaRPr lang="en-US" sz="1600" spc="-4" dirty="0">
              <a:cs typeface="Comic Sans MS"/>
            </a:endParaRPr>
          </a:p>
          <a:p>
            <a:pPr marR="3810" indent="9525" algn="just" defTabSz="134541">
              <a:spcBef>
                <a:spcPts val="746"/>
              </a:spcBef>
            </a:pPr>
            <a:r>
              <a:rPr lang="en-US" sz="1600" b="1" spc="-4" dirty="0">
                <a:cs typeface="Comic Sans MS"/>
              </a:rPr>
              <a:t>Scope baseline</a:t>
            </a:r>
          </a:p>
          <a:p>
            <a:pPr marR="3810" indent="9525" algn="just" defTabSz="134541">
              <a:spcBef>
                <a:spcPts val="746"/>
              </a:spcBef>
            </a:pPr>
            <a:r>
              <a:rPr lang="en-US" sz="1600" dirty="0" err="1">
                <a:cs typeface="Comic Sans MS"/>
              </a:rPr>
              <a:t>mengidentifikasi</a:t>
            </a:r>
            <a:r>
              <a:rPr lang="en-US" sz="1600" dirty="0">
                <a:cs typeface="Comic Sans MS"/>
              </a:rPr>
              <a:t> </a:t>
            </a:r>
            <a:r>
              <a:rPr lang="en-US" sz="1600" dirty="0" err="1">
                <a:cs typeface="Comic Sans MS"/>
              </a:rPr>
              <a:t>lingkup</a:t>
            </a:r>
            <a:r>
              <a:rPr lang="en-US" sz="1600" dirty="0">
                <a:cs typeface="Comic Sans MS"/>
              </a:rPr>
              <a:t> </a:t>
            </a:r>
            <a:r>
              <a:rPr lang="en-US" sz="1600" dirty="0" err="1">
                <a:cs typeface="Comic Sans MS"/>
              </a:rPr>
              <a:t>proyek</a:t>
            </a:r>
            <a:r>
              <a:rPr lang="en-US" sz="1600" dirty="0">
                <a:cs typeface="Comic Sans MS"/>
              </a:rPr>
              <a:t> </a:t>
            </a:r>
            <a:r>
              <a:rPr lang="en-US" sz="1600" dirty="0" err="1">
                <a:cs typeface="Comic Sans MS"/>
              </a:rPr>
              <a:t>dan</a:t>
            </a:r>
            <a:r>
              <a:rPr lang="en-US" sz="1600" dirty="0">
                <a:cs typeface="Comic Sans MS"/>
              </a:rPr>
              <a:t> </a:t>
            </a:r>
            <a:r>
              <a:rPr lang="en-US" sz="1600" dirty="0" err="1">
                <a:cs typeface="Comic Sans MS"/>
              </a:rPr>
              <a:t>produk</a:t>
            </a:r>
            <a:r>
              <a:rPr lang="en-US" sz="1600" dirty="0">
                <a:cs typeface="Comic Sans MS"/>
              </a:rPr>
              <a:t> </a:t>
            </a:r>
            <a:r>
              <a:rPr lang="en-US" sz="1600" dirty="0" err="1">
                <a:cs typeface="Comic Sans MS"/>
              </a:rPr>
              <a:t>diperlukan</a:t>
            </a:r>
            <a:r>
              <a:rPr lang="en-US" sz="1600" dirty="0">
                <a:cs typeface="Comic Sans MS"/>
              </a:rPr>
              <a:t> </a:t>
            </a:r>
            <a:r>
              <a:rPr lang="en-US" sz="1600" dirty="0" err="1">
                <a:cs typeface="Comic Sans MS"/>
              </a:rPr>
              <a:t>untuk</a:t>
            </a:r>
            <a:r>
              <a:rPr lang="en-US" sz="1600" dirty="0">
                <a:cs typeface="Comic Sans MS"/>
              </a:rPr>
              <a:t> </a:t>
            </a:r>
            <a:r>
              <a:rPr lang="en-US" sz="1600" dirty="0" err="1">
                <a:cs typeface="Comic Sans MS"/>
              </a:rPr>
              <a:t>memenuhi</a:t>
            </a:r>
            <a:r>
              <a:rPr lang="en-US" sz="1600" dirty="0">
                <a:cs typeface="Comic Sans MS"/>
              </a:rPr>
              <a:t> </a:t>
            </a:r>
            <a:r>
              <a:rPr lang="en-US" sz="1600" dirty="0" err="1">
                <a:cs typeface="Comic Sans MS"/>
              </a:rPr>
              <a:t>tujuan</a:t>
            </a:r>
            <a:r>
              <a:rPr lang="en-US" sz="1600" dirty="0">
                <a:cs typeface="Comic Sans MS"/>
              </a:rPr>
              <a:t> </a:t>
            </a:r>
            <a:r>
              <a:rPr lang="en-US" sz="1600" dirty="0" err="1">
                <a:cs typeface="Comic Sans MS"/>
              </a:rPr>
              <a:t>proyek</a:t>
            </a:r>
            <a:r>
              <a:rPr lang="en-US" sz="1600" dirty="0">
                <a:cs typeface="Comic Sans MS"/>
              </a:rPr>
              <a:t>. </a:t>
            </a:r>
            <a:r>
              <a:rPr lang="en-US" sz="1600" dirty="0" err="1">
                <a:cs typeface="Comic Sans MS"/>
              </a:rPr>
              <a:t>Ruang</a:t>
            </a:r>
            <a:r>
              <a:rPr lang="en-US" sz="1600" dirty="0">
                <a:cs typeface="Comic Sans MS"/>
              </a:rPr>
              <a:t> </a:t>
            </a:r>
            <a:r>
              <a:rPr lang="en-US" sz="1600" dirty="0" err="1">
                <a:cs typeface="Comic Sans MS"/>
              </a:rPr>
              <a:t>lingkup</a:t>
            </a:r>
            <a:r>
              <a:rPr lang="en-US" sz="1600" dirty="0">
                <a:cs typeface="Comic Sans MS"/>
              </a:rPr>
              <a:t> </a:t>
            </a:r>
            <a:r>
              <a:rPr lang="en-US" sz="1600" dirty="0" err="1">
                <a:cs typeface="Comic Sans MS"/>
              </a:rPr>
              <a:t>mendorong</a:t>
            </a:r>
            <a:r>
              <a:rPr lang="en-US" sz="1600" dirty="0">
                <a:cs typeface="Comic Sans MS"/>
              </a:rPr>
              <a:t> </a:t>
            </a:r>
            <a:r>
              <a:rPr lang="en-US" sz="1600" dirty="0" err="1">
                <a:cs typeface="Comic Sans MS"/>
              </a:rPr>
              <a:t>kebutuhan</a:t>
            </a:r>
            <a:r>
              <a:rPr lang="en-US" sz="1600" dirty="0">
                <a:cs typeface="Comic Sans MS"/>
              </a:rPr>
              <a:t> </a:t>
            </a:r>
            <a:r>
              <a:rPr lang="en-US" sz="1600" dirty="0" err="1">
                <a:cs typeface="Comic Sans MS"/>
              </a:rPr>
              <a:t>untuk</a:t>
            </a:r>
            <a:r>
              <a:rPr lang="en-US" sz="1600" dirty="0">
                <a:cs typeface="Comic Sans MS"/>
              </a:rPr>
              <a:t> </a:t>
            </a:r>
            <a:r>
              <a:rPr lang="en-US" sz="1600" dirty="0" err="1">
                <a:cs typeface="Comic Sans MS"/>
              </a:rPr>
              <a:t>tim</a:t>
            </a:r>
            <a:r>
              <a:rPr lang="en-US" sz="1600" dirty="0">
                <a:cs typeface="Comic Sans MS"/>
              </a:rPr>
              <a:t> </a:t>
            </a:r>
            <a:r>
              <a:rPr lang="en-US" sz="1600" dirty="0" err="1">
                <a:cs typeface="Comic Sans MS"/>
              </a:rPr>
              <a:t>dan</a:t>
            </a:r>
            <a:r>
              <a:rPr lang="en-US" sz="1600" dirty="0">
                <a:cs typeface="Comic Sans MS"/>
              </a:rPr>
              <a:t> </a:t>
            </a:r>
            <a:r>
              <a:rPr lang="en-US" sz="1600" dirty="0" err="1">
                <a:cs typeface="Comic Sans MS"/>
              </a:rPr>
              <a:t>sumber</a:t>
            </a:r>
            <a:r>
              <a:rPr lang="en-US" sz="1600" dirty="0">
                <a:cs typeface="Comic Sans MS"/>
              </a:rPr>
              <a:t> </a:t>
            </a:r>
            <a:r>
              <a:rPr lang="en-US" sz="1600" dirty="0" err="1">
                <a:cs typeface="Comic Sans MS"/>
              </a:rPr>
              <a:t>daya</a:t>
            </a:r>
            <a:r>
              <a:rPr lang="en-US" sz="1600" dirty="0">
                <a:cs typeface="Comic Sans MS"/>
              </a:rPr>
              <a:t> </a:t>
            </a:r>
            <a:r>
              <a:rPr lang="en-US" sz="1600" dirty="0" err="1">
                <a:cs typeface="Comic Sans MS"/>
              </a:rPr>
              <a:t>fisik</a:t>
            </a:r>
            <a:endParaRPr lang="en-US" sz="1600" dirty="0">
              <a:cs typeface="Comic Sans MS"/>
            </a:endParaRPr>
          </a:p>
        </p:txBody>
      </p:sp>
      <p:sp>
        <p:nvSpPr>
          <p:cNvPr id="15" name="object 2"/>
          <p:cNvSpPr txBox="1"/>
          <p:nvPr/>
        </p:nvSpPr>
        <p:spPr>
          <a:xfrm>
            <a:off x="2481582" y="3477587"/>
            <a:ext cx="9573068" cy="3380413"/>
          </a:xfrm>
          <a:prstGeom prst="rect">
            <a:avLst/>
          </a:prstGeom>
          <a:solidFill>
            <a:srgbClr val="FFC000"/>
          </a:solidFill>
        </p:spPr>
        <p:txBody>
          <a:bodyPr vert="horz" wrap="square" lIns="0" tIns="0" rIns="0" bIns="0" rtlCol="0">
            <a:spAutoFit/>
          </a:bodyPr>
          <a:lstStyle/>
          <a:p>
            <a:pPr marL="9525" algn="just"/>
            <a:r>
              <a:rPr lang="en-US" sz="1600" b="1" dirty="0"/>
              <a:t>2. Project documents</a:t>
            </a:r>
          </a:p>
          <a:p>
            <a:pPr marL="9525" algn="just"/>
            <a:endParaRPr lang="en-GB" sz="1600" b="1" spc="-4" dirty="0">
              <a:cs typeface="Comic Sans MS"/>
            </a:endParaRPr>
          </a:p>
          <a:p>
            <a:pPr marL="266700" indent="-60722"/>
            <a:r>
              <a:rPr sz="1600" b="1" spc="-4" dirty="0">
                <a:cs typeface="Comic Sans MS"/>
              </a:rPr>
              <a:t>Activity</a:t>
            </a:r>
            <a:r>
              <a:rPr sz="1600" b="1" spc="-26" dirty="0">
                <a:cs typeface="Comic Sans MS"/>
              </a:rPr>
              <a:t> </a:t>
            </a:r>
            <a:r>
              <a:rPr sz="1600" b="1" spc="-4" dirty="0">
                <a:cs typeface="Comic Sans MS"/>
              </a:rPr>
              <a:t>Attributes</a:t>
            </a:r>
            <a:endParaRPr sz="1600" dirty="0">
              <a:cs typeface="Comic Sans MS"/>
            </a:endParaRPr>
          </a:p>
          <a:p>
            <a:pPr marL="266700" marR="3810" indent="-60722">
              <a:tabLst>
                <a:tab pos="266700" algn="l"/>
              </a:tabLst>
            </a:pPr>
            <a:r>
              <a:rPr sz="1600" spc="-60" dirty="0">
                <a:cs typeface="Microsoft Sans Serif"/>
              </a:rPr>
              <a:t>	</a:t>
            </a:r>
            <a:r>
              <a:rPr sz="1600" spc="-4" dirty="0">
                <a:cs typeface="Comic Sans MS"/>
              </a:rPr>
              <a:t>Activity Attribute </a:t>
            </a:r>
            <a:r>
              <a:rPr sz="1600" spc="-4" dirty="0" err="1">
                <a:cs typeface="Comic Sans MS"/>
              </a:rPr>
              <a:t>menyediakan</a:t>
            </a:r>
            <a:r>
              <a:rPr sz="1600" spc="-4" dirty="0">
                <a:cs typeface="Comic Sans MS"/>
              </a:rPr>
              <a:t> </a:t>
            </a:r>
            <a:r>
              <a:rPr sz="1600" spc="-4" dirty="0" err="1">
                <a:cs typeface="Comic Sans MS"/>
              </a:rPr>
              <a:t>informasi</a:t>
            </a:r>
            <a:r>
              <a:rPr sz="1600" spc="-4" dirty="0">
                <a:cs typeface="Comic Sans MS"/>
              </a:rPr>
              <a:t> </a:t>
            </a:r>
            <a:r>
              <a:rPr sz="1600" dirty="0">
                <a:cs typeface="Comic Sans MS"/>
              </a:rPr>
              <a:t>yang </a:t>
            </a:r>
            <a:r>
              <a:rPr sz="1600" spc="-4" dirty="0" err="1">
                <a:cs typeface="Comic Sans MS"/>
              </a:rPr>
              <a:t>lebih</a:t>
            </a:r>
            <a:r>
              <a:rPr sz="1600" spc="-4" dirty="0">
                <a:cs typeface="Comic Sans MS"/>
              </a:rPr>
              <a:t> </a:t>
            </a:r>
            <a:r>
              <a:rPr sz="1600" dirty="0" err="1">
                <a:cs typeface="Comic Sans MS"/>
              </a:rPr>
              <a:t>banyak</a:t>
            </a:r>
            <a:r>
              <a:rPr sz="1600" dirty="0">
                <a:cs typeface="Comic Sans MS"/>
              </a:rPr>
              <a:t> </a:t>
            </a:r>
            <a:r>
              <a:rPr sz="1600" spc="-4" dirty="0" err="1">
                <a:cs typeface="Comic Sans MS"/>
              </a:rPr>
              <a:t>tentang</a:t>
            </a:r>
            <a:r>
              <a:rPr sz="1600" spc="15" dirty="0">
                <a:cs typeface="Comic Sans MS"/>
              </a:rPr>
              <a:t> </a:t>
            </a:r>
            <a:r>
              <a:rPr sz="1600" spc="-4" dirty="0" err="1">
                <a:cs typeface="Comic Sans MS"/>
              </a:rPr>
              <a:t>setiap</a:t>
            </a:r>
            <a:r>
              <a:rPr sz="1600" spc="-4" dirty="0">
                <a:cs typeface="Comic Sans MS"/>
              </a:rPr>
              <a:t> </a:t>
            </a:r>
            <a:r>
              <a:rPr sz="1600" spc="-4" dirty="0" err="1">
                <a:cs typeface="Comic Sans MS"/>
              </a:rPr>
              <a:t>aktifitas</a:t>
            </a:r>
            <a:r>
              <a:rPr sz="1600" spc="-4" dirty="0">
                <a:cs typeface="Comic Sans MS"/>
              </a:rPr>
              <a:t>  </a:t>
            </a:r>
            <a:r>
              <a:rPr sz="1600" dirty="0" err="1">
                <a:cs typeface="Comic Sans MS"/>
              </a:rPr>
              <a:t>proyek</a:t>
            </a:r>
            <a:r>
              <a:rPr sz="1600" dirty="0">
                <a:cs typeface="Comic Sans MS"/>
              </a:rPr>
              <a:t>. </a:t>
            </a:r>
            <a:r>
              <a:rPr sz="1600" spc="-4" dirty="0" err="1">
                <a:cs typeface="Comic Sans MS"/>
              </a:rPr>
              <a:t>Memperpanjang</a:t>
            </a:r>
            <a:r>
              <a:rPr sz="1600" spc="-4" dirty="0">
                <a:cs typeface="Comic Sans MS"/>
              </a:rPr>
              <a:t> </a:t>
            </a:r>
            <a:r>
              <a:rPr sz="1600" spc="-4" dirty="0" err="1">
                <a:cs typeface="Comic Sans MS"/>
              </a:rPr>
              <a:t>deskripsi</a:t>
            </a:r>
            <a:r>
              <a:rPr sz="1600" spc="-4" dirty="0">
                <a:cs typeface="Comic Sans MS"/>
              </a:rPr>
              <a:t> </a:t>
            </a:r>
            <a:r>
              <a:rPr sz="1600" dirty="0" err="1">
                <a:cs typeface="Comic Sans MS"/>
              </a:rPr>
              <a:t>aktivitas</a:t>
            </a:r>
            <a:r>
              <a:rPr sz="1600" dirty="0">
                <a:cs typeface="Comic Sans MS"/>
              </a:rPr>
              <a:t> </a:t>
            </a:r>
            <a:r>
              <a:rPr sz="1600" spc="-4" dirty="0" err="1">
                <a:cs typeface="Comic Sans MS"/>
              </a:rPr>
              <a:t>dengan</a:t>
            </a:r>
            <a:r>
              <a:rPr sz="1600" spc="-4" dirty="0">
                <a:cs typeface="Comic Sans MS"/>
              </a:rPr>
              <a:t> </a:t>
            </a:r>
            <a:r>
              <a:rPr sz="1600" spc="-4" dirty="0" err="1">
                <a:cs typeface="Comic Sans MS"/>
              </a:rPr>
              <a:t>mengidentifikasi</a:t>
            </a:r>
            <a:r>
              <a:rPr sz="1600" spc="-4" dirty="0">
                <a:cs typeface="Comic Sans MS"/>
              </a:rPr>
              <a:t> </a:t>
            </a:r>
            <a:r>
              <a:rPr sz="1600" spc="-4" dirty="0" err="1">
                <a:cs typeface="Comic Sans MS"/>
              </a:rPr>
              <a:t>beberapa</a:t>
            </a:r>
            <a:r>
              <a:rPr sz="1600" spc="-4" dirty="0">
                <a:cs typeface="Comic Sans MS"/>
              </a:rPr>
              <a:t> </a:t>
            </a:r>
            <a:r>
              <a:rPr sz="1600" spc="-4" dirty="0" err="1">
                <a:cs typeface="Comic Sans MS"/>
              </a:rPr>
              <a:t>komponen</a:t>
            </a:r>
            <a:r>
              <a:rPr sz="1600" spc="-4" dirty="0">
                <a:cs typeface="Comic Sans MS"/>
              </a:rPr>
              <a:t>  </a:t>
            </a:r>
            <a:r>
              <a:rPr sz="1600" dirty="0" err="1">
                <a:cs typeface="Comic Sans MS"/>
              </a:rPr>
              <a:t>terkait</a:t>
            </a:r>
            <a:r>
              <a:rPr sz="1600" dirty="0">
                <a:cs typeface="Comic Sans MS"/>
              </a:rPr>
              <a:t> </a:t>
            </a:r>
            <a:r>
              <a:rPr sz="1600" spc="-4" dirty="0" err="1">
                <a:cs typeface="Comic Sans MS"/>
              </a:rPr>
              <a:t>dengan</a:t>
            </a:r>
            <a:r>
              <a:rPr sz="1600" spc="-4" dirty="0">
                <a:cs typeface="Comic Sans MS"/>
              </a:rPr>
              <a:t> </a:t>
            </a:r>
            <a:r>
              <a:rPr sz="1600" spc="-4" dirty="0" err="1">
                <a:cs typeface="Comic Sans MS"/>
              </a:rPr>
              <a:t>setiap</a:t>
            </a:r>
            <a:r>
              <a:rPr sz="1600" spc="-4" dirty="0">
                <a:cs typeface="Comic Sans MS"/>
              </a:rPr>
              <a:t> </a:t>
            </a:r>
            <a:r>
              <a:rPr sz="1600" spc="-4" dirty="0" err="1">
                <a:cs typeface="Comic Sans MS"/>
              </a:rPr>
              <a:t>kegitan</a:t>
            </a:r>
            <a:r>
              <a:rPr sz="1600" spc="-4" dirty="0">
                <a:cs typeface="Comic Sans MS"/>
              </a:rPr>
              <a:t> </a:t>
            </a:r>
            <a:r>
              <a:rPr sz="1600" spc="-4" dirty="0" err="1">
                <a:cs typeface="Comic Sans MS"/>
              </a:rPr>
              <a:t>dalam</a:t>
            </a:r>
            <a:r>
              <a:rPr sz="1600" spc="-49" dirty="0">
                <a:cs typeface="Comic Sans MS"/>
              </a:rPr>
              <a:t> </a:t>
            </a:r>
            <a:r>
              <a:rPr sz="1600" dirty="0" err="1">
                <a:cs typeface="Comic Sans MS"/>
              </a:rPr>
              <a:t>proyek</a:t>
            </a:r>
            <a:endParaRPr sz="1600" dirty="0">
              <a:cs typeface="Comic Sans MS"/>
            </a:endParaRPr>
          </a:p>
          <a:p>
            <a:pPr marL="266700" indent="-60722">
              <a:spcBef>
                <a:spcPts val="17"/>
              </a:spcBef>
            </a:pPr>
            <a:endParaRPr sz="1600" dirty="0">
              <a:cs typeface="Times New Roman"/>
            </a:endParaRPr>
          </a:p>
          <a:p>
            <a:pPr marL="266700" marR="91440" indent="-60722">
              <a:tabLst>
                <a:tab pos="266700" algn="l"/>
              </a:tabLst>
            </a:pPr>
            <a:r>
              <a:rPr sz="1600" spc="-60" dirty="0">
                <a:cs typeface="Microsoft Sans Serif"/>
              </a:rPr>
              <a:t>	</a:t>
            </a:r>
            <a:r>
              <a:rPr sz="1600" spc="-4" dirty="0">
                <a:cs typeface="Comic Sans MS"/>
              </a:rPr>
              <a:t>Activity </a:t>
            </a:r>
            <a:r>
              <a:rPr sz="1600" dirty="0">
                <a:cs typeface="Comic Sans MS"/>
              </a:rPr>
              <a:t>attributes digunakan untuk </a:t>
            </a:r>
            <a:r>
              <a:rPr sz="1600" spc="-4" dirty="0">
                <a:cs typeface="Comic Sans MS"/>
              </a:rPr>
              <a:t>mengidentifikasi </a:t>
            </a:r>
            <a:r>
              <a:rPr sz="1600" dirty="0">
                <a:cs typeface="Comic Sans MS"/>
              </a:rPr>
              <a:t>orang yang</a:t>
            </a:r>
            <a:r>
              <a:rPr sz="1600" spc="-68" dirty="0">
                <a:cs typeface="Comic Sans MS"/>
              </a:rPr>
              <a:t> </a:t>
            </a:r>
            <a:r>
              <a:rPr sz="1600" dirty="0">
                <a:cs typeface="Comic Sans MS"/>
              </a:rPr>
              <a:t>bertanggung</a:t>
            </a:r>
            <a:r>
              <a:rPr sz="1600" spc="-19" dirty="0">
                <a:cs typeface="Comic Sans MS"/>
              </a:rPr>
              <a:t> </a:t>
            </a:r>
            <a:r>
              <a:rPr sz="1600" spc="-4" dirty="0">
                <a:cs typeface="Comic Sans MS"/>
              </a:rPr>
              <a:t>jawab  </a:t>
            </a:r>
            <a:r>
              <a:rPr sz="1600" dirty="0">
                <a:cs typeface="Comic Sans MS"/>
              </a:rPr>
              <a:t>untuk melaksanakan </a:t>
            </a:r>
            <a:r>
              <a:rPr sz="1600" spc="-4" dirty="0">
                <a:cs typeface="Comic Sans MS"/>
              </a:rPr>
              <a:t>pekerjaan, tempat dimana pekerjaan </a:t>
            </a:r>
            <a:r>
              <a:rPr sz="1600" dirty="0">
                <a:cs typeface="Comic Sans MS"/>
              </a:rPr>
              <a:t>harus </a:t>
            </a:r>
            <a:r>
              <a:rPr sz="1600" spc="-4" dirty="0">
                <a:cs typeface="Comic Sans MS"/>
              </a:rPr>
              <a:t>dilakukan, penjadwalan  </a:t>
            </a:r>
            <a:r>
              <a:rPr sz="1600" dirty="0">
                <a:cs typeface="Comic Sans MS"/>
              </a:rPr>
              <a:t>proyek, </a:t>
            </a:r>
            <a:r>
              <a:rPr sz="1600" spc="-4" dirty="0">
                <a:cs typeface="Comic Sans MS"/>
              </a:rPr>
              <a:t>dan jenis kegiatan dalam</a:t>
            </a:r>
            <a:r>
              <a:rPr sz="1600" spc="-56" dirty="0">
                <a:cs typeface="Comic Sans MS"/>
              </a:rPr>
              <a:t> </a:t>
            </a:r>
            <a:r>
              <a:rPr sz="1600" dirty="0" err="1">
                <a:cs typeface="Comic Sans MS"/>
              </a:rPr>
              <a:t>proyek</a:t>
            </a:r>
            <a:r>
              <a:rPr sz="1600" dirty="0">
                <a:cs typeface="Comic Sans MS"/>
              </a:rPr>
              <a:t>.</a:t>
            </a:r>
            <a:endParaRPr lang="en-US" sz="1600" dirty="0">
              <a:cs typeface="Comic Sans MS"/>
            </a:endParaRPr>
          </a:p>
          <a:p>
            <a:pPr marL="266700" marR="91440" indent="-60722">
              <a:tabLst>
                <a:tab pos="266700" algn="l"/>
              </a:tabLst>
            </a:pPr>
            <a:endParaRPr lang="en-US" sz="1600" dirty="0">
              <a:cs typeface="Comic Sans MS"/>
            </a:endParaRPr>
          </a:p>
          <a:p>
            <a:pPr marL="9525" algn="just"/>
            <a:r>
              <a:rPr lang="en-GB" sz="1600" b="1" spc="-4" dirty="0">
                <a:cs typeface="Comic Sans MS"/>
              </a:rPr>
              <a:t>     Activity</a:t>
            </a:r>
            <a:r>
              <a:rPr lang="en-GB" sz="1600" b="1" spc="-60" dirty="0">
                <a:cs typeface="Comic Sans MS"/>
              </a:rPr>
              <a:t> </a:t>
            </a:r>
            <a:r>
              <a:rPr lang="en-GB" sz="1600" b="1" dirty="0">
                <a:cs typeface="Comic Sans MS"/>
              </a:rPr>
              <a:t>List</a:t>
            </a:r>
            <a:endParaRPr lang="en-GB" sz="1600" dirty="0">
              <a:cs typeface="Comic Sans MS"/>
            </a:endParaRPr>
          </a:p>
          <a:p>
            <a:pPr marR="3810" algn="just">
              <a:spcBef>
                <a:spcPts val="743"/>
              </a:spcBef>
            </a:pPr>
            <a:r>
              <a:rPr lang="en-GB" sz="1600" spc="-4" dirty="0">
                <a:cs typeface="Comic Sans MS"/>
              </a:rPr>
              <a:t>       </a:t>
            </a:r>
            <a:r>
              <a:rPr lang="en-GB" sz="1600" spc="-4" dirty="0" err="1">
                <a:cs typeface="Comic Sans MS"/>
              </a:rPr>
              <a:t>Mengenai</a:t>
            </a:r>
            <a:r>
              <a:rPr lang="en-GB" sz="1600" spc="-4" dirty="0">
                <a:cs typeface="Comic Sans MS"/>
              </a:rPr>
              <a:t> </a:t>
            </a:r>
            <a:r>
              <a:rPr lang="en-GB" sz="1600" spc="-4" dirty="0" err="1">
                <a:cs typeface="Comic Sans MS"/>
              </a:rPr>
              <a:t>daftar</a:t>
            </a:r>
            <a:r>
              <a:rPr lang="en-GB" sz="1600" spc="-4" dirty="0">
                <a:cs typeface="Comic Sans MS"/>
              </a:rPr>
              <a:t> </a:t>
            </a:r>
            <a:r>
              <a:rPr lang="en-GB" sz="1600" dirty="0" err="1">
                <a:cs typeface="Comic Sans MS"/>
              </a:rPr>
              <a:t>lengkap</a:t>
            </a:r>
            <a:r>
              <a:rPr lang="en-GB" sz="1600" dirty="0">
                <a:cs typeface="Comic Sans MS"/>
              </a:rPr>
              <a:t> </a:t>
            </a:r>
            <a:r>
              <a:rPr lang="en-GB" sz="1600" spc="-4" dirty="0">
                <a:cs typeface="Comic Sans MS"/>
              </a:rPr>
              <a:t>yang</a:t>
            </a:r>
            <a:r>
              <a:rPr lang="en-GB" sz="1600" spc="15" dirty="0">
                <a:cs typeface="Comic Sans MS"/>
              </a:rPr>
              <a:t> </a:t>
            </a:r>
            <a:r>
              <a:rPr lang="en-GB" sz="1600" spc="-4" dirty="0" err="1">
                <a:cs typeface="Comic Sans MS"/>
              </a:rPr>
              <a:t>mencakup</a:t>
            </a:r>
            <a:r>
              <a:rPr lang="en-GB" sz="1600" spc="-15" dirty="0">
                <a:cs typeface="Comic Sans MS"/>
              </a:rPr>
              <a:t> </a:t>
            </a:r>
            <a:r>
              <a:rPr lang="en-GB" sz="1600" dirty="0" err="1">
                <a:cs typeface="Comic Sans MS"/>
              </a:rPr>
              <a:t>semua</a:t>
            </a:r>
            <a:r>
              <a:rPr lang="en-GB" sz="1600" dirty="0">
                <a:cs typeface="Comic Sans MS"/>
              </a:rPr>
              <a:t>  </a:t>
            </a:r>
            <a:r>
              <a:rPr lang="en-GB" sz="1600" dirty="0" err="1">
                <a:cs typeface="Comic Sans MS"/>
              </a:rPr>
              <a:t>kegiatan</a:t>
            </a:r>
            <a:r>
              <a:rPr lang="en-GB" sz="1600" dirty="0">
                <a:cs typeface="Comic Sans MS"/>
              </a:rPr>
              <a:t> </a:t>
            </a:r>
            <a:r>
              <a:rPr lang="en-GB" sz="1600" spc="-4" dirty="0">
                <a:cs typeface="Comic Sans MS"/>
              </a:rPr>
              <a:t>yang </a:t>
            </a:r>
            <a:r>
              <a:rPr lang="en-GB" sz="1600" spc="-4" dirty="0" err="1">
                <a:cs typeface="Comic Sans MS"/>
              </a:rPr>
              <a:t>diperlukan</a:t>
            </a:r>
            <a:r>
              <a:rPr lang="en-GB" sz="1600" spc="-4" dirty="0">
                <a:cs typeface="Comic Sans MS"/>
              </a:rPr>
              <a:t> </a:t>
            </a:r>
            <a:r>
              <a:rPr lang="en-GB" sz="1600" dirty="0" err="1">
                <a:cs typeface="Comic Sans MS"/>
              </a:rPr>
              <a:t>dalam</a:t>
            </a:r>
            <a:r>
              <a:rPr lang="en-GB" sz="1600" dirty="0">
                <a:cs typeface="Comic Sans MS"/>
              </a:rPr>
              <a:t> </a:t>
            </a:r>
            <a:r>
              <a:rPr lang="en-GB" sz="1600" spc="-4" dirty="0" err="1">
                <a:cs typeface="Comic Sans MS"/>
              </a:rPr>
              <a:t>proyek</a:t>
            </a:r>
            <a:r>
              <a:rPr lang="en-GB" sz="1600" spc="-4" dirty="0">
                <a:cs typeface="Comic Sans MS"/>
              </a:rPr>
              <a:t>.  </a:t>
            </a:r>
            <a:r>
              <a:rPr lang="en-GB" sz="1600" dirty="0" err="1">
                <a:cs typeface="Comic Sans MS"/>
              </a:rPr>
              <a:t>Daftar</a:t>
            </a:r>
            <a:r>
              <a:rPr lang="en-GB" sz="1600" dirty="0">
                <a:cs typeface="Comic Sans MS"/>
              </a:rPr>
              <a:t> </a:t>
            </a:r>
            <a:r>
              <a:rPr lang="en-GB" sz="1600" dirty="0" err="1">
                <a:cs typeface="Comic Sans MS"/>
              </a:rPr>
              <a:t>aktivitas</a:t>
            </a:r>
            <a:r>
              <a:rPr lang="en-GB" sz="1600" dirty="0">
                <a:cs typeface="Comic Sans MS"/>
              </a:rPr>
              <a:t>       </a:t>
            </a:r>
          </a:p>
          <a:p>
            <a:pPr marR="3810" algn="just">
              <a:spcBef>
                <a:spcPts val="743"/>
              </a:spcBef>
            </a:pPr>
            <a:r>
              <a:rPr lang="en-GB" sz="1600" dirty="0">
                <a:cs typeface="Comic Sans MS"/>
              </a:rPr>
              <a:t>      </a:t>
            </a:r>
            <a:r>
              <a:rPr lang="en-GB" sz="1600" dirty="0" err="1">
                <a:cs typeface="Comic Sans MS"/>
              </a:rPr>
              <a:t>proyek</a:t>
            </a:r>
            <a:r>
              <a:rPr lang="en-GB" sz="1600" dirty="0">
                <a:cs typeface="Comic Sans MS"/>
              </a:rPr>
              <a:t> </a:t>
            </a:r>
            <a:r>
              <a:rPr lang="en-GB" sz="1600" dirty="0" err="1">
                <a:cs typeface="Comic Sans MS"/>
              </a:rPr>
              <a:t>meliputi</a:t>
            </a:r>
            <a:r>
              <a:rPr lang="en-GB" sz="1600" dirty="0">
                <a:cs typeface="Comic Sans MS"/>
              </a:rPr>
              <a:t> </a:t>
            </a:r>
            <a:r>
              <a:rPr lang="en-GB" sz="1600" spc="-4" dirty="0" err="1">
                <a:cs typeface="Comic Sans MS"/>
              </a:rPr>
              <a:t>nama</a:t>
            </a:r>
            <a:r>
              <a:rPr lang="en-GB" sz="1600" spc="-4" dirty="0">
                <a:cs typeface="Comic Sans MS"/>
              </a:rPr>
              <a:t> </a:t>
            </a:r>
            <a:r>
              <a:rPr lang="en-GB" sz="1600" spc="-4" dirty="0" err="1">
                <a:cs typeface="Comic Sans MS"/>
              </a:rPr>
              <a:t>aktifitas</a:t>
            </a:r>
            <a:r>
              <a:rPr lang="en-GB" sz="1600" spc="-4" dirty="0">
                <a:cs typeface="Comic Sans MS"/>
              </a:rPr>
              <a:t>,  </a:t>
            </a:r>
            <a:r>
              <a:rPr lang="en-GB" sz="1600" spc="-4" dirty="0" err="1">
                <a:cs typeface="Comic Sans MS"/>
              </a:rPr>
              <a:t>nomor</a:t>
            </a:r>
            <a:r>
              <a:rPr lang="en-GB" sz="1600" spc="-4" dirty="0">
                <a:cs typeface="Comic Sans MS"/>
              </a:rPr>
              <a:t> </a:t>
            </a:r>
            <a:r>
              <a:rPr lang="en-GB" sz="1600" spc="-4" dirty="0" err="1">
                <a:cs typeface="Comic Sans MS"/>
              </a:rPr>
              <a:t>dan</a:t>
            </a:r>
            <a:r>
              <a:rPr lang="en-GB" sz="1600" spc="-4" dirty="0">
                <a:cs typeface="Comic Sans MS"/>
              </a:rPr>
              <a:t> </a:t>
            </a:r>
            <a:r>
              <a:rPr lang="en-GB" sz="1600" spc="-4" dirty="0" err="1">
                <a:cs typeface="Comic Sans MS"/>
              </a:rPr>
              <a:t>identitas</a:t>
            </a:r>
            <a:r>
              <a:rPr lang="en-GB" sz="1600" spc="-4" dirty="0">
                <a:cs typeface="Comic Sans MS"/>
              </a:rPr>
              <a:t> </a:t>
            </a:r>
            <a:r>
              <a:rPr lang="en-GB" sz="1600" dirty="0" err="1">
                <a:cs typeface="Comic Sans MS"/>
              </a:rPr>
              <a:t>aktifitas</a:t>
            </a:r>
            <a:r>
              <a:rPr lang="en-GB" sz="1600" dirty="0">
                <a:cs typeface="Comic Sans MS"/>
              </a:rPr>
              <a:t>, </a:t>
            </a:r>
            <a:r>
              <a:rPr lang="en-GB" sz="1600" spc="-4" dirty="0" err="1">
                <a:cs typeface="Comic Sans MS"/>
              </a:rPr>
              <a:t>dan</a:t>
            </a:r>
            <a:r>
              <a:rPr lang="en-GB" sz="1600" spc="-4" dirty="0">
                <a:cs typeface="Comic Sans MS"/>
              </a:rPr>
              <a:t> </a:t>
            </a:r>
            <a:r>
              <a:rPr lang="en-GB" sz="1600" spc="-4" dirty="0" err="1">
                <a:cs typeface="Comic Sans MS"/>
              </a:rPr>
              <a:t>deskripsi</a:t>
            </a:r>
            <a:r>
              <a:rPr lang="en-GB" sz="1600" spc="-4" dirty="0">
                <a:cs typeface="Comic Sans MS"/>
              </a:rPr>
              <a:t>  </a:t>
            </a:r>
            <a:r>
              <a:rPr lang="en-GB" sz="1600" spc="-4" dirty="0" err="1">
                <a:cs typeface="Comic Sans MS"/>
              </a:rPr>
              <a:t>singkat</a:t>
            </a:r>
            <a:r>
              <a:rPr lang="en-GB" sz="1600" spc="-4" dirty="0">
                <a:cs typeface="Comic Sans MS"/>
              </a:rPr>
              <a:t> </a:t>
            </a:r>
            <a:r>
              <a:rPr lang="en-GB" sz="1600" spc="-4" dirty="0" err="1">
                <a:cs typeface="Comic Sans MS"/>
              </a:rPr>
              <a:t>tentang</a:t>
            </a:r>
            <a:r>
              <a:rPr lang="en-GB" sz="1600" spc="-11" dirty="0">
                <a:cs typeface="Comic Sans MS"/>
              </a:rPr>
              <a:t> </a:t>
            </a:r>
            <a:r>
              <a:rPr lang="en-GB" sz="1600" spc="-4" dirty="0" err="1">
                <a:cs typeface="Comic Sans MS"/>
              </a:rPr>
              <a:t>aktifitas</a:t>
            </a:r>
            <a:r>
              <a:rPr lang="en-GB" sz="1600" spc="-4" dirty="0">
                <a:cs typeface="Comic Sans MS"/>
              </a:rPr>
              <a:t>.</a:t>
            </a:r>
            <a:endParaRPr lang="en-GB" sz="1600" dirty="0">
              <a:cs typeface="Comic Sans MS"/>
            </a:endParaRPr>
          </a:p>
          <a:p>
            <a:pPr marL="266700" marR="91440" indent="-60722">
              <a:tabLst>
                <a:tab pos="266700" algn="l"/>
              </a:tabLst>
            </a:pPr>
            <a:endParaRPr sz="1600" dirty="0">
              <a:cs typeface="Comic Sans MS"/>
            </a:endParaRPr>
          </a:p>
        </p:txBody>
      </p:sp>
      <p:grpSp>
        <p:nvGrpSpPr>
          <p:cNvPr id="2" name="Group 1"/>
          <p:cNvGrpSpPr/>
          <p:nvPr/>
        </p:nvGrpSpPr>
        <p:grpSpPr>
          <a:xfrm>
            <a:off x="50638" y="923642"/>
            <a:ext cx="2269481" cy="4808418"/>
            <a:chOff x="50638" y="923642"/>
            <a:chExt cx="2269481" cy="4808418"/>
          </a:xfrm>
        </p:grpSpPr>
        <p:sp>
          <p:nvSpPr>
            <p:cNvPr id="7" name="Freeform 6"/>
            <p:cNvSpPr/>
            <p:nvPr/>
          </p:nvSpPr>
          <p:spPr>
            <a:xfrm>
              <a:off x="50639"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8" name="Freeform 7"/>
            <p:cNvSpPr/>
            <p:nvPr/>
          </p:nvSpPr>
          <p:spPr>
            <a:xfrm>
              <a:off x="50638" y="1493622"/>
              <a:ext cx="2269481" cy="4238438"/>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Resource management plan</a:t>
              </a:r>
            </a:p>
            <a:p>
              <a:pPr lvl="1"/>
              <a:r>
                <a:rPr lang="en-US" sz="1400" dirty="0"/>
                <a:t>• Scope baseline</a:t>
              </a:r>
            </a:p>
            <a:p>
              <a:r>
                <a:rPr lang="en-US" sz="1400" dirty="0"/>
                <a:t>2. Project documents</a:t>
              </a:r>
            </a:p>
            <a:p>
              <a:pPr lvl="1"/>
              <a:r>
                <a:rPr lang="en-US" sz="1400" dirty="0"/>
                <a:t>• Activity attributes</a:t>
              </a:r>
            </a:p>
            <a:p>
              <a:pPr lvl="1"/>
              <a:r>
                <a:rPr lang="en-US" sz="1400" dirty="0"/>
                <a:t>• Activity list</a:t>
              </a:r>
            </a:p>
            <a:p>
              <a:pPr lvl="1"/>
              <a:r>
                <a:rPr lang="en-US" sz="1400" dirty="0"/>
                <a:t>• Assumption log</a:t>
              </a:r>
            </a:p>
            <a:p>
              <a:pPr lvl="1"/>
              <a:r>
                <a:rPr lang="en-US" sz="1400" dirty="0"/>
                <a:t>• Cost estimates</a:t>
              </a:r>
            </a:p>
            <a:p>
              <a:pPr lvl="1"/>
              <a:r>
                <a:rPr lang="en-US" sz="1400" dirty="0"/>
                <a:t>• Resource calendars</a:t>
              </a:r>
            </a:p>
            <a:p>
              <a:pPr lvl="1"/>
              <a:r>
                <a:rPr lang="en-US" sz="1400" dirty="0"/>
                <a:t>• Risk register</a:t>
              </a:r>
            </a:p>
            <a:p>
              <a:r>
                <a:rPr lang="en-US" sz="1400" dirty="0"/>
                <a:t>3. Enterprise environmental</a:t>
              </a:r>
            </a:p>
            <a:p>
              <a:r>
                <a:rPr lang="en-US" sz="1400" dirty="0"/>
                <a:t>factors</a:t>
              </a:r>
            </a:p>
            <a:p>
              <a:r>
                <a:rPr lang="en-US" sz="1400" dirty="0"/>
                <a:t>4. Organizational process assets</a:t>
              </a:r>
              <a:endParaRPr lang="en-US" sz="3600" b="0" kern="1200" dirty="0">
                <a:latin typeface="+mn-lt"/>
              </a:endParaRPr>
            </a:p>
          </p:txBody>
        </p:sp>
      </p:grpSp>
    </p:spTree>
    <p:extLst>
      <p:ext uri="{BB962C8B-B14F-4D97-AF65-F5344CB8AC3E}">
        <p14:creationId xmlns:p14="http://schemas.microsoft.com/office/powerpoint/2010/main" val="2021177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Estimate Activity Resources </a:t>
            </a:r>
            <a:r>
              <a:rPr lang="en-US" sz="3600" b="1" dirty="0"/>
              <a:t>: </a:t>
            </a:r>
            <a:r>
              <a:rPr lang="en-US" sz="3600" b="1" dirty="0">
                <a:solidFill>
                  <a:srgbClr val="FF0000"/>
                </a:solidFill>
              </a:rPr>
              <a:t>INPUT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object 2"/>
          <p:cNvSpPr txBox="1"/>
          <p:nvPr/>
        </p:nvSpPr>
        <p:spPr>
          <a:xfrm>
            <a:off x="2511186" y="1454363"/>
            <a:ext cx="8701939" cy="4747453"/>
          </a:xfrm>
          <a:prstGeom prst="rect">
            <a:avLst/>
          </a:prstGeom>
          <a:solidFill>
            <a:srgbClr val="FFC000"/>
          </a:solidFill>
        </p:spPr>
        <p:txBody>
          <a:bodyPr vert="horz" wrap="square" lIns="0" tIns="0" rIns="0" bIns="0" rtlCol="0">
            <a:spAutoFit/>
          </a:bodyPr>
          <a:lstStyle/>
          <a:p>
            <a:pPr marL="266700" indent="7144" algn="just"/>
            <a:r>
              <a:rPr lang="en-US" sz="1500" b="1" spc="-4" dirty="0">
                <a:cs typeface="Comic Sans MS"/>
              </a:rPr>
              <a:t>Resource</a:t>
            </a:r>
            <a:r>
              <a:rPr lang="en-US" sz="1500" b="1" spc="-26" dirty="0">
                <a:cs typeface="Comic Sans MS"/>
              </a:rPr>
              <a:t> </a:t>
            </a:r>
            <a:r>
              <a:rPr lang="en-US" sz="1500" b="1" spc="-8" dirty="0">
                <a:cs typeface="Comic Sans MS"/>
              </a:rPr>
              <a:t>Calendars</a:t>
            </a:r>
          </a:p>
          <a:p>
            <a:pPr marL="266700" indent="7144" algn="just"/>
            <a:endParaRPr lang="en-US" sz="600" dirty="0">
              <a:cs typeface="Comic Sans MS"/>
            </a:endParaRPr>
          </a:p>
          <a:p>
            <a:pPr marL="266700" indent="7144"/>
            <a:r>
              <a:rPr lang="en-US" sz="1500" spc="-4" dirty="0" err="1">
                <a:cs typeface="Comic Sans MS"/>
              </a:rPr>
              <a:t>Merupakan</a:t>
            </a:r>
            <a:r>
              <a:rPr lang="en-US" sz="1500" spc="-4" dirty="0">
                <a:cs typeface="Comic Sans MS"/>
              </a:rPr>
              <a:t> </a:t>
            </a:r>
            <a:r>
              <a:rPr lang="en-US" sz="1500" spc="-4" dirty="0" err="1">
                <a:cs typeface="Comic Sans MS"/>
              </a:rPr>
              <a:t>sebuah</a:t>
            </a:r>
            <a:r>
              <a:rPr lang="en-US" sz="1500" spc="-4" dirty="0">
                <a:cs typeface="Comic Sans MS"/>
              </a:rPr>
              <a:t> </a:t>
            </a:r>
            <a:r>
              <a:rPr lang="en-US" sz="1500" spc="-4" dirty="0" err="1">
                <a:cs typeface="Comic Sans MS"/>
              </a:rPr>
              <a:t>kalender</a:t>
            </a:r>
            <a:r>
              <a:rPr lang="en-US" sz="1500" spc="-4" dirty="0">
                <a:cs typeface="Comic Sans MS"/>
              </a:rPr>
              <a:t> yang </a:t>
            </a:r>
            <a:r>
              <a:rPr lang="en-US" sz="1500" spc="-4" dirty="0" err="1">
                <a:cs typeface="Comic Sans MS"/>
              </a:rPr>
              <a:t>mengidentifikasi</a:t>
            </a:r>
            <a:r>
              <a:rPr lang="en-US" sz="1500" spc="-4" dirty="0">
                <a:cs typeface="Comic Sans MS"/>
              </a:rPr>
              <a:t> </a:t>
            </a:r>
            <a:r>
              <a:rPr lang="en-US" sz="1500" dirty="0" err="1">
                <a:cs typeface="Comic Sans MS"/>
              </a:rPr>
              <a:t>hari</a:t>
            </a:r>
            <a:r>
              <a:rPr lang="en-US" sz="1500" spc="34" dirty="0">
                <a:cs typeface="Comic Sans MS"/>
              </a:rPr>
              <a:t> </a:t>
            </a:r>
            <a:r>
              <a:rPr lang="en-US" sz="1500" spc="-4" dirty="0" err="1">
                <a:cs typeface="Comic Sans MS"/>
              </a:rPr>
              <a:t>kerja</a:t>
            </a:r>
            <a:r>
              <a:rPr lang="en-US" sz="1500" dirty="0">
                <a:cs typeface="Comic Sans MS"/>
              </a:rPr>
              <a:t> </a:t>
            </a:r>
            <a:r>
              <a:rPr lang="en-US" sz="1500" spc="-4" dirty="0" err="1">
                <a:cs typeface="Comic Sans MS"/>
              </a:rPr>
              <a:t>dan</a:t>
            </a:r>
            <a:r>
              <a:rPr lang="en-US" sz="1500" spc="-4" dirty="0">
                <a:cs typeface="Comic Sans MS"/>
              </a:rPr>
              <a:t> </a:t>
            </a:r>
            <a:r>
              <a:rPr lang="en-US" sz="1500" dirty="0">
                <a:cs typeface="Comic Sans MS"/>
              </a:rPr>
              <a:t> </a:t>
            </a:r>
            <a:r>
              <a:rPr lang="en-US" sz="1500" spc="-4" dirty="0" err="1">
                <a:cs typeface="Comic Sans MS"/>
              </a:rPr>
              <a:t>pergantian</a:t>
            </a:r>
            <a:r>
              <a:rPr lang="en-US" sz="1500" spc="-4" dirty="0">
                <a:cs typeface="Comic Sans MS"/>
              </a:rPr>
              <a:t> </a:t>
            </a:r>
            <a:r>
              <a:rPr lang="en-US" sz="1500" spc="-4" dirty="0" err="1">
                <a:cs typeface="Comic Sans MS"/>
              </a:rPr>
              <a:t>kerja</a:t>
            </a:r>
            <a:r>
              <a:rPr lang="en-US" sz="1500" spc="-4" dirty="0">
                <a:cs typeface="Comic Sans MS"/>
              </a:rPr>
              <a:t> </a:t>
            </a:r>
            <a:r>
              <a:rPr lang="en-US" sz="1500" spc="-8" dirty="0" err="1">
                <a:cs typeface="Comic Sans MS"/>
              </a:rPr>
              <a:t>mengenai</a:t>
            </a:r>
            <a:r>
              <a:rPr lang="en-US" sz="1500" spc="-8" dirty="0">
                <a:cs typeface="Comic Sans MS"/>
              </a:rPr>
              <a:t> </a:t>
            </a:r>
            <a:r>
              <a:rPr lang="en-US" sz="1500" spc="-8" dirty="0" err="1">
                <a:cs typeface="Comic Sans MS"/>
              </a:rPr>
              <a:t>ketersediaan</a:t>
            </a:r>
            <a:r>
              <a:rPr lang="en-US" sz="1500" spc="-8" dirty="0">
                <a:cs typeface="Comic Sans MS"/>
              </a:rPr>
              <a:t> </a:t>
            </a:r>
            <a:r>
              <a:rPr lang="en-US" sz="1500" spc="-4" dirty="0" err="1">
                <a:cs typeface="Comic Sans MS"/>
              </a:rPr>
              <a:t>setiap</a:t>
            </a:r>
            <a:r>
              <a:rPr lang="en-US" sz="1500" spc="131" dirty="0">
                <a:cs typeface="Comic Sans MS"/>
              </a:rPr>
              <a:t> </a:t>
            </a:r>
            <a:r>
              <a:rPr lang="en-US" sz="1500" spc="-4" dirty="0" err="1">
                <a:cs typeface="Comic Sans MS"/>
              </a:rPr>
              <a:t>sumberdaya</a:t>
            </a:r>
            <a:r>
              <a:rPr lang="en-US" sz="1500" spc="-4" dirty="0">
                <a:cs typeface="Comic Sans MS"/>
              </a:rPr>
              <a:t>. </a:t>
            </a:r>
            <a:r>
              <a:rPr lang="en-US" sz="1500" spc="-4" dirty="0" err="1">
                <a:cs typeface="Comic Sans MS"/>
              </a:rPr>
              <a:t>Informasi</a:t>
            </a:r>
            <a:r>
              <a:rPr lang="en-US" sz="1500" spc="-4" dirty="0">
                <a:cs typeface="Comic Sans MS"/>
              </a:rPr>
              <a:t> </a:t>
            </a:r>
            <a:r>
              <a:rPr lang="en-US" sz="1500" spc="-8" dirty="0" err="1">
                <a:cs typeface="Comic Sans MS"/>
              </a:rPr>
              <a:t>mengenai</a:t>
            </a:r>
            <a:r>
              <a:rPr lang="en-US" sz="1500" spc="-8" dirty="0">
                <a:cs typeface="Comic Sans MS"/>
              </a:rPr>
              <a:t> </a:t>
            </a:r>
            <a:r>
              <a:rPr lang="en-US" sz="1500" spc="-4" dirty="0" err="1">
                <a:cs typeface="Comic Sans MS"/>
              </a:rPr>
              <a:t>sumberdaya</a:t>
            </a:r>
            <a:r>
              <a:rPr lang="en-US" sz="1500" spc="-4" dirty="0">
                <a:cs typeface="Comic Sans MS"/>
              </a:rPr>
              <a:t> (</a:t>
            </a:r>
            <a:r>
              <a:rPr lang="en-US" sz="1500" spc="-4" dirty="0" err="1">
                <a:cs typeface="Comic Sans MS"/>
              </a:rPr>
              <a:t>seperti</a:t>
            </a:r>
            <a:r>
              <a:rPr lang="en-US" sz="1500" spc="-4" dirty="0">
                <a:cs typeface="Comic Sans MS"/>
              </a:rPr>
              <a:t> </a:t>
            </a:r>
            <a:r>
              <a:rPr lang="en-US" sz="1500" spc="-4" dirty="0" err="1">
                <a:cs typeface="Comic Sans MS"/>
              </a:rPr>
              <a:t>sumberdaya</a:t>
            </a:r>
            <a:r>
              <a:rPr lang="en-US" sz="1500" spc="101" dirty="0">
                <a:cs typeface="Comic Sans MS"/>
              </a:rPr>
              <a:t> </a:t>
            </a:r>
            <a:r>
              <a:rPr lang="en-US" sz="1500" spc="-4" dirty="0" err="1">
                <a:cs typeface="Comic Sans MS"/>
              </a:rPr>
              <a:t>manusia</a:t>
            </a:r>
            <a:r>
              <a:rPr lang="en-US" sz="1500" spc="-4" dirty="0">
                <a:cs typeface="Comic Sans MS"/>
              </a:rPr>
              <a:t>,</a:t>
            </a:r>
            <a:r>
              <a:rPr lang="en-US" sz="1500" dirty="0">
                <a:cs typeface="Comic Sans MS"/>
              </a:rPr>
              <a:t> </a:t>
            </a:r>
            <a:r>
              <a:rPr lang="en-US" sz="1500" spc="-4" dirty="0" err="1">
                <a:cs typeface="Comic Sans MS"/>
              </a:rPr>
              <a:t>peralatan</a:t>
            </a:r>
            <a:r>
              <a:rPr lang="en-US" sz="1500" spc="-4" dirty="0">
                <a:cs typeface="Comic Sans MS"/>
              </a:rPr>
              <a:t> </a:t>
            </a:r>
            <a:r>
              <a:rPr lang="en-US" sz="1500" spc="-4" dirty="0" err="1">
                <a:cs typeface="Comic Sans MS"/>
              </a:rPr>
              <a:t>dan</a:t>
            </a:r>
            <a:r>
              <a:rPr lang="en-US" sz="1500" spc="-4" dirty="0">
                <a:cs typeface="Comic Sans MS"/>
              </a:rPr>
              <a:t> </a:t>
            </a:r>
            <a:r>
              <a:rPr lang="en-US" sz="1500" spc="-4" dirty="0" err="1">
                <a:cs typeface="Comic Sans MS"/>
              </a:rPr>
              <a:t>bahan</a:t>
            </a:r>
            <a:r>
              <a:rPr lang="en-US" sz="1500" spc="-4" dirty="0">
                <a:cs typeface="Comic Sans MS"/>
              </a:rPr>
              <a:t>) </a:t>
            </a:r>
            <a:r>
              <a:rPr lang="en-US" sz="1500" spc="-4" dirty="0" err="1">
                <a:cs typeface="Comic Sans MS"/>
              </a:rPr>
              <a:t>tersedia</a:t>
            </a:r>
            <a:r>
              <a:rPr lang="en-US" sz="1500" spc="-4" dirty="0">
                <a:cs typeface="Comic Sans MS"/>
              </a:rPr>
              <a:t> </a:t>
            </a:r>
            <a:r>
              <a:rPr lang="en-US" sz="1500" spc="-4" dirty="0" err="1">
                <a:cs typeface="Comic Sans MS"/>
              </a:rPr>
              <a:t>selama</a:t>
            </a:r>
            <a:r>
              <a:rPr lang="en-US" sz="1500" spc="-4" dirty="0">
                <a:cs typeface="Comic Sans MS"/>
              </a:rPr>
              <a:t> </a:t>
            </a:r>
            <a:r>
              <a:rPr lang="en-US" sz="1500" spc="-4" dirty="0" err="1">
                <a:cs typeface="Comic Sans MS"/>
              </a:rPr>
              <a:t>perancanaan</a:t>
            </a:r>
            <a:r>
              <a:rPr lang="en-US" sz="1500" spc="15" dirty="0">
                <a:cs typeface="Comic Sans MS"/>
              </a:rPr>
              <a:t> </a:t>
            </a:r>
            <a:r>
              <a:rPr lang="en-US" sz="1500" dirty="0" err="1">
                <a:cs typeface="Comic Sans MS"/>
              </a:rPr>
              <a:t>aktivitas</a:t>
            </a:r>
            <a:r>
              <a:rPr lang="en-US" sz="1500" dirty="0">
                <a:cs typeface="Comic Sans MS"/>
              </a:rPr>
              <a:t>.</a:t>
            </a:r>
          </a:p>
          <a:p>
            <a:pPr marL="266700" indent="7144"/>
            <a:r>
              <a:rPr lang="en-US" sz="1500" spc="-4" dirty="0" err="1">
                <a:cs typeface="Comic Sans MS"/>
              </a:rPr>
              <a:t>Informasi</a:t>
            </a:r>
            <a:r>
              <a:rPr lang="en-US" sz="1500" spc="-4" dirty="0">
                <a:cs typeface="Comic Sans MS"/>
              </a:rPr>
              <a:t> </a:t>
            </a:r>
            <a:r>
              <a:rPr lang="en-US" sz="1500" spc="-4" dirty="0" err="1">
                <a:cs typeface="Comic Sans MS"/>
              </a:rPr>
              <a:t>sumberdaya</a:t>
            </a:r>
            <a:r>
              <a:rPr lang="en-US" sz="1500" spc="-4" dirty="0">
                <a:cs typeface="Comic Sans MS"/>
              </a:rPr>
              <a:t> </a:t>
            </a:r>
            <a:r>
              <a:rPr lang="en-US" sz="1500" spc="-4" dirty="0" err="1">
                <a:cs typeface="Comic Sans MS"/>
              </a:rPr>
              <a:t>digunakan</a:t>
            </a:r>
            <a:r>
              <a:rPr lang="en-US" sz="1500" spc="-4" dirty="0">
                <a:cs typeface="Comic Sans MS"/>
              </a:rPr>
              <a:t> </a:t>
            </a:r>
            <a:r>
              <a:rPr lang="en-US" sz="1500" dirty="0" err="1">
                <a:cs typeface="Comic Sans MS"/>
              </a:rPr>
              <a:t>untuk</a:t>
            </a:r>
            <a:r>
              <a:rPr lang="en-US" sz="1500" dirty="0">
                <a:cs typeface="Comic Sans MS"/>
              </a:rPr>
              <a:t> </a:t>
            </a:r>
            <a:r>
              <a:rPr lang="en-US" sz="1500" spc="-4" dirty="0" err="1">
                <a:cs typeface="Comic Sans MS"/>
              </a:rPr>
              <a:t>memperkirakan</a:t>
            </a:r>
            <a:r>
              <a:rPr lang="en-US" sz="1500" dirty="0">
                <a:cs typeface="Comic Sans MS"/>
              </a:rPr>
              <a:t> </a:t>
            </a:r>
            <a:r>
              <a:rPr lang="en-US" sz="1500" spc="-4" dirty="0" err="1">
                <a:cs typeface="Comic Sans MS"/>
              </a:rPr>
              <a:t>penggunaan</a:t>
            </a:r>
            <a:r>
              <a:rPr lang="en-US" sz="1500" spc="-4" dirty="0">
                <a:cs typeface="Comic Sans MS"/>
              </a:rPr>
              <a:t> </a:t>
            </a:r>
            <a:r>
              <a:rPr lang="en-US" sz="1500" spc="-4" dirty="0" err="1">
                <a:cs typeface="Comic Sans MS"/>
              </a:rPr>
              <a:t>sumberdaya</a:t>
            </a:r>
            <a:r>
              <a:rPr lang="en-US" sz="1500" spc="-4" dirty="0">
                <a:cs typeface="Comic Sans MS"/>
              </a:rPr>
              <a:t>. Resource Calendar </a:t>
            </a:r>
            <a:r>
              <a:rPr lang="en-US" sz="1500" spc="-8" dirty="0" err="1">
                <a:cs typeface="Comic Sans MS"/>
              </a:rPr>
              <a:t>menentukan</a:t>
            </a:r>
            <a:r>
              <a:rPr lang="en-US" sz="1500" spc="-8" dirty="0">
                <a:cs typeface="Comic Sans MS"/>
              </a:rPr>
              <a:t> </a:t>
            </a:r>
            <a:r>
              <a:rPr lang="en-US" sz="1500" dirty="0" err="1">
                <a:cs typeface="Comic Sans MS"/>
              </a:rPr>
              <a:t>kapan</a:t>
            </a:r>
            <a:r>
              <a:rPr lang="en-US" sz="1500" dirty="0">
                <a:cs typeface="Comic Sans MS"/>
              </a:rPr>
              <a:t>  </a:t>
            </a:r>
            <a:r>
              <a:rPr lang="en-US" sz="1500" spc="-4" dirty="0" err="1">
                <a:cs typeface="Comic Sans MS"/>
              </a:rPr>
              <a:t>dan</a:t>
            </a:r>
            <a:r>
              <a:rPr lang="en-US" sz="1500" spc="-4" dirty="0">
                <a:cs typeface="Comic Sans MS"/>
              </a:rPr>
              <a:t> </a:t>
            </a:r>
            <a:r>
              <a:rPr lang="en-US" sz="1500" spc="-4" dirty="0" err="1">
                <a:cs typeface="Comic Sans MS"/>
              </a:rPr>
              <a:t>seberapa</a:t>
            </a:r>
            <a:r>
              <a:rPr lang="en-US" sz="1500" spc="-4" dirty="0">
                <a:cs typeface="Comic Sans MS"/>
              </a:rPr>
              <a:t> lama  </a:t>
            </a:r>
            <a:r>
              <a:rPr lang="en-US" sz="1500" spc="-4" dirty="0" err="1">
                <a:cs typeface="Comic Sans MS"/>
              </a:rPr>
              <a:t>mengidentifikasi</a:t>
            </a:r>
            <a:r>
              <a:rPr lang="en-US" sz="1500" spc="-4" dirty="0">
                <a:cs typeface="Comic Sans MS"/>
              </a:rPr>
              <a:t> </a:t>
            </a:r>
            <a:r>
              <a:rPr lang="en-US" sz="1500" spc="-8" dirty="0" err="1">
                <a:cs typeface="Comic Sans MS"/>
              </a:rPr>
              <a:t>ketersediaan</a:t>
            </a:r>
            <a:r>
              <a:rPr lang="en-US" sz="1500" spc="-8" dirty="0">
                <a:cs typeface="Comic Sans MS"/>
              </a:rPr>
              <a:t> </a:t>
            </a:r>
            <a:r>
              <a:rPr lang="en-US" sz="1500" spc="-4" dirty="0" err="1">
                <a:cs typeface="Comic Sans MS"/>
              </a:rPr>
              <a:t>sumberdaya</a:t>
            </a:r>
            <a:r>
              <a:rPr lang="en-US" sz="1500" spc="-4" dirty="0">
                <a:cs typeface="Comic Sans MS"/>
              </a:rPr>
              <a:t>  </a:t>
            </a:r>
            <a:r>
              <a:rPr lang="en-US" sz="1500" spc="-4" dirty="0" err="1">
                <a:cs typeface="Comic Sans MS"/>
              </a:rPr>
              <a:t>selama</a:t>
            </a:r>
            <a:r>
              <a:rPr lang="en-US" sz="1500" spc="-4" dirty="0">
                <a:cs typeface="Comic Sans MS"/>
              </a:rPr>
              <a:t> </a:t>
            </a:r>
            <a:r>
              <a:rPr lang="en-US" sz="1500" spc="-4" dirty="0" err="1">
                <a:cs typeface="Comic Sans MS"/>
              </a:rPr>
              <a:t>proyek</a:t>
            </a:r>
            <a:r>
              <a:rPr lang="en-US" sz="1500" spc="-41" dirty="0">
                <a:cs typeface="Comic Sans MS"/>
              </a:rPr>
              <a:t> </a:t>
            </a:r>
            <a:r>
              <a:rPr lang="en-US" sz="1500" spc="-4" dirty="0" err="1">
                <a:cs typeface="Comic Sans MS"/>
              </a:rPr>
              <a:t>berlangsung</a:t>
            </a:r>
            <a:r>
              <a:rPr lang="en-US" sz="1500" spc="-4" dirty="0">
                <a:cs typeface="Comic Sans MS"/>
              </a:rPr>
              <a:t>.</a:t>
            </a:r>
          </a:p>
          <a:p>
            <a:pPr marL="266700" indent="7144"/>
            <a:endParaRPr lang="en-US" sz="1500" spc="-4" dirty="0">
              <a:cs typeface="Comic Sans MS"/>
            </a:endParaRPr>
          </a:p>
          <a:p>
            <a:pPr marL="9525" algn="just"/>
            <a:r>
              <a:rPr lang="en-US" sz="1500" b="1" spc="-4" dirty="0">
                <a:cs typeface="Comic Sans MS"/>
              </a:rPr>
              <a:t>Risk</a:t>
            </a:r>
            <a:r>
              <a:rPr lang="en-US" sz="1500" b="1" spc="-86" dirty="0">
                <a:cs typeface="Comic Sans MS"/>
              </a:rPr>
              <a:t> </a:t>
            </a:r>
            <a:r>
              <a:rPr lang="en-US" sz="1500" b="1" spc="-4" dirty="0">
                <a:cs typeface="Comic Sans MS"/>
              </a:rPr>
              <a:t>Register</a:t>
            </a:r>
            <a:endParaRPr lang="en-US" sz="1500" b="1" dirty="0">
              <a:cs typeface="Comic Sans MS"/>
            </a:endParaRPr>
          </a:p>
          <a:p>
            <a:pPr marR="3810" algn="just" defTabSz="134541">
              <a:spcBef>
                <a:spcPts val="743"/>
              </a:spcBef>
            </a:pPr>
            <a:r>
              <a:rPr lang="en-US" sz="1500" dirty="0" err="1">
                <a:cs typeface="Comic Sans MS"/>
              </a:rPr>
              <a:t>Beberapa</a:t>
            </a:r>
            <a:r>
              <a:rPr lang="en-US" sz="1500" dirty="0">
                <a:cs typeface="Comic Sans MS"/>
              </a:rPr>
              <a:t> </a:t>
            </a:r>
            <a:r>
              <a:rPr lang="en-US" sz="1500" spc="-4" dirty="0" err="1">
                <a:cs typeface="Comic Sans MS"/>
              </a:rPr>
              <a:t>kejadian</a:t>
            </a:r>
            <a:r>
              <a:rPr lang="en-US" sz="1500" spc="-4" dirty="0">
                <a:cs typeface="Comic Sans MS"/>
              </a:rPr>
              <a:t> </a:t>
            </a:r>
            <a:r>
              <a:rPr lang="en-US" sz="1500" spc="-4" dirty="0" err="1">
                <a:cs typeface="Comic Sans MS"/>
              </a:rPr>
              <a:t>beresiko</a:t>
            </a:r>
            <a:r>
              <a:rPr lang="en-US" sz="1500" spc="-23" dirty="0">
                <a:cs typeface="Comic Sans MS"/>
              </a:rPr>
              <a:t> </a:t>
            </a:r>
            <a:r>
              <a:rPr lang="en-US" sz="1500" dirty="0" err="1">
                <a:cs typeface="Comic Sans MS"/>
              </a:rPr>
              <a:t>mungkin</a:t>
            </a:r>
            <a:r>
              <a:rPr lang="en-US" sz="1500" spc="-34" dirty="0">
                <a:cs typeface="Comic Sans MS"/>
              </a:rPr>
              <a:t> </a:t>
            </a:r>
            <a:r>
              <a:rPr lang="en-US" sz="1500" spc="-4" dirty="0" err="1">
                <a:cs typeface="Comic Sans MS"/>
              </a:rPr>
              <a:t>berpengaruh</a:t>
            </a:r>
            <a:r>
              <a:rPr lang="en-US" sz="1500" spc="-4" dirty="0">
                <a:cs typeface="Comic Sans MS"/>
              </a:rPr>
              <a:t>  </a:t>
            </a:r>
            <a:r>
              <a:rPr lang="en-US" sz="1500" spc="-4" dirty="0" err="1">
                <a:cs typeface="Comic Sans MS"/>
              </a:rPr>
              <a:t>dengan</a:t>
            </a:r>
            <a:r>
              <a:rPr lang="en-US" sz="1500" spc="-4" dirty="0">
                <a:cs typeface="Comic Sans MS"/>
              </a:rPr>
              <a:t> </a:t>
            </a:r>
            <a:r>
              <a:rPr lang="en-US" sz="1500" dirty="0" err="1">
                <a:cs typeface="Comic Sans MS"/>
              </a:rPr>
              <a:t>pemilihan</a:t>
            </a:r>
            <a:r>
              <a:rPr lang="en-US" sz="1500" dirty="0">
                <a:cs typeface="Comic Sans MS"/>
              </a:rPr>
              <a:t> </a:t>
            </a:r>
            <a:r>
              <a:rPr lang="en-US" sz="1500" spc="-4" dirty="0" err="1">
                <a:cs typeface="Comic Sans MS"/>
              </a:rPr>
              <a:t>dan</a:t>
            </a:r>
            <a:r>
              <a:rPr lang="en-US" sz="1500" spc="-4" dirty="0">
                <a:cs typeface="Comic Sans MS"/>
              </a:rPr>
              <a:t> </a:t>
            </a:r>
            <a:r>
              <a:rPr lang="en-US" sz="1500" dirty="0" err="1">
                <a:cs typeface="Comic Sans MS"/>
              </a:rPr>
              <a:t>ketersediaan</a:t>
            </a:r>
            <a:r>
              <a:rPr lang="en-US" sz="1500" dirty="0">
                <a:cs typeface="Comic Sans MS"/>
              </a:rPr>
              <a:t> </a:t>
            </a:r>
            <a:r>
              <a:rPr lang="en-US" sz="1500" spc="-4" dirty="0" err="1">
                <a:cs typeface="Comic Sans MS"/>
              </a:rPr>
              <a:t>sumber</a:t>
            </a:r>
            <a:r>
              <a:rPr lang="en-US" sz="1500" spc="-4" dirty="0">
                <a:cs typeface="Comic Sans MS"/>
              </a:rPr>
              <a:t> </a:t>
            </a:r>
            <a:r>
              <a:rPr lang="en-US" sz="1500" spc="-4" dirty="0" err="1">
                <a:cs typeface="Comic Sans MS"/>
              </a:rPr>
              <a:t>daya</a:t>
            </a:r>
            <a:r>
              <a:rPr lang="en-US" sz="1500" spc="-4" dirty="0">
                <a:cs typeface="Comic Sans MS"/>
              </a:rPr>
              <a:t>,  </a:t>
            </a:r>
            <a:r>
              <a:rPr lang="en-US" sz="1500" dirty="0" err="1">
                <a:cs typeface="Comic Sans MS"/>
              </a:rPr>
              <a:t>pembaharuan</a:t>
            </a:r>
            <a:r>
              <a:rPr lang="en-US" sz="1500" dirty="0">
                <a:cs typeface="Comic Sans MS"/>
              </a:rPr>
              <a:t> </a:t>
            </a:r>
            <a:r>
              <a:rPr lang="en-US" sz="1500" spc="-4" dirty="0">
                <a:cs typeface="Comic Sans MS"/>
              </a:rPr>
              <a:t>risk register </a:t>
            </a:r>
            <a:r>
              <a:rPr lang="en-US" sz="1500" spc="-4" dirty="0" err="1">
                <a:cs typeface="Comic Sans MS"/>
              </a:rPr>
              <a:t>termasuk</a:t>
            </a:r>
            <a:r>
              <a:rPr lang="en-US" sz="1500" spc="-4" dirty="0">
                <a:cs typeface="Comic Sans MS"/>
              </a:rPr>
              <a:t> </a:t>
            </a:r>
            <a:r>
              <a:rPr lang="en-US" sz="1500" spc="-4" dirty="0" err="1">
                <a:cs typeface="Comic Sans MS"/>
              </a:rPr>
              <a:t>dalam</a:t>
            </a:r>
            <a:r>
              <a:rPr lang="en-US" sz="1500" spc="-4" dirty="0">
                <a:cs typeface="Comic Sans MS"/>
              </a:rPr>
              <a:t> project  documents </a:t>
            </a:r>
            <a:r>
              <a:rPr lang="en-US" sz="1500" dirty="0">
                <a:cs typeface="Comic Sans MS"/>
              </a:rPr>
              <a:t>updates </a:t>
            </a:r>
            <a:r>
              <a:rPr lang="en-US" sz="1500" dirty="0" err="1">
                <a:cs typeface="Comic Sans MS"/>
              </a:rPr>
              <a:t>perlu</a:t>
            </a:r>
            <a:r>
              <a:rPr lang="en-US" sz="1500" dirty="0">
                <a:cs typeface="Comic Sans MS"/>
              </a:rPr>
              <a:t> agar </a:t>
            </a:r>
            <a:r>
              <a:rPr lang="en-US" sz="1500" dirty="0" err="1">
                <a:cs typeface="Comic Sans MS"/>
              </a:rPr>
              <a:t>segala</a:t>
            </a:r>
            <a:r>
              <a:rPr lang="en-US" sz="1500" dirty="0">
                <a:cs typeface="Comic Sans MS"/>
              </a:rPr>
              <a:t> </a:t>
            </a:r>
            <a:r>
              <a:rPr lang="en-US" sz="1500" spc="-4" dirty="0" err="1">
                <a:cs typeface="Comic Sans MS"/>
              </a:rPr>
              <a:t>bentuk</a:t>
            </a:r>
            <a:r>
              <a:rPr lang="en-US" sz="1500" spc="-4" dirty="0">
                <a:cs typeface="Comic Sans MS"/>
              </a:rPr>
              <a:t> </a:t>
            </a:r>
            <a:r>
              <a:rPr lang="en-US" sz="1500" spc="-4" dirty="0" err="1">
                <a:cs typeface="Comic Sans MS"/>
              </a:rPr>
              <a:t>resiko</a:t>
            </a:r>
            <a:r>
              <a:rPr lang="en-US" sz="1500" spc="-4" dirty="0">
                <a:cs typeface="Comic Sans MS"/>
              </a:rPr>
              <a:t>  </a:t>
            </a:r>
            <a:r>
              <a:rPr lang="en-US" sz="1500" spc="-4" dirty="0" err="1">
                <a:cs typeface="Comic Sans MS"/>
              </a:rPr>
              <a:t>bisa</a:t>
            </a:r>
            <a:r>
              <a:rPr lang="en-US" sz="1500" spc="-4" dirty="0">
                <a:cs typeface="Comic Sans MS"/>
              </a:rPr>
              <a:t> </a:t>
            </a:r>
            <a:r>
              <a:rPr lang="en-US" sz="1500" spc="-4" dirty="0" err="1">
                <a:cs typeface="Comic Sans MS"/>
              </a:rPr>
              <a:t>diantisipasi</a:t>
            </a:r>
            <a:r>
              <a:rPr lang="en-US" sz="1500" spc="-4" dirty="0">
                <a:cs typeface="Comic Sans MS"/>
              </a:rPr>
              <a:t> </a:t>
            </a:r>
            <a:r>
              <a:rPr lang="en-US" sz="1500" spc="-4" dirty="0" err="1">
                <a:cs typeface="Comic Sans MS"/>
              </a:rPr>
              <a:t>dan</a:t>
            </a:r>
            <a:r>
              <a:rPr lang="en-US" sz="1500" spc="-8" dirty="0">
                <a:cs typeface="Comic Sans MS"/>
              </a:rPr>
              <a:t> </a:t>
            </a:r>
            <a:r>
              <a:rPr lang="en-US" sz="1500" spc="-4" dirty="0" err="1">
                <a:cs typeface="Comic Sans MS"/>
              </a:rPr>
              <a:t>diminimalisasi</a:t>
            </a:r>
            <a:r>
              <a:rPr lang="en-US" sz="1500" spc="-4" dirty="0">
                <a:cs typeface="Comic Sans MS"/>
              </a:rPr>
              <a:t>.</a:t>
            </a:r>
          </a:p>
          <a:p>
            <a:pPr marR="3810" algn="just" defTabSz="134541">
              <a:spcBef>
                <a:spcPts val="743"/>
              </a:spcBef>
            </a:pPr>
            <a:endParaRPr lang="en-US" sz="1500" spc="-4" dirty="0">
              <a:cs typeface="Comic Sans MS"/>
            </a:endParaRPr>
          </a:p>
          <a:p>
            <a:pPr marL="9525" algn="just">
              <a:tabLst>
                <a:tab pos="266700" algn="l"/>
              </a:tabLst>
            </a:pPr>
            <a:r>
              <a:rPr lang="en-US" sz="1350" dirty="0">
                <a:cs typeface="Comic Sans MS"/>
              </a:rPr>
              <a:t> </a:t>
            </a:r>
            <a:r>
              <a:rPr lang="en-US" sz="1500" b="1" spc="-4" dirty="0">
                <a:cs typeface="Comic Sans MS"/>
              </a:rPr>
              <a:t>Activity </a:t>
            </a:r>
            <a:r>
              <a:rPr lang="en-US" sz="1500" b="1" dirty="0">
                <a:cs typeface="Comic Sans MS"/>
              </a:rPr>
              <a:t>Cost</a:t>
            </a:r>
            <a:r>
              <a:rPr lang="en-US" sz="1500" b="1" spc="-64" dirty="0">
                <a:cs typeface="Comic Sans MS"/>
              </a:rPr>
              <a:t> </a:t>
            </a:r>
            <a:r>
              <a:rPr lang="en-US" sz="1500" b="1" spc="-4" dirty="0">
                <a:cs typeface="Comic Sans MS"/>
              </a:rPr>
              <a:t>Estimates</a:t>
            </a:r>
          </a:p>
          <a:p>
            <a:pPr marL="9525" algn="just">
              <a:tabLst>
                <a:tab pos="266700" algn="l"/>
              </a:tabLst>
            </a:pPr>
            <a:endParaRPr lang="en-US" sz="1500" spc="-4" dirty="0">
              <a:cs typeface="Comic Sans MS"/>
            </a:endParaRPr>
          </a:p>
          <a:p>
            <a:pPr marL="9525" algn="just">
              <a:tabLst>
                <a:tab pos="266700" algn="l"/>
              </a:tabLst>
            </a:pPr>
            <a:r>
              <a:rPr lang="en-US" sz="1500" spc="-4" dirty="0" err="1">
                <a:cs typeface="Comic Sans MS"/>
              </a:rPr>
              <a:t>Harga</a:t>
            </a:r>
            <a:r>
              <a:rPr lang="en-US" sz="1500" spc="-4" dirty="0">
                <a:cs typeface="Comic Sans MS"/>
              </a:rPr>
              <a:t> </a:t>
            </a:r>
            <a:r>
              <a:rPr lang="en-US" sz="1500" spc="-4" dirty="0" err="1">
                <a:cs typeface="Comic Sans MS"/>
              </a:rPr>
              <a:t>dari</a:t>
            </a:r>
            <a:r>
              <a:rPr lang="en-US" sz="1500" spc="-4" dirty="0">
                <a:cs typeface="Comic Sans MS"/>
              </a:rPr>
              <a:t> </a:t>
            </a:r>
            <a:r>
              <a:rPr lang="en-US" sz="1500" dirty="0" err="1">
                <a:cs typeface="Comic Sans MS"/>
              </a:rPr>
              <a:t>setiap</a:t>
            </a:r>
            <a:r>
              <a:rPr lang="en-US" sz="1500" dirty="0">
                <a:cs typeface="Comic Sans MS"/>
              </a:rPr>
              <a:t> </a:t>
            </a:r>
            <a:r>
              <a:rPr lang="en-US" sz="1500" dirty="0" err="1">
                <a:cs typeface="Comic Sans MS"/>
              </a:rPr>
              <a:t>sumber</a:t>
            </a:r>
            <a:r>
              <a:rPr lang="en-US" sz="1500" dirty="0">
                <a:cs typeface="Comic Sans MS"/>
              </a:rPr>
              <a:t> </a:t>
            </a:r>
            <a:r>
              <a:rPr lang="en-US" sz="1500" spc="-4" dirty="0" err="1">
                <a:cs typeface="Comic Sans MS"/>
              </a:rPr>
              <a:t>daya</a:t>
            </a:r>
            <a:r>
              <a:rPr lang="en-US" sz="1500" spc="-4" dirty="0">
                <a:cs typeface="Comic Sans MS"/>
              </a:rPr>
              <a:t> </a:t>
            </a:r>
            <a:r>
              <a:rPr lang="en-US" sz="1500" spc="-4" dirty="0" err="1">
                <a:cs typeface="Comic Sans MS"/>
              </a:rPr>
              <a:t>bisa</a:t>
            </a:r>
            <a:r>
              <a:rPr lang="en-US" sz="1500" spc="-56" dirty="0">
                <a:cs typeface="Comic Sans MS"/>
              </a:rPr>
              <a:t> </a:t>
            </a:r>
            <a:r>
              <a:rPr lang="en-US" sz="1500" dirty="0" err="1">
                <a:cs typeface="Comic Sans MS"/>
              </a:rPr>
              <a:t>mempengaruhi</a:t>
            </a:r>
            <a:r>
              <a:rPr lang="en-US" sz="1500" dirty="0">
                <a:cs typeface="Comic Sans MS"/>
              </a:rPr>
              <a:t> </a:t>
            </a:r>
            <a:r>
              <a:rPr lang="en-US" sz="1500" dirty="0" err="1">
                <a:cs typeface="Comic Sans MS"/>
              </a:rPr>
              <a:t>pemilihan</a:t>
            </a:r>
            <a:r>
              <a:rPr lang="en-US" sz="1500" dirty="0">
                <a:cs typeface="Comic Sans MS"/>
              </a:rPr>
              <a:t> </a:t>
            </a:r>
            <a:r>
              <a:rPr lang="en-US" sz="1500" dirty="0" err="1">
                <a:cs typeface="Comic Sans MS"/>
              </a:rPr>
              <a:t>sumber</a:t>
            </a:r>
            <a:r>
              <a:rPr lang="en-US" sz="1500" dirty="0">
                <a:cs typeface="Comic Sans MS"/>
              </a:rPr>
              <a:t> </a:t>
            </a:r>
            <a:r>
              <a:rPr lang="en-US" sz="1500" spc="-4" dirty="0" err="1">
                <a:cs typeface="Comic Sans MS"/>
              </a:rPr>
              <a:t>daya</a:t>
            </a:r>
            <a:r>
              <a:rPr lang="en-US" sz="1500" spc="-4" dirty="0">
                <a:cs typeface="Comic Sans MS"/>
              </a:rPr>
              <a:t>, </a:t>
            </a:r>
            <a:r>
              <a:rPr lang="en-US" sz="1500" dirty="0">
                <a:cs typeface="Comic Sans MS"/>
              </a:rPr>
              <a:t>agar </a:t>
            </a:r>
            <a:r>
              <a:rPr lang="en-US" sz="1500" spc="-4" dirty="0" err="1">
                <a:cs typeface="Comic Sans MS"/>
              </a:rPr>
              <a:t>dapat</a:t>
            </a:r>
            <a:r>
              <a:rPr lang="en-US" sz="1500" spc="-4" dirty="0">
                <a:cs typeface="Comic Sans MS"/>
              </a:rPr>
              <a:t> </a:t>
            </a:r>
            <a:r>
              <a:rPr lang="en-US" sz="1500" spc="-4" dirty="0" err="1">
                <a:cs typeface="Comic Sans MS"/>
              </a:rPr>
              <a:t>dipilih</a:t>
            </a:r>
            <a:r>
              <a:rPr lang="en-US" sz="1500" spc="-4" dirty="0">
                <a:cs typeface="Comic Sans MS"/>
              </a:rPr>
              <a:t> </a:t>
            </a:r>
            <a:r>
              <a:rPr lang="en-US" sz="1500" dirty="0" err="1">
                <a:cs typeface="Comic Sans MS"/>
              </a:rPr>
              <a:t>sumber</a:t>
            </a:r>
            <a:r>
              <a:rPr lang="en-US" sz="1500" spc="-86" dirty="0">
                <a:cs typeface="Comic Sans MS"/>
              </a:rPr>
              <a:t> </a:t>
            </a:r>
            <a:r>
              <a:rPr lang="en-US" sz="1500" spc="-4" dirty="0" err="1">
                <a:cs typeface="Comic Sans MS"/>
              </a:rPr>
              <a:t>daya</a:t>
            </a:r>
            <a:r>
              <a:rPr lang="en-US" sz="1500" spc="-4" dirty="0">
                <a:cs typeface="Comic Sans MS"/>
              </a:rPr>
              <a:t>  </a:t>
            </a:r>
            <a:r>
              <a:rPr lang="en-US" sz="1500" dirty="0">
                <a:cs typeface="Comic Sans MS"/>
              </a:rPr>
              <a:t>yang </a:t>
            </a:r>
            <a:r>
              <a:rPr lang="en-US" sz="1500" spc="-4" dirty="0" err="1">
                <a:cs typeface="Comic Sans MS"/>
              </a:rPr>
              <a:t>tepat</a:t>
            </a:r>
            <a:r>
              <a:rPr lang="en-US" sz="1500" spc="-4" dirty="0">
                <a:cs typeface="Comic Sans MS"/>
              </a:rPr>
              <a:t> </a:t>
            </a:r>
            <a:r>
              <a:rPr lang="en-US" sz="1500" spc="-4" dirty="0" err="1">
                <a:cs typeface="Comic Sans MS"/>
              </a:rPr>
              <a:t>dari</a:t>
            </a:r>
            <a:r>
              <a:rPr lang="en-US" sz="1500" spc="-4" dirty="0">
                <a:cs typeface="Comic Sans MS"/>
              </a:rPr>
              <a:t> </a:t>
            </a:r>
            <a:r>
              <a:rPr lang="en-US" sz="1500" dirty="0" err="1">
                <a:cs typeface="Comic Sans MS"/>
              </a:rPr>
              <a:t>segi</a:t>
            </a:r>
            <a:r>
              <a:rPr lang="en-US" sz="1500" dirty="0">
                <a:cs typeface="Comic Sans MS"/>
              </a:rPr>
              <a:t> </a:t>
            </a:r>
            <a:r>
              <a:rPr lang="en-US" sz="1500" spc="-4" dirty="0" err="1">
                <a:cs typeface="Comic Sans MS"/>
              </a:rPr>
              <a:t>barang</a:t>
            </a:r>
            <a:r>
              <a:rPr lang="en-US" sz="1500" spc="-4" dirty="0">
                <a:cs typeface="Comic Sans MS"/>
              </a:rPr>
              <a:t>, </a:t>
            </a:r>
            <a:r>
              <a:rPr lang="en-US" sz="1500" dirty="0" err="1">
                <a:cs typeface="Comic Sans MS"/>
              </a:rPr>
              <a:t>kualitas</a:t>
            </a:r>
            <a:r>
              <a:rPr lang="en-US" sz="1500" dirty="0">
                <a:cs typeface="Comic Sans MS"/>
              </a:rPr>
              <a:t>, </a:t>
            </a:r>
            <a:r>
              <a:rPr lang="en-US" sz="1500" dirty="0" err="1">
                <a:cs typeface="Comic Sans MS"/>
              </a:rPr>
              <a:t>kuantitas</a:t>
            </a:r>
            <a:r>
              <a:rPr lang="en-US" sz="1500" dirty="0">
                <a:cs typeface="Comic Sans MS"/>
              </a:rPr>
              <a:t>,  </a:t>
            </a:r>
            <a:r>
              <a:rPr lang="en-US" sz="1500" dirty="0" err="1">
                <a:cs typeface="Comic Sans MS"/>
              </a:rPr>
              <a:t>ketersediaan</a:t>
            </a:r>
            <a:r>
              <a:rPr lang="en-US" sz="1500" dirty="0">
                <a:cs typeface="Comic Sans MS"/>
              </a:rPr>
              <a:t> </a:t>
            </a:r>
            <a:r>
              <a:rPr lang="en-US" sz="1500" spc="-4" dirty="0" err="1">
                <a:cs typeface="Comic Sans MS"/>
              </a:rPr>
              <a:t>dan</a:t>
            </a:r>
            <a:r>
              <a:rPr lang="en-US" sz="1500" spc="-60" dirty="0">
                <a:cs typeface="Comic Sans MS"/>
              </a:rPr>
              <a:t> </a:t>
            </a:r>
            <a:r>
              <a:rPr lang="en-US" sz="1500" dirty="0" err="1">
                <a:cs typeface="Comic Sans MS"/>
              </a:rPr>
              <a:t>harganya</a:t>
            </a:r>
            <a:r>
              <a:rPr lang="en-US" sz="1500" dirty="0">
                <a:cs typeface="Comic Sans MS"/>
              </a:rPr>
              <a:t>.</a:t>
            </a:r>
          </a:p>
          <a:p>
            <a:pPr marR="3810" algn="just" defTabSz="134541">
              <a:spcBef>
                <a:spcPts val="743"/>
              </a:spcBef>
            </a:pPr>
            <a:endParaRPr lang="en-US" sz="1500" dirty="0">
              <a:cs typeface="Comic Sans MS"/>
            </a:endParaRPr>
          </a:p>
          <a:p>
            <a:pPr marL="266700" indent="7144"/>
            <a:endParaRPr sz="1500" dirty="0">
              <a:cs typeface="Comic Sans MS"/>
            </a:endParaRPr>
          </a:p>
        </p:txBody>
      </p:sp>
      <p:grpSp>
        <p:nvGrpSpPr>
          <p:cNvPr id="8" name="Group 7"/>
          <p:cNvGrpSpPr/>
          <p:nvPr/>
        </p:nvGrpSpPr>
        <p:grpSpPr>
          <a:xfrm>
            <a:off x="50638" y="923642"/>
            <a:ext cx="2269481" cy="4808418"/>
            <a:chOff x="50638" y="923642"/>
            <a:chExt cx="2269481" cy="4808418"/>
          </a:xfrm>
        </p:grpSpPr>
        <p:sp>
          <p:nvSpPr>
            <p:cNvPr id="11" name="Freeform 10"/>
            <p:cNvSpPr/>
            <p:nvPr/>
          </p:nvSpPr>
          <p:spPr>
            <a:xfrm>
              <a:off x="50639"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12" name="Freeform 11"/>
            <p:cNvSpPr/>
            <p:nvPr/>
          </p:nvSpPr>
          <p:spPr>
            <a:xfrm>
              <a:off x="50638" y="1493622"/>
              <a:ext cx="2269481" cy="4238438"/>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Resource management plan</a:t>
              </a:r>
            </a:p>
            <a:p>
              <a:pPr lvl="1"/>
              <a:r>
                <a:rPr lang="en-US" sz="1400" dirty="0"/>
                <a:t>• Scope baseline</a:t>
              </a:r>
            </a:p>
            <a:p>
              <a:r>
                <a:rPr lang="en-US" sz="1400" dirty="0"/>
                <a:t>2. Project documents</a:t>
              </a:r>
            </a:p>
            <a:p>
              <a:pPr lvl="1"/>
              <a:r>
                <a:rPr lang="en-US" sz="1400" dirty="0"/>
                <a:t>• Activity attributes</a:t>
              </a:r>
            </a:p>
            <a:p>
              <a:pPr lvl="1"/>
              <a:r>
                <a:rPr lang="en-US" sz="1400" dirty="0"/>
                <a:t>• Activity list</a:t>
              </a:r>
            </a:p>
            <a:p>
              <a:pPr lvl="1"/>
              <a:r>
                <a:rPr lang="en-US" sz="1400" dirty="0"/>
                <a:t>• Assumption log</a:t>
              </a:r>
            </a:p>
            <a:p>
              <a:pPr lvl="1"/>
              <a:r>
                <a:rPr lang="en-US" sz="1400" dirty="0"/>
                <a:t>• Cost estimates</a:t>
              </a:r>
            </a:p>
            <a:p>
              <a:pPr lvl="1"/>
              <a:r>
                <a:rPr lang="en-US" sz="1400" dirty="0"/>
                <a:t>• Resource calendars</a:t>
              </a:r>
            </a:p>
            <a:p>
              <a:pPr lvl="1"/>
              <a:r>
                <a:rPr lang="en-US" sz="1400" dirty="0"/>
                <a:t>• Risk register</a:t>
              </a:r>
            </a:p>
            <a:p>
              <a:r>
                <a:rPr lang="en-US" sz="1400" dirty="0"/>
                <a:t>3. Enterprise environmental</a:t>
              </a:r>
            </a:p>
            <a:p>
              <a:r>
                <a:rPr lang="en-US" sz="1400" dirty="0"/>
                <a:t>factors</a:t>
              </a:r>
            </a:p>
            <a:p>
              <a:r>
                <a:rPr lang="en-US" sz="1400" dirty="0"/>
                <a:t>4. Organizational process assets</a:t>
              </a:r>
              <a:endParaRPr lang="en-US" sz="3600" b="0" kern="1200" dirty="0">
                <a:latin typeface="+mn-lt"/>
              </a:endParaRPr>
            </a:p>
          </p:txBody>
        </p:sp>
      </p:grpSp>
      <p:sp>
        <p:nvSpPr>
          <p:cNvPr id="2" name="Rectangle 1"/>
          <p:cNvSpPr/>
          <p:nvPr/>
        </p:nvSpPr>
        <p:spPr>
          <a:xfrm>
            <a:off x="2511186" y="899910"/>
            <a:ext cx="2176173" cy="369332"/>
          </a:xfrm>
          <a:prstGeom prst="rect">
            <a:avLst/>
          </a:prstGeom>
        </p:spPr>
        <p:txBody>
          <a:bodyPr wrap="none">
            <a:spAutoFit/>
          </a:bodyPr>
          <a:lstStyle/>
          <a:p>
            <a:r>
              <a:rPr lang="en-US" dirty="0"/>
              <a:t>2. Project documents</a:t>
            </a:r>
          </a:p>
        </p:txBody>
      </p:sp>
    </p:spTree>
    <p:extLst>
      <p:ext uri="{BB962C8B-B14F-4D97-AF65-F5344CB8AC3E}">
        <p14:creationId xmlns:p14="http://schemas.microsoft.com/office/powerpoint/2010/main" val="953793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Estimate Activity Resources </a:t>
            </a:r>
            <a:r>
              <a:rPr lang="en-US" sz="3600" b="1" dirty="0"/>
              <a:t>: </a:t>
            </a:r>
            <a:r>
              <a:rPr lang="en-US" sz="3600" b="1" dirty="0">
                <a:solidFill>
                  <a:srgbClr val="FF0000"/>
                </a:solidFill>
              </a:rPr>
              <a:t>INPUT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11" name="object 3"/>
          <p:cNvSpPr txBox="1"/>
          <p:nvPr/>
        </p:nvSpPr>
        <p:spPr>
          <a:xfrm>
            <a:off x="2709510" y="1269242"/>
            <a:ext cx="7000838" cy="1592744"/>
          </a:xfrm>
          <a:prstGeom prst="rect">
            <a:avLst/>
          </a:prstGeom>
        </p:spPr>
        <p:txBody>
          <a:bodyPr vert="horz" wrap="square" lIns="0" tIns="0" rIns="0" bIns="0" rtlCol="0">
            <a:spAutoFit/>
          </a:bodyPr>
          <a:lstStyle/>
          <a:p>
            <a:pPr marL="9525" algn="just">
              <a:tabLst>
                <a:tab pos="266700" algn="l"/>
              </a:tabLst>
            </a:pPr>
            <a:r>
              <a:rPr lang="en-US" b="1" spc="-4" dirty="0">
                <a:cs typeface="Comic Sans MS"/>
              </a:rPr>
              <a:t>3. Enterprise Environmental</a:t>
            </a:r>
            <a:r>
              <a:rPr lang="en-US" b="1" spc="-45" dirty="0">
                <a:cs typeface="Comic Sans MS"/>
              </a:rPr>
              <a:t> </a:t>
            </a:r>
            <a:r>
              <a:rPr lang="en-US" b="1" spc="-4" dirty="0">
                <a:cs typeface="Comic Sans MS"/>
              </a:rPr>
              <a:t>Factors</a:t>
            </a:r>
            <a:endParaRPr lang="en-US" b="1" dirty="0">
              <a:cs typeface="Comic Sans MS"/>
            </a:endParaRPr>
          </a:p>
          <a:p>
            <a:pPr marL="9525" algn="just">
              <a:tabLst>
                <a:tab pos="266700" algn="l"/>
              </a:tabLst>
            </a:pPr>
            <a:r>
              <a:rPr spc="-139" dirty="0">
                <a:cs typeface="Microsoft Sans Serif"/>
              </a:rPr>
              <a:t>	</a:t>
            </a:r>
            <a:endParaRPr lang="en-US" spc="-139" dirty="0">
              <a:cs typeface="Microsoft Sans Serif"/>
            </a:endParaRPr>
          </a:p>
          <a:p>
            <a:pPr marL="9525" algn="just">
              <a:tabLst>
                <a:tab pos="266700" algn="l"/>
              </a:tabLst>
            </a:pPr>
            <a:r>
              <a:rPr dirty="0" err="1">
                <a:cs typeface="Comic Sans MS"/>
              </a:rPr>
              <a:t>Faktor</a:t>
            </a:r>
            <a:r>
              <a:rPr dirty="0">
                <a:cs typeface="Comic Sans MS"/>
              </a:rPr>
              <a:t> lingkungan </a:t>
            </a:r>
            <a:r>
              <a:rPr spc="-4" dirty="0">
                <a:cs typeface="Comic Sans MS"/>
              </a:rPr>
              <a:t>perusahaan </a:t>
            </a:r>
            <a:r>
              <a:rPr dirty="0">
                <a:cs typeface="Comic Sans MS"/>
              </a:rPr>
              <a:t>yang </a:t>
            </a:r>
            <a:r>
              <a:rPr spc="-4" dirty="0">
                <a:cs typeface="Comic Sans MS"/>
              </a:rPr>
              <a:t>dapat </a:t>
            </a:r>
            <a:r>
              <a:rPr dirty="0" err="1">
                <a:cs typeface="Comic Sans MS"/>
              </a:rPr>
              <a:t>mempengaruhi</a:t>
            </a:r>
            <a:r>
              <a:rPr spc="-56" dirty="0">
                <a:cs typeface="Comic Sans MS"/>
              </a:rPr>
              <a:t> </a:t>
            </a:r>
            <a:r>
              <a:rPr spc="-4" dirty="0">
                <a:cs typeface="Comic Sans MS"/>
              </a:rPr>
              <a:t>Estimate</a:t>
            </a:r>
            <a:r>
              <a:rPr lang="en-US" spc="-4" dirty="0">
                <a:cs typeface="Comic Sans MS"/>
              </a:rPr>
              <a:t> </a:t>
            </a:r>
            <a:r>
              <a:rPr spc="-4" dirty="0">
                <a:cs typeface="Comic Sans MS"/>
              </a:rPr>
              <a:t>Activity Resources. </a:t>
            </a:r>
            <a:r>
              <a:rPr lang="en-US" dirty="0" err="1">
                <a:cs typeface="Comic Sans MS"/>
              </a:rPr>
              <a:t>Termasuk</a:t>
            </a:r>
            <a:r>
              <a:rPr lang="en-US" dirty="0">
                <a:cs typeface="Comic Sans MS"/>
              </a:rPr>
              <a:t> </a:t>
            </a:r>
            <a:r>
              <a:rPr lang="en-US" dirty="0" err="1">
                <a:cs typeface="Comic Sans MS"/>
              </a:rPr>
              <a:t>namun</a:t>
            </a:r>
            <a:r>
              <a:rPr lang="en-US" dirty="0">
                <a:cs typeface="Comic Sans MS"/>
              </a:rPr>
              <a:t> </a:t>
            </a:r>
            <a:r>
              <a:rPr lang="en-US" dirty="0" err="1">
                <a:cs typeface="Comic Sans MS"/>
              </a:rPr>
              <a:t>tidak</a:t>
            </a:r>
            <a:r>
              <a:rPr lang="en-US" dirty="0">
                <a:cs typeface="Comic Sans MS"/>
              </a:rPr>
              <a:t> </a:t>
            </a:r>
            <a:r>
              <a:rPr lang="en-US" dirty="0" err="1">
                <a:cs typeface="Comic Sans MS"/>
              </a:rPr>
              <a:t>terbatas</a:t>
            </a:r>
            <a:r>
              <a:rPr lang="en-US" dirty="0">
                <a:cs typeface="Comic Sans MS"/>
              </a:rPr>
              <a:t> </a:t>
            </a:r>
            <a:r>
              <a:rPr lang="en-US" dirty="0" err="1">
                <a:cs typeface="Comic Sans MS"/>
              </a:rPr>
              <a:t>pada</a:t>
            </a:r>
            <a:r>
              <a:rPr lang="en-US" dirty="0">
                <a:cs typeface="Comic Sans MS"/>
              </a:rPr>
              <a:t> </a:t>
            </a:r>
            <a:r>
              <a:rPr lang="en-US" dirty="0" err="1">
                <a:cs typeface="Comic Sans MS"/>
              </a:rPr>
              <a:t>lokasi</a:t>
            </a:r>
            <a:r>
              <a:rPr lang="en-US" dirty="0">
                <a:cs typeface="Comic Sans MS"/>
              </a:rPr>
              <a:t> </a:t>
            </a:r>
            <a:r>
              <a:rPr lang="en-US" dirty="0" err="1">
                <a:cs typeface="Comic Sans MS"/>
              </a:rPr>
              <a:t>sumber</a:t>
            </a:r>
            <a:r>
              <a:rPr lang="en-US" dirty="0">
                <a:cs typeface="Comic Sans MS"/>
              </a:rPr>
              <a:t> </a:t>
            </a:r>
            <a:r>
              <a:rPr lang="en-US" dirty="0" err="1">
                <a:cs typeface="Comic Sans MS"/>
              </a:rPr>
              <a:t>daya</a:t>
            </a:r>
            <a:r>
              <a:rPr lang="en-US" dirty="0">
                <a:cs typeface="Comic Sans MS"/>
              </a:rPr>
              <a:t>, </a:t>
            </a:r>
            <a:r>
              <a:rPr lang="en-US" dirty="0" err="1">
                <a:cs typeface="Comic Sans MS"/>
              </a:rPr>
              <a:t>ketersediaannya</a:t>
            </a:r>
            <a:r>
              <a:rPr lang="en-US" dirty="0">
                <a:cs typeface="Comic Sans MS"/>
              </a:rPr>
              <a:t>, </a:t>
            </a:r>
            <a:r>
              <a:rPr lang="en-US" dirty="0" err="1">
                <a:cs typeface="Comic Sans MS"/>
              </a:rPr>
              <a:t>dan</a:t>
            </a:r>
            <a:r>
              <a:rPr lang="en-US" dirty="0">
                <a:cs typeface="Comic Sans MS"/>
              </a:rPr>
              <a:t> </a:t>
            </a:r>
            <a:r>
              <a:rPr lang="en-US" dirty="0" err="1">
                <a:cs typeface="Comic Sans MS"/>
              </a:rPr>
              <a:t>keahliannya</a:t>
            </a:r>
            <a:r>
              <a:rPr lang="en-US" dirty="0">
                <a:cs typeface="Comic Sans MS"/>
              </a:rPr>
              <a:t>.</a:t>
            </a:r>
            <a:endParaRPr lang="en-US" spc="-4" dirty="0">
              <a:cs typeface="Comic Sans MS"/>
            </a:endParaRPr>
          </a:p>
          <a:p>
            <a:pPr marL="266700" algn="just"/>
            <a:endParaRPr sz="1400" dirty="0">
              <a:cs typeface="Comic Sans MS"/>
            </a:endParaRPr>
          </a:p>
        </p:txBody>
      </p:sp>
      <p:sp>
        <p:nvSpPr>
          <p:cNvPr id="14" name="Rectangle 13"/>
          <p:cNvSpPr/>
          <p:nvPr/>
        </p:nvSpPr>
        <p:spPr>
          <a:xfrm>
            <a:off x="2709510" y="3612841"/>
            <a:ext cx="6749241" cy="1323439"/>
          </a:xfrm>
          <a:prstGeom prst="rect">
            <a:avLst/>
          </a:prstGeom>
        </p:spPr>
        <p:txBody>
          <a:bodyPr wrap="square">
            <a:spAutoFit/>
          </a:bodyPr>
          <a:lstStyle/>
          <a:p>
            <a:pPr marL="9525" algn="just">
              <a:tabLst>
                <a:tab pos="266700" algn="l"/>
              </a:tabLst>
            </a:pPr>
            <a:r>
              <a:rPr lang="en-GB" sz="1600" b="1" spc="-4" dirty="0">
                <a:cs typeface="Comic Sans MS"/>
              </a:rPr>
              <a:t>4. Organizational Process</a:t>
            </a:r>
            <a:r>
              <a:rPr lang="en-GB" sz="1600" b="1" spc="4" dirty="0">
                <a:cs typeface="Comic Sans MS"/>
              </a:rPr>
              <a:t> </a:t>
            </a:r>
            <a:r>
              <a:rPr lang="en-GB" sz="1600" b="1" spc="-4" dirty="0">
                <a:cs typeface="Comic Sans MS"/>
              </a:rPr>
              <a:t>Ass</a:t>
            </a:r>
            <a:r>
              <a:rPr lang="en-GB" sz="1400" b="1" spc="-4" dirty="0">
                <a:cs typeface="Comic Sans MS"/>
              </a:rPr>
              <a:t>ets</a:t>
            </a:r>
            <a:endParaRPr lang="en-GB" sz="1400" dirty="0">
              <a:cs typeface="Comic Sans MS"/>
            </a:endParaRPr>
          </a:p>
          <a:p>
            <a:pPr marL="9525" algn="just">
              <a:tabLst>
                <a:tab pos="266700" algn="l"/>
              </a:tabLst>
            </a:pPr>
            <a:endParaRPr lang="en-GB" sz="1600" spc="-4" dirty="0">
              <a:cs typeface="Comic Sans MS"/>
            </a:endParaRPr>
          </a:p>
          <a:p>
            <a:pPr marL="9525" algn="just">
              <a:tabLst>
                <a:tab pos="266700" algn="l"/>
              </a:tabLst>
            </a:pPr>
            <a:r>
              <a:rPr lang="en-GB" sz="1600" spc="-4" dirty="0" err="1">
                <a:cs typeface="Comic Sans MS"/>
              </a:rPr>
              <a:t>Berisi</a:t>
            </a:r>
            <a:r>
              <a:rPr lang="en-GB" sz="1600" spc="-4" dirty="0">
                <a:cs typeface="Comic Sans MS"/>
              </a:rPr>
              <a:t> </a:t>
            </a:r>
            <a:r>
              <a:rPr lang="en-GB" sz="1600" spc="-4" dirty="0" err="1">
                <a:cs typeface="Comic Sans MS"/>
              </a:rPr>
              <a:t>perencanaan</a:t>
            </a:r>
            <a:r>
              <a:rPr lang="en-GB" sz="1600" spc="-4" dirty="0">
                <a:cs typeface="Comic Sans MS"/>
              </a:rPr>
              <a:t> yang </a:t>
            </a:r>
            <a:r>
              <a:rPr lang="en-GB" sz="1600" spc="-4" dirty="0" err="1">
                <a:cs typeface="Comic Sans MS"/>
              </a:rPr>
              <a:t>berhubungan</a:t>
            </a:r>
            <a:r>
              <a:rPr lang="en-GB" sz="1600" spc="-4" dirty="0">
                <a:cs typeface="Comic Sans MS"/>
              </a:rPr>
              <a:t> </a:t>
            </a:r>
            <a:r>
              <a:rPr lang="en-GB" sz="1600" spc="-8" dirty="0" err="1">
                <a:cs typeface="Comic Sans MS"/>
              </a:rPr>
              <a:t>dengan</a:t>
            </a:r>
            <a:r>
              <a:rPr lang="en-GB" sz="1600" spc="-8" dirty="0">
                <a:cs typeface="Comic Sans MS"/>
              </a:rPr>
              <a:t> </a:t>
            </a:r>
            <a:r>
              <a:rPr lang="en-GB" sz="1600" spc="-4" dirty="0" err="1">
                <a:cs typeface="Comic Sans MS"/>
              </a:rPr>
              <a:t>rencana</a:t>
            </a:r>
            <a:r>
              <a:rPr lang="en-GB" sz="1600" spc="-4" dirty="0">
                <a:cs typeface="Comic Sans MS"/>
              </a:rPr>
              <a:t>,</a:t>
            </a:r>
            <a:r>
              <a:rPr lang="en-GB" sz="1600" spc="90" dirty="0">
                <a:cs typeface="Comic Sans MS"/>
              </a:rPr>
              <a:t> </a:t>
            </a:r>
            <a:r>
              <a:rPr lang="en-GB" sz="1600" spc="-4" dirty="0">
                <a:cs typeface="Comic Sans MS"/>
              </a:rPr>
              <a:t>proses,</a:t>
            </a:r>
            <a:r>
              <a:rPr lang="en-GB" sz="1600" dirty="0">
                <a:cs typeface="Comic Sans MS"/>
              </a:rPr>
              <a:t> </a:t>
            </a:r>
            <a:r>
              <a:rPr lang="en-GB" sz="1600" spc="-4" dirty="0" err="1">
                <a:cs typeface="Comic Sans MS"/>
              </a:rPr>
              <a:t>kebijakan</a:t>
            </a:r>
            <a:r>
              <a:rPr lang="en-GB" sz="1600" spc="-4" dirty="0">
                <a:cs typeface="Comic Sans MS"/>
              </a:rPr>
              <a:t>, </a:t>
            </a:r>
            <a:r>
              <a:rPr lang="en-GB" sz="1600" spc="-4" dirty="0" err="1">
                <a:cs typeface="Comic Sans MS"/>
              </a:rPr>
              <a:t>prosedur</a:t>
            </a:r>
            <a:r>
              <a:rPr lang="en-GB" sz="1600" spc="-4" dirty="0">
                <a:cs typeface="Comic Sans MS"/>
              </a:rPr>
              <a:t>, </a:t>
            </a:r>
            <a:r>
              <a:rPr lang="en-GB" sz="1600" spc="-4" dirty="0" err="1">
                <a:cs typeface="Comic Sans MS"/>
              </a:rPr>
              <a:t>dan</a:t>
            </a:r>
            <a:r>
              <a:rPr lang="en-GB" sz="1600" spc="-4" dirty="0">
                <a:cs typeface="Comic Sans MS"/>
              </a:rPr>
              <a:t> </a:t>
            </a:r>
            <a:r>
              <a:rPr lang="en-GB" sz="1600" spc="-4" dirty="0" err="1">
                <a:cs typeface="Comic Sans MS"/>
              </a:rPr>
              <a:t>pedoman</a:t>
            </a:r>
            <a:r>
              <a:rPr lang="en-GB" sz="1600" spc="-4" dirty="0">
                <a:cs typeface="Comic Sans MS"/>
              </a:rPr>
              <a:t> yang </a:t>
            </a:r>
            <a:r>
              <a:rPr lang="en-GB" sz="1600" dirty="0" err="1">
                <a:cs typeface="Comic Sans MS"/>
              </a:rPr>
              <a:t>spesifik</a:t>
            </a:r>
            <a:r>
              <a:rPr lang="en-GB" sz="1600" dirty="0">
                <a:cs typeface="Comic Sans MS"/>
              </a:rPr>
              <a:t>. </a:t>
            </a:r>
            <a:r>
              <a:rPr lang="en-GB" sz="1600" spc="-4" dirty="0" err="1">
                <a:cs typeface="Comic Sans MS"/>
              </a:rPr>
              <a:t>Berisi</a:t>
            </a:r>
            <a:r>
              <a:rPr lang="en-GB" sz="1600" spc="-4" dirty="0">
                <a:cs typeface="Comic Sans MS"/>
              </a:rPr>
              <a:t> </a:t>
            </a:r>
            <a:r>
              <a:rPr lang="en-GB" sz="1600" spc="-4" dirty="0" err="1">
                <a:cs typeface="Comic Sans MS"/>
              </a:rPr>
              <a:t>informasi</a:t>
            </a:r>
            <a:r>
              <a:rPr lang="en-GB" sz="1600" spc="-4" dirty="0">
                <a:cs typeface="Comic Sans MS"/>
              </a:rPr>
              <a:t>  </a:t>
            </a:r>
            <a:r>
              <a:rPr lang="en-GB" sz="1600" dirty="0" err="1">
                <a:cs typeface="Comic Sans MS"/>
              </a:rPr>
              <a:t>historis</a:t>
            </a:r>
            <a:r>
              <a:rPr lang="en-GB" sz="1600" dirty="0">
                <a:cs typeface="Comic Sans MS"/>
              </a:rPr>
              <a:t> </a:t>
            </a:r>
            <a:r>
              <a:rPr lang="en-GB" sz="1600" spc="-8" dirty="0" err="1">
                <a:cs typeface="Comic Sans MS"/>
              </a:rPr>
              <a:t>mengenai</a:t>
            </a:r>
            <a:r>
              <a:rPr lang="en-GB" sz="1600" spc="-8" dirty="0">
                <a:cs typeface="Comic Sans MS"/>
              </a:rPr>
              <a:t> </a:t>
            </a:r>
            <a:r>
              <a:rPr lang="en-GB" sz="1600" spc="-4" dirty="0" err="1">
                <a:cs typeface="Comic Sans MS"/>
              </a:rPr>
              <a:t>daftar</a:t>
            </a:r>
            <a:r>
              <a:rPr lang="en-GB" sz="1600" spc="-4" dirty="0">
                <a:cs typeface="Comic Sans MS"/>
              </a:rPr>
              <a:t> </a:t>
            </a:r>
            <a:r>
              <a:rPr lang="en-GB" sz="1600" spc="-4" dirty="0" err="1">
                <a:cs typeface="Comic Sans MS"/>
              </a:rPr>
              <a:t>kegiatan</a:t>
            </a:r>
            <a:r>
              <a:rPr lang="en-GB" sz="1600" spc="-4" dirty="0">
                <a:cs typeface="Comic Sans MS"/>
              </a:rPr>
              <a:t> yang </a:t>
            </a:r>
            <a:r>
              <a:rPr lang="en-GB" sz="1600" spc="-4" dirty="0" err="1">
                <a:cs typeface="Comic Sans MS"/>
              </a:rPr>
              <a:t>digunakan</a:t>
            </a:r>
            <a:r>
              <a:rPr lang="en-GB" sz="1600" spc="-4" dirty="0">
                <a:cs typeface="Comic Sans MS"/>
              </a:rPr>
              <a:t> </a:t>
            </a:r>
            <a:r>
              <a:rPr lang="en-GB" sz="1600" spc="-4" dirty="0" err="1">
                <a:cs typeface="Comic Sans MS"/>
              </a:rPr>
              <a:t>oleh</a:t>
            </a:r>
            <a:r>
              <a:rPr lang="en-GB" sz="1600" spc="-4" dirty="0">
                <a:cs typeface="Comic Sans MS"/>
              </a:rPr>
              <a:t>  </a:t>
            </a:r>
            <a:r>
              <a:rPr lang="en-GB" sz="1600" spc="-4" dirty="0" err="1">
                <a:cs typeface="Comic Sans MS"/>
              </a:rPr>
              <a:t>proyek</a:t>
            </a:r>
            <a:r>
              <a:rPr lang="en-GB" sz="1600" spc="-4" dirty="0">
                <a:cs typeface="Comic Sans MS"/>
              </a:rPr>
              <a:t> </a:t>
            </a:r>
            <a:r>
              <a:rPr lang="en-GB" sz="1600" spc="-4" dirty="0" err="1">
                <a:cs typeface="Comic Sans MS"/>
              </a:rPr>
              <a:t>serupa</a:t>
            </a:r>
            <a:r>
              <a:rPr lang="en-GB" sz="1600" spc="-4" dirty="0">
                <a:cs typeface="Comic Sans MS"/>
              </a:rPr>
              <a:t> </a:t>
            </a:r>
            <a:r>
              <a:rPr lang="en-GB" sz="1600" spc="-4" dirty="0" err="1">
                <a:cs typeface="Comic Sans MS"/>
              </a:rPr>
              <a:t>sebelumnya</a:t>
            </a:r>
            <a:r>
              <a:rPr lang="en-GB" sz="1600" spc="-4" dirty="0">
                <a:cs typeface="Comic Sans MS"/>
              </a:rPr>
              <a:t>. </a:t>
            </a:r>
            <a:endParaRPr lang="en-GB" sz="1600" dirty="0">
              <a:cs typeface="Comic Sans MS"/>
            </a:endParaRPr>
          </a:p>
        </p:txBody>
      </p:sp>
      <p:grpSp>
        <p:nvGrpSpPr>
          <p:cNvPr id="7" name="Group 6"/>
          <p:cNvGrpSpPr/>
          <p:nvPr/>
        </p:nvGrpSpPr>
        <p:grpSpPr>
          <a:xfrm>
            <a:off x="50638" y="923642"/>
            <a:ext cx="2269481" cy="4808418"/>
            <a:chOff x="50638" y="923642"/>
            <a:chExt cx="2269481" cy="4808418"/>
          </a:xfrm>
        </p:grpSpPr>
        <p:sp>
          <p:nvSpPr>
            <p:cNvPr id="8" name="Freeform 7"/>
            <p:cNvSpPr/>
            <p:nvPr/>
          </p:nvSpPr>
          <p:spPr>
            <a:xfrm>
              <a:off x="50639"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9" name="Freeform 8"/>
            <p:cNvSpPr/>
            <p:nvPr/>
          </p:nvSpPr>
          <p:spPr>
            <a:xfrm>
              <a:off x="50638" y="1493622"/>
              <a:ext cx="2269481" cy="4238438"/>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Resource management plan</a:t>
              </a:r>
            </a:p>
            <a:p>
              <a:pPr lvl="1"/>
              <a:r>
                <a:rPr lang="en-US" sz="1400" dirty="0"/>
                <a:t>• Scope baseline</a:t>
              </a:r>
            </a:p>
            <a:p>
              <a:r>
                <a:rPr lang="en-US" sz="1400" dirty="0"/>
                <a:t>2. Project documents</a:t>
              </a:r>
            </a:p>
            <a:p>
              <a:pPr lvl="1"/>
              <a:r>
                <a:rPr lang="en-US" sz="1400" dirty="0"/>
                <a:t>• Activity attributes</a:t>
              </a:r>
            </a:p>
            <a:p>
              <a:pPr lvl="1"/>
              <a:r>
                <a:rPr lang="en-US" sz="1400" dirty="0"/>
                <a:t>• Activity list</a:t>
              </a:r>
            </a:p>
            <a:p>
              <a:pPr lvl="1"/>
              <a:r>
                <a:rPr lang="en-US" sz="1400" dirty="0"/>
                <a:t>• Assumption log</a:t>
              </a:r>
            </a:p>
            <a:p>
              <a:pPr lvl="1"/>
              <a:r>
                <a:rPr lang="en-US" sz="1400" dirty="0"/>
                <a:t>• Cost estimates</a:t>
              </a:r>
            </a:p>
            <a:p>
              <a:pPr lvl="1"/>
              <a:r>
                <a:rPr lang="en-US" sz="1400" dirty="0"/>
                <a:t>• Resource calendars</a:t>
              </a:r>
            </a:p>
            <a:p>
              <a:pPr lvl="1"/>
              <a:r>
                <a:rPr lang="en-US" sz="1400" dirty="0"/>
                <a:t>• Risk register</a:t>
              </a:r>
            </a:p>
            <a:p>
              <a:r>
                <a:rPr lang="en-US" sz="1400" dirty="0"/>
                <a:t>3. Enterprise environmental</a:t>
              </a:r>
            </a:p>
            <a:p>
              <a:r>
                <a:rPr lang="en-US" sz="1400" dirty="0"/>
                <a:t>factors</a:t>
              </a:r>
            </a:p>
            <a:p>
              <a:r>
                <a:rPr lang="en-US" sz="1400" dirty="0"/>
                <a:t>4. Organizational process assets</a:t>
              </a:r>
              <a:endParaRPr lang="en-US" sz="3600" b="0" kern="1200" dirty="0">
                <a:latin typeface="+mn-lt"/>
              </a:endParaRPr>
            </a:p>
          </p:txBody>
        </p:sp>
      </p:grpSp>
    </p:spTree>
    <p:extLst>
      <p:ext uri="{BB962C8B-B14F-4D97-AF65-F5344CB8AC3E}">
        <p14:creationId xmlns:p14="http://schemas.microsoft.com/office/powerpoint/2010/main" val="246546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cs typeface="Century Gothic" charset="0"/>
              </a:rPr>
              <a:t>Resource </a:t>
            </a:r>
            <a:r>
              <a:rPr lang="en-US" sz="3600" b="1" dirty="0"/>
              <a:t>Management: </a:t>
            </a:r>
            <a:r>
              <a:rPr lang="id-ID" sz="3600" dirty="0">
                <a:solidFill>
                  <a:srgbClr val="FF0000"/>
                </a:solidFill>
                <a:latin typeface="Algerian" panose="04020705040A02060702" pitchFamily="82" charset="0"/>
              </a:rPr>
              <a:t>INTRODUCING</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TextBox 1"/>
          <p:cNvSpPr txBox="1">
            <a:spLocks noChangeArrowheads="1"/>
          </p:cNvSpPr>
          <p:nvPr/>
        </p:nvSpPr>
        <p:spPr bwMode="auto">
          <a:xfrm>
            <a:off x="1002289" y="1009935"/>
            <a:ext cx="9945525" cy="4575185"/>
          </a:xfrm>
          <a:prstGeom prst="round2DiagRect">
            <a:avLst>
              <a:gd name="adj1" fmla="val 10544"/>
              <a:gd name="adj2" fmla="val 0"/>
            </a:avLst>
          </a:prstGeom>
          <a:solidFill>
            <a:schemeClr val="accent1">
              <a:lumMod val="75000"/>
              <a:alpha val="69804"/>
            </a:schemeClr>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342900" indent="-342900" fontAlgn="t">
              <a:buFont typeface="Arial" panose="020B0604020202020204" pitchFamily="34" charset="0"/>
              <a:buChar char="•"/>
            </a:pPr>
            <a:r>
              <a:rPr lang="en-US" sz="2000" dirty="0" err="1"/>
              <a:t>Manajemen</a:t>
            </a:r>
            <a:r>
              <a:rPr lang="en-US" sz="2000" dirty="0"/>
              <a:t> </a:t>
            </a:r>
            <a:r>
              <a:rPr lang="en-US" sz="2000" dirty="0" err="1"/>
              <a:t>Sumber</a:t>
            </a:r>
            <a:r>
              <a:rPr lang="en-US" sz="2000" dirty="0"/>
              <a:t> </a:t>
            </a:r>
            <a:r>
              <a:rPr lang="en-US" sz="2000" dirty="0" err="1"/>
              <a:t>Daya</a:t>
            </a:r>
            <a:r>
              <a:rPr lang="en-US" sz="2000" dirty="0"/>
              <a:t> </a:t>
            </a:r>
            <a:r>
              <a:rPr lang="en-US" sz="2000" dirty="0" err="1"/>
              <a:t>Proyek</a:t>
            </a:r>
            <a:r>
              <a:rPr lang="en-US" sz="2000" dirty="0"/>
              <a:t> </a:t>
            </a:r>
            <a:r>
              <a:rPr lang="en-US" sz="2000" dirty="0" err="1"/>
              <a:t>mencakup</a:t>
            </a:r>
            <a:r>
              <a:rPr lang="en-US" sz="2000" dirty="0"/>
              <a:t> proses </a:t>
            </a:r>
            <a:r>
              <a:rPr lang="en-US" sz="2000" dirty="0" err="1"/>
              <a:t>untuk</a:t>
            </a:r>
            <a:r>
              <a:rPr lang="en-US" sz="2000" dirty="0"/>
              <a:t> </a:t>
            </a:r>
            <a:r>
              <a:rPr lang="en-US" sz="2000" dirty="0" err="1"/>
              <a:t>mengidentifikasi</a:t>
            </a:r>
            <a:r>
              <a:rPr lang="en-US" sz="2000" dirty="0"/>
              <a:t>, </a:t>
            </a:r>
            <a:r>
              <a:rPr lang="en-US" sz="2000" dirty="0" err="1"/>
              <a:t>memperoleh</a:t>
            </a:r>
            <a:r>
              <a:rPr lang="en-US" sz="2000" dirty="0"/>
              <a:t>, </a:t>
            </a:r>
            <a:r>
              <a:rPr lang="en-US" sz="2000" dirty="0" err="1"/>
              <a:t>dan</a:t>
            </a:r>
            <a:r>
              <a:rPr lang="en-US" sz="2000" dirty="0"/>
              <a:t> </a:t>
            </a:r>
            <a:r>
              <a:rPr lang="en-US" sz="2000" dirty="0" err="1"/>
              <a:t>mengelola</a:t>
            </a:r>
            <a:r>
              <a:rPr lang="en-US" sz="2000" dirty="0"/>
              <a:t> </a:t>
            </a:r>
            <a:r>
              <a:rPr lang="en-US" sz="2000" dirty="0" err="1"/>
              <a:t>sumber</a:t>
            </a:r>
            <a:r>
              <a:rPr lang="en-US" sz="2000" dirty="0"/>
              <a:t> </a:t>
            </a:r>
            <a:r>
              <a:rPr lang="en-US" sz="2000" dirty="0" err="1"/>
              <a:t>daya</a:t>
            </a:r>
            <a:r>
              <a:rPr lang="en-US" sz="2000" dirty="0"/>
              <a:t> yang </a:t>
            </a:r>
            <a:r>
              <a:rPr lang="en-US" sz="2000" dirty="0" err="1"/>
              <a:t>diperlukan</a:t>
            </a:r>
            <a:r>
              <a:rPr lang="en-US" sz="2000" dirty="0"/>
              <a:t> </a:t>
            </a:r>
            <a:r>
              <a:rPr lang="en-US" sz="2000" dirty="0" err="1"/>
              <a:t>untuk</a:t>
            </a:r>
            <a:br>
              <a:rPr lang="en-US" sz="2000" dirty="0"/>
            </a:br>
            <a:r>
              <a:rPr lang="en-US" sz="2000" dirty="0" err="1"/>
              <a:t>keberhasilan</a:t>
            </a:r>
            <a:r>
              <a:rPr lang="en-US" sz="2000" dirty="0"/>
              <a:t> </a:t>
            </a:r>
            <a:r>
              <a:rPr lang="en-US" sz="2000" dirty="0" err="1"/>
              <a:t>penyelesaian</a:t>
            </a:r>
            <a:r>
              <a:rPr lang="en-US" sz="2000" dirty="0"/>
              <a:t> </a:t>
            </a:r>
            <a:r>
              <a:rPr lang="en-US" sz="2000" dirty="0" err="1"/>
              <a:t>proyek</a:t>
            </a:r>
            <a:endParaRPr lang="en-US" sz="2000" dirty="0"/>
          </a:p>
          <a:p>
            <a:pPr marL="285750" indent="-285750" algn="just">
              <a:lnSpc>
                <a:spcPct val="200000"/>
              </a:lnSpc>
              <a:spcBef>
                <a:spcPts val="600"/>
              </a:spcBef>
              <a:buFont typeface="Wingdings" panose="05000000000000000000" pitchFamily="2" charset="2"/>
              <a:buChar char="§"/>
            </a:pPr>
            <a:r>
              <a:rPr lang="en-US" sz="2000" dirty="0">
                <a:solidFill>
                  <a:srgbClr val="2F2B20"/>
                </a:solidFill>
              </a:rPr>
              <a:t>Proses-proses </a:t>
            </a:r>
            <a:r>
              <a:rPr lang="en-US" sz="2000" dirty="0" err="1">
                <a:solidFill>
                  <a:srgbClr val="2F2B20"/>
                </a:solidFill>
              </a:rPr>
              <a:t>ini</a:t>
            </a:r>
            <a:r>
              <a:rPr lang="en-US" sz="2000" dirty="0">
                <a:solidFill>
                  <a:srgbClr val="2F2B20"/>
                </a:solidFill>
              </a:rPr>
              <a:t> </a:t>
            </a:r>
            <a:r>
              <a:rPr lang="en-US" sz="2000" dirty="0" err="1">
                <a:solidFill>
                  <a:srgbClr val="2F2B20"/>
                </a:solidFill>
              </a:rPr>
              <a:t>membantu</a:t>
            </a:r>
            <a:r>
              <a:rPr lang="en-US" sz="2000" dirty="0">
                <a:solidFill>
                  <a:srgbClr val="2F2B20"/>
                </a:solidFill>
              </a:rPr>
              <a:t> </a:t>
            </a:r>
            <a:r>
              <a:rPr lang="en-US" sz="2000" dirty="0" err="1">
                <a:solidFill>
                  <a:srgbClr val="2F2B20"/>
                </a:solidFill>
              </a:rPr>
              <a:t>memastikan</a:t>
            </a:r>
            <a:r>
              <a:rPr lang="en-US" sz="2000" dirty="0">
                <a:solidFill>
                  <a:srgbClr val="2F2B20"/>
                </a:solidFill>
              </a:rPr>
              <a:t> </a:t>
            </a:r>
            <a:r>
              <a:rPr lang="en-US" sz="2000" dirty="0" err="1">
                <a:solidFill>
                  <a:srgbClr val="2F2B20"/>
                </a:solidFill>
              </a:rPr>
              <a:t>bahwa</a:t>
            </a:r>
            <a:r>
              <a:rPr lang="en-US" sz="2000" dirty="0">
                <a:solidFill>
                  <a:srgbClr val="2F2B20"/>
                </a:solidFill>
              </a:rPr>
              <a:t> </a:t>
            </a:r>
            <a:r>
              <a:rPr lang="en-US" sz="2000" dirty="0" err="1">
                <a:solidFill>
                  <a:srgbClr val="2F2B20"/>
                </a:solidFill>
              </a:rPr>
              <a:t>sumber</a:t>
            </a:r>
            <a:r>
              <a:rPr lang="en-US" sz="2000" dirty="0">
                <a:solidFill>
                  <a:srgbClr val="2F2B20"/>
                </a:solidFill>
              </a:rPr>
              <a:t> </a:t>
            </a:r>
            <a:r>
              <a:rPr lang="en-US" sz="2000" dirty="0" err="1">
                <a:solidFill>
                  <a:srgbClr val="2F2B20"/>
                </a:solidFill>
              </a:rPr>
              <a:t>daya</a:t>
            </a:r>
            <a:r>
              <a:rPr lang="en-US" sz="2000" dirty="0">
                <a:solidFill>
                  <a:srgbClr val="2F2B20"/>
                </a:solidFill>
              </a:rPr>
              <a:t> yang </a:t>
            </a:r>
            <a:r>
              <a:rPr lang="en-US" sz="2000" dirty="0" err="1">
                <a:solidFill>
                  <a:srgbClr val="2F2B20"/>
                </a:solidFill>
              </a:rPr>
              <a:t>tepat</a:t>
            </a:r>
            <a:r>
              <a:rPr lang="en-US" sz="2000" dirty="0">
                <a:solidFill>
                  <a:srgbClr val="2F2B20"/>
                </a:solidFill>
              </a:rPr>
              <a:t> </a:t>
            </a:r>
            <a:r>
              <a:rPr lang="en-US" sz="2000" dirty="0" err="1">
                <a:solidFill>
                  <a:srgbClr val="2F2B20"/>
                </a:solidFill>
              </a:rPr>
              <a:t>akan</a:t>
            </a:r>
            <a:r>
              <a:rPr lang="en-US" sz="2000" dirty="0">
                <a:solidFill>
                  <a:srgbClr val="2F2B20"/>
                </a:solidFill>
              </a:rPr>
              <a:t> </a:t>
            </a:r>
            <a:r>
              <a:rPr lang="en-US" sz="2000" dirty="0" err="1">
                <a:solidFill>
                  <a:srgbClr val="2F2B20"/>
                </a:solidFill>
              </a:rPr>
              <a:t>tersedia</a:t>
            </a:r>
            <a:r>
              <a:rPr lang="en-US" sz="2000" dirty="0">
                <a:solidFill>
                  <a:srgbClr val="2F2B20"/>
                </a:solidFill>
              </a:rPr>
              <a:t> </a:t>
            </a:r>
            <a:r>
              <a:rPr lang="en-US" sz="2000" dirty="0" err="1">
                <a:solidFill>
                  <a:srgbClr val="2F2B20"/>
                </a:solidFill>
              </a:rPr>
              <a:t>bagi</a:t>
            </a:r>
            <a:r>
              <a:rPr lang="en-US" sz="2000" dirty="0">
                <a:solidFill>
                  <a:srgbClr val="2F2B20"/>
                </a:solidFill>
              </a:rPr>
              <a:t> </a:t>
            </a:r>
            <a:r>
              <a:rPr lang="en-US" sz="2000" dirty="0" err="1">
                <a:solidFill>
                  <a:srgbClr val="2F2B20"/>
                </a:solidFill>
              </a:rPr>
              <a:t>manajer</a:t>
            </a:r>
            <a:r>
              <a:rPr lang="en-US" sz="2000" dirty="0">
                <a:solidFill>
                  <a:srgbClr val="2F2B20"/>
                </a:solidFill>
              </a:rPr>
              <a:t> </a:t>
            </a:r>
            <a:r>
              <a:rPr lang="en-US" sz="2000" dirty="0" err="1">
                <a:solidFill>
                  <a:srgbClr val="2F2B20"/>
                </a:solidFill>
              </a:rPr>
              <a:t>proyek</a:t>
            </a:r>
            <a:r>
              <a:rPr lang="en-US" sz="2000" dirty="0">
                <a:solidFill>
                  <a:srgbClr val="2F2B20"/>
                </a:solidFill>
              </a:rPr>
              <a:t> </a:t>
            </a:r>
            <a:r>
              <a:rPr lang="en-US" sz="2000" dirty="0" err="1">
                <a:solidFill>
                  <a:srgbClr val="2F2B20"/>
                </a:solidFill>
              </a:rPr>
              <a:t>dan</a:t>
            </a:r>
            <a:r>
              <a:rPr lang="en-US" sz="2000" dirty="0">
                <a:solidFill>
                  <a:srgbClr val="2F2B20"/>
                </a:solidFill>
              </a:rPr>
              <a:t> </a:t>
            </a:r>
            <a:r>
              <a:rPr lang="en-US" sz="2000" dirty="0" err="1">
                <a:solidFill>
                  <a:srgbClr val="2F2B20"/>
                </a:solidFill>
              </a:rPr>
              <a:t>tim</a:t>
            </a:r>
            <a:r>
              <a:rPr lang="en-US" sz="2000" dirty="0">
                <a:solidFill>
                  <a:srgbClr val="2F2B20"/>
                </a:solidFill>
              </a:rPr>
              <a:t> </a:t>
            </a:r>
            <a:r>
              <a:rPr lang="en-US" sz="2000" dirty="0" err="1">
                <a:solidFill>
                  <a:srgbClr val="2F2B20"/>
                </a:solidFill>
              </a:rPr>
              <a:t>proyek</a:t>
            </a:r>
            <a:r>
              <a:rPr lang="en-US" sz="2000" dirty="0">
                <a:solidFill>
                  <a:srgbClr val="2F2B20"/>
                </a:solidFill>
              </a:rPr>
              <a:t> </a:t>
            </a:r>
            <a:r>
              <a:rPr lang="en-US" sz="2000" dirty="0" err="1">
                <a:solidFill>
                  <a:srgbClr val="2F2B20"/>
                </a:solidFill>
              </a:rPr>
              <a:t>pada</a:t>
            </a:r>
            <a:r>
              <a:rPr lang="en-US" sz="2000" dirty="0">
                <a:solidFill>
                  <a:srgbClr val="2F2B20"/>
                </a:solidFill>
              </a:rPr>
              <a:t> </a:t>
            </a:r>
            <a:r>
              <a:rPr lang="en-US" sz="2000" dirty="0" err="1">
                <a:solidFill>
                  <a:srgbClr val="2F2B20"/>
                </a:solidFill>
              </a:rPr>
              <a:t>waktu</a:t>
            </a:r>
            <a:r>
              <a:rPr lang="en-US" sz="2000" dirty="0">
                <a:solidFill>
                  <a:srgbClr val="2F2B20"/>
                </a:solidFill>
              </a:rPr>
              <a:t> </a:t>
            </a:r>
            <a:r>
              <a:rPr lang="en-US" sz="2000" dirty="0" err="1">
                <a:solidFill>
                  <a:srgbClr val="2F2B20"/>
                </a:solidFill>
              </a:rPr>
              <a:t>dan</a:t>
            </a:r>
            <a:r>
              <a:rPr lang="en-US" sz="2000" dirty="0">
                <a:solidFill>
                  <a:srgbClr val="2F2B20"/>
                </a:solidFill>
              </a:rPr>
              <a:t> </a:t>
            </a:r>
            <a:r>
              <a:rPr lang="en-US" sz="2000" dirty="0" err="1">
                <a:solidFill>
                  <a:srgbClr val="2F2B20"/>
                </a:solidFill>
              </a:rPr>
              <a:t>tempat</a:t>
            </a:r>
            <a:r>
              <a:rPr lang="en-US" sz="2000" dirty="0">
                <a:solidFill>
                  <a:srgbClr val="2F2B20"/>
                </a:solidFill>
              </a:rPr>
              <a:t> yang </a:t>
            </a:r>
            <a:r>
              <a:rPr lang="en-US" sz="2000" dirty="0" err="1">
                <a:solidFill>
                  <a:srgbClr val="2F2B20"/>
                </a:solidFill>
              </a:rPr>
              <a:t>tepat</a:t>
            </a:r>
            <a:r>
              <a:rPr lang="en-US" sz="2000" dirty="0">
                <a:solidFill>
                  <a:srgbClr val="2F2B20"/>
                </a:solidFill>
              </a:rPr>
              <a:t>. </a:t>
            </a:r>
          </a:p>
          <a:p>
            <a:pPr marL="285750" indent="-285750" algn="just">
              <a:lnSpc>
                <a:spcPct val="200000"/>
              </a:lnSpc>
              <a:spcBef>
                <a:spcPts val="600"/>
              </a:spcBef>
              <a:buFont typeface="Wingdings" panose="05000000000000000000" pitchFamily="2" charset="2"/>
              <a:buChar char="§"/>
            </a:pPr>
            <a:r>
              <a:rPr lang="en-US" sz="2000" dirty="0">
                <a:solidFill>
                  <a:srgbClr val="2F2B20"/>
                </a:solidFill>
              </a:rPr>
              <a:t>Ada 2 </a:t>
            </a:r>
            <a:r>
              <a:rPr lang="en-US" sz="2000" dirty="0" err="1">
                <a:solidFill>
                  <a:srgbClr val="2F2B20"/>
                </a:solidFill>
              </a:rPr>
              <a:t>Sumber</a:t>
            </a:r>
            <a:r>
              <a:rPr lang="en-US" sz="2000" dirty="0">
                <a:solidFill>
                  <a:srgbClr val="2F2B20"/>
                </a:solidFill>
              </a:rPr>
              <a:t> </a:t>
            </a:r>
            <a:r>
              <a:rPr lang="en-US" sz="2000" dirty="0" err="1">
                <a:solidFill>
                  <a:srgbClr val="2F2B20"/>
                </a:solidFill>
              </a:rPr>
              <a:t>daya</a:t>
            </a:r>
            <a:r>
              <a:rPr lang="en-US" sz="2000" dirty="0">
                <a:solidFill>
                  <a:srgbClr val="2F2B20"/>
                </a:solidFill>
              </a:rPr>
              <a:t>, </a:t>
            </a:r>
            <a:r>
              <a:rPr lang="en-US" sz="2000" dirty="0" err="1">
                <a:solidFill>
                  <a:srgbClr val="2F2B20"/>
                </a:solidFill>
              </a:rPr>
              <a:t>Sumberdaya</a:t>
            </a:r>
            <a:r>
              <a:rPr lang="en-US" sz="2000" dirty="0">
                <a:solidFill>
                  <a:srgbClr val="2F2B20"/>
                </a:solidFill>
              </a:rPr>
              <a:t> </a:t>
            </a:r>
            <a:r>
              <a:rPr lang="en-US" sz="2000" dirty="0" err="1">
                <a:solidFill>
                  <a:srgbClr val="2F2B20"/>
                </a:solidFill>
              </a:rPr>
              <a:t>Manusia</a:t>
            </a:r>
            <a:r>
              <a:rPr lang="en-US" sz="2000" dirty="0">
                <a:solidFill>
                  <a:srgbClr val="2F2B20"/>
                </a:solidFill>
              </a:rPr>
              <a:t> </a:t>
            </a:r>
            <a:r>
              <a:rPr lang="en-US" sz="2000" dirty="0" err="1">
                <a:solidFill>
                  <a:srgbClr val="2F2B20"/>
                </a:solidFill>
              </a:rPr>
              <a:t>dan</a:t>
            </a:r>
            <a:r>
              <a:rPr lang="en-US" sz="2000" dirty="0">
                <a:solidFill>
                  <a:srgbClr val="2F2B20"/>
                </a:solidFill>
              </a:rPr>
              <a:t> </a:t>
            </a:r>
            <a:r>
              <a:rPr lang="en-US" sz="2000" dirty="0" err="1">
                <a:solidFill>
                  <a:srgbClr val="2F2B20"/>
                </a:solidFill>
              </a:rPr>
              <a:t>Fisik</a:t>
            </a:r>
            <a:endParaRPr lang="en-US" sz="2000" dirty="0">
              <a:solidFill>
                <a:srgbClr val="2F2B20"/>
              </a:solidFill>
            </a:endParaRPr>
          </a:p>
          <a:p>
            <a:pPr marL="285750" indent="-285750" algn="just">
              <a:lnSpc>
                <a:spcPct val="200000"/>
              </a:lnSpc>
              <a:spcBef>
                <a:spcPts val="600"/>
              </a:spcBef>
              <a:buFont typeface="Wingdings" panose="05000000000000000000" pitchFamily="2" charset="2"/>
              <a:buChar char="§"/>
            </a:pPr>
            <a:r>
              <a:rPr lang="id-ID" sz="2000" dirty="0">
                <a:solidFill>
                  <a:srgbClr val="2F2B20"/>
                </a:solidFill>
              </a:rPr>
              <a:t>Sumber daya fisik meliputi peralatan, bahan, fasilitas, dan infrastruktur. Sumber daya </a:t>
            </a:r>
            <a:r>
              <a:rPr lang="en-US" sz="2000" dirty="0" err="1">
                <a:solidFill>
                  <a:srgbClr val="2F2B20"/>
                </a:solidFill>
              </a:rPr>
              <a:t>Manusia</a:t>
            </a:r>
            <a:r>
              <a:rPr lang="en-US" sz="2000" dirty="0">
                <a:solidFill>
                  <a:srgbClr val="2F2B20"/>
                </a:solidFill>
              </a:rPr>
              <a:t> </a:t>
            </a:r>
            <a:r>
              <a:rPr lang="en-US" sz="2000" dirty="0" err="1">
                <a:solidFill>
                  <a:srgbClr val="2F2B20"/>
                </a:solidFill>
              </a:rPr>
              <a:t>merujuk</a:t>
            </a:r>
            <a:r>
              <a:rPr lang="en-US" sz="2000" dirty="0">
                <a:solidFill>
                  <a:srgbClr val="2F2B20"/>
                </a:solidFill>
              </a:rPr>
              <a:t> </a:t>
            </a:r>
            <a:r>
              <a:rPr lang="en-US" sz="2000" dirty="0" err="1">
                <a:solidFill>
                  <a:srgbClr val="2F2B20"/>
                </a:solidFill>
              </a:rPr>
              <a:t>kepada</a:t>
            </a:r>
            <a:r>
              <a:rPr lang="en-US" sz="2000" dirty="0">
                <a:solidFill>
                  <a:srgbClr val="2F2B20"/>
                </a:solidFill>
              </a:rPr>
              <a:t> </a:t>
            </a:r>
            <a:r>
              <a:rPr lang="id-ID" sz="2000" dirty="0">
                <a:solidFill>
                  <a:srgbClr val="2F2B20"/>
                </a:solidFill>
              </a:rPr>
              <a:t>tim atau personel</a:t>
            </a:r>
          </a:p>
        </p:txBody>
      </p:sp>
    </p:spTree>
    <p:extLst>
      <p:ext uri="{BB962C8B-B14F-4D97-AF65-F5344CB8AC3E}">
        <p14:creationId xmlns:p14="http://schemas.microsoft.com/office/powerpoint/2010/main" val="605075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Estimate Activity Resources </a:t>
            </a:r>
            <a:r>
              <a:rPr lang="en-US" sz="3600" b="1" dirty="0"/>
              <a:t>: </a:t>
            </a:r>
            <a:r>
              <a:rPr lang="en-US" sz="3600" b="1" dirty="0">
                <a:solidFill>
                  <a:srgbClr val="FF0000"/>
                </a:solidFill>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22" name="object 3"/>
          <p:cNvSpPr txBox="1"/>
          <p:nvPr/>
        </p:nvSpPr>
        <p:spPr>
          <a:xfrm>
            <a:off x="2688608" y="937290"/>
            <a:ext cx="9366041" cy="5124480"/>
          </a:xfrm>
          <a:prstGeom prst="rect">
            <a:avLst/>
          </a:prstGeom>
        </p:spPr>
        <p:txBody>
          <a:bodyPr vert="horz" wrap="square" lIns="0" tIns="0" rIns="0" bIns="0" rtlCol="0">
            <a:spAutoFit/>
          </a:bodyPr>
          <a:lstStyle/>
          <a:p>
            <a:pPr marL="266700" indent="7144" algn="just" defTabSz="205979"/>
            <a:r>
              <a:rPr lang="en-US" b="1" dirty="0">
                <a:cs typeface="Comic Sans MS"/>
              </a:rPr>
              <a:t>1. </a:t>
            </a:r>
            <a:r>
              <a:rPr b="1" dirty="0">
                <a:cs typeface="Comic Sans MS"/>
              </a:rPr>
              <a:t>Expert</a:t>
            </a:r>
            <a:r>
              <a:rPr b="1" spc="-53" dirty="0">
                <a:cs typeface="Comic Sans MS"/>
              </a:rPr>
              <a:t> </a:t>
            </a:r>
            <a:r>
              <a:rPr b="1" spc="-4" dirty="0">
                <a:cs typeface="Comic Sans MS"/>
              </a:rPr>
              <a:t>Judgment</a:t>
            </a:r>
            <a:endParaRPr dirty="0">
              <a:cs typeface="Comic Sans MS"/>
            </a:endParaRPr>
          </a:p>
          <a:p>
            <a:pPr marL="266700" marR="3810" indent="7144" algn="just" defTabSz="205979">
              <a:spcBef>
                <a:spcPts val="750"/>
              </a:spcBef>
            </a:pPr>
            <a:r>
              <a:rPr dirty="0" err="1">
                <a:cs typeface="Comic Sans MS"/>
              </a:rPr>
              <a:t>Pertimbangan</a:t>
            </a:r>
            <a:r>
              <a:rPr dirty="0">
                <a:cs typeface="Comic Sans MS"/>
              </a:rPr>
              <a:t> / pendapat ahli /</a:t>
            </a:r>
            <a:r>
              <a:rPr spc="-11" dirty="0">
                <a:cs typeface="Comic Sans MS"/>
              </a:rPr>
              <a:t> </a:t>
            </a:r>
            <a:r>
              <a:rPr dirty="0">
                <a:cs typeface="Comic Sans MS"/>
              </a:rPr>
              <a:t>orang</a:t>
            </a:r>
            <a:r>
              <a:rPr spc="-11" dirty="0">
                <a:cs typeface="Comic Sans MS"/>
              </a:rPr>
              <a:t> </a:t>
            </a:r>
            <a:r>
              <a:rPr spc="-4" dirty="0">
                <a:cs typeface="Comic Sans MS"/>
              </a:rPr>
              <a:t>yang  </a:t>
            </a:r>
            <a:r>
              <a:rPr spc="-4" dirty="0" err="1">
                <a:cs typeface="Comic Sans MS"/>
              </a:rPr>
              <a:t>berpengalaman</a:t>
            </a:r>
            <a:r>
              <a:rPr lang="en-US" spc="-4" dirty="0">
                <a:cs typeface="Comic Sans MS"/>
              </a:rPr>
              <a:t>. </a:t>
            </a:r>
            <a:r>
              <a:rPr dirty="0" err="1">
                <a:cs typeface="Comic Sans MS"/>
              </a:rPr>
              <a:t>Dalam</a:t>
            </a:r>
            <a:r>
              <a:rPr dirty="0">
                <a:cs typeface="Comic Sans MS"/>
              </a:rPr>
              <a:t> hal </a:t>
            </a:r>
            <a:r>
              <a:rPr spc="-4" dirty="0">
                <a:cs typeface="Comic Sans MS"/>
              </a:rPr>
              <a:t>ini, </a:t>
            </a:r>
            <a:r>
              <a:rPr dirty="0">
                <a:cs typeface="Comic Sans MS"/>
              </a:rPr>
              <a:t>experts </a:t>
            </a:r>
            <a:r>
              <a:rPr spc="-4" dirty="0">
                <a:cs typeface="Comic Sans MS"/>
              </a:rPr>
              <a:t>judgement </a:t>
            </a:r>
            <a:r>
              <a:rPr dirty="0">
                <a:cs typeface="Comic Sans MS"/>
              </a:rPr>
              <a:t>adalah  pendapat orang yang </a:t>
            </a:r>
            <a:r>
              <a:rPr spc="-4" dirty="0">
                <a:cs typeface="Comic Sans MS"/>
              </a:rPr>
              <a:t>berpengalaman </a:t>
            </a:r>
            <a:r>
              <a:rPr dirty="0">
                <a:cs typeface="Comic Sans MS"/>
              </a:rPr>
              <a:t>/ ahli </a:t>
            </a:r>
            <a:r>
              <a:rPr spc="-4" dirty="0">
                <a:cs typeface="Comic Sans MS"/>
              </a:rPr>
              <a:t>terkait  bagaimana </a:t>
            </a:r>
            <a:r>
              <a:rPr dirty="0">
                <a:cs typeface="Comic Sans MS"/>
              </a:rPr>
              <a:t>proyek yang sejenis mengelola lingkup yang  </a:t>
            </a:r>
            <a:r>
              <a:rPr spc="-4" dirty="0">
                <a:cs typeface="Comic Sans MS"/>
              </a:rPr>
              <a:t>digunakan dalam rencana </a:t>
            </a:r>
            <a:r>
              <a:rPr dirty="0">
                <a:cs typeface="Comic Sans MS"/>
              </a:rPr>
              <a:t>pengelolaan lingkup</a:t>
            </a:r>
            <a:r>
              <a:rPr spc="11" dirty="0">
                <a:cs typeface="Comic Sans MS"/>
              </a:rPr>
              <a:t> </a:t>
            </a:r>
            <a:r>
              <a:rPr dirty="0" err="1">
                <a:cs typeface="Comic Sans MS"/>
              </a:rPr>
              <a:t>proyek</a:t>
            </a:r>
            <a:r>
              <a:rPr dirty="0">
                <a:cs typeface="Comic Sans MS"/>
              </a:rPr>
              <a:t>.</a:t>
            </a:r>
            <a:endParaRPr lang="en-US" dirty="0">
              <a:cs typeface="Comic Sans MS"/>
            </a:endParaRPr>
          </a:p>
          <a:p>
            <a:pPr marL="266700" marR="237649" indent="-257651">
              <a:lnSpc>
                <a:spcPct val="200000"/>
              </a:lnSpc>
              <a:spcBef>
                <a:spcPts val="746"/>
              </a:spcBef>
              <a:tabLst>
                <a:tab pos="266700" algn="l"/>
              </a:tabLst>
            </a:pPr>
            <a:r>
              <a:rPr lang="en-US" b="1" dirty="0">
                <a:solidFill>
                  <a:srgbClr val="404040"/>
                </a:solidFill>
                <a:cs typeface="Comic Sans MS"/>
              </a:rPr>
              <a:t>2. Bottom-up</a:t>
            </a:r>
            <a:r>
              <a:rPr lang="en-US" b="1" spc="-71" dirty="0">
                <a:solidFill>
                  <a:srgbClr val="404040"/>
                </a:solidFill>
                <a:cs typeface="Comic Sans MS"/>
              </a:rPr>
              <a:t> </a:t>
            </a:r>
            <a:r>
              <a:rPr lang="en-US" b="1" spc="-4" dirty="0">
                <a:solidFill>
                  <a:srgbClr val="404040"/>
                </a:solidFill>
                <a:cs typeface="Comic Sans MS"/>
              </a:rPr>
              <a:t>Estimating</a:t>
            </a:r>
            <a:endParaRPr lang="en-US" spc="-101" dirty="0">
              <a:solidFill>
                <a:srgbClr val="90C225"/>
              </a:solidFill>
              <a:cs typeface="Microsoft Sans Serif"/>
            </a:endParaRPr>
          </a:p>
          <a:p>
            <a:pPr marL="266700" marR="237649" indent="-257651">
              <a:spcBef>
                <a:spcPts val="746"/>
              </a:spcBef>
              <a:tabLst>
                <a:tab pos="266700" algn="l"/>
              </a:tabLst>
            </a:pPr>
            <a:r>
              <a:rPr lang="en-US" sz="1600" spc="-101" dirty="0">
                <a:solidFill>
                  <a:srgbClr val="90C225"/>
                </a:solidFill>
                <a:cs typeface="Microsoft Sans Serif"/>
              </a:rPr>
              <a:t>	</a:t>
            </a:r>
            <a:r>
              <a:rPr lang="en-US" spc="-4" dirty="0" err="1">
                <a:solidFill>
                  <a:srgbClr val="404040"/>
                </a:solidFill>
                <a:cs typeface="Comic Sans MS"/>
              </a:rPr>
              <a:t>Merupakan</a:t>
            </a:r>
            <a:r>
              <a:rPr lang="en-US" spc="-4" dirty="0">
                <a:solidFill>
                  <a:srgbClr val="404040"/>
                </a:solidFill>
                <a:cs typeface="Comic Sans MS"/>
              </a:rPr>
              <a:t> </a:t>
            </a:r>
            <a:r>
              <a:rPr lang="en-US" dirty="0" err="1">
                <a:solidFill>
                  <a:srgbClr val="404040"/>
                </a:solidFill>
                <a:cs typeface="Comic Sans MS"/>
              </a:rPr>
              <a:t>metode</a:t>
            </a:r>
            <a:r>
              <a:rPr lang="en-US" dirty="0">
                <a:solidFill>
                  <a:srgbClr val="404040"/>
                </a:solidFill>
                <a:cs typeface="Comic Sans MS"/>
              </a:rPr>
              <a:t> yang </a:t>
            </a:r>
            <a:r>
              <a:rPr lang="en-US" spc="-4" dirty="0" err="1">
                <a:solidFill>
                  <a:srgbClr val="404040"/>
                </a:solidFill>
                <a:cs typeface="Comic Sans MS"/>
              </a:rPr>
              <a:t>digunakan</a:t>
            </a:r>
            <a:r>
              <a:rPr lang="en-US" spc="-4" dirty="0">
                <a:solidFill>
                  <a:srgbClr val="404040"/>
                </a:solidFill>
                <a:cs typeface="Comic Sans MS"/>
              </a:rPr>
              <a:t> </a:t>
            </a:r>
            <a:r>
              <a:rPr lang="en-US" spc="-4" dirty="0" err="1">
                <a:solidFill>
                  <a:srgbClr val="404040"/>
                </a:solidFill>
                <a:cs typeface="Comic Sans MS"/>
              </a:rPr>
              <a:t>untuk</a:t>
            </a:r>
            <a:r>
              <a:rPr lang="en-US" spc="-4" dirty="0">
                <a:solidFill>
                  <a:srgbClr val="404040"/>
                </a:solidFill>
                <a:cs typeface="Comic Sans MS"/>
              </a:rPr>
              <a:t> </a:t>
            </a:r>
            <a:r>
              <a:rPr lang="en-US" dirty="0" err="1">
                <a:solidFill>
                  <a:srgbClr val="404040"/>
                </a:solidFill>
                <a:cs typeface="Comic Sans MS"/>
              </a:rPr>
              <a:t>memperkirakan</a:t>
            </a:r>
            <a:r>
              <a:rPr lang="en-US" spc="-4" dirty="0">
                <a:solidFill>
                  <a:srgbClr val="404040"/>
                </a:solidFill>
                <a:cs typeface="Comic Sans MS"/>
              </a:rPr>
              <a:t> </a:t>
            </a:r>
            <a:r>
              <a:rPr lang="en-US" spc="-4" dirty="0" err="1">
                <a:solidFill>
                  <a:srgbClr val="404040"/>
                </a:solidFill>
                <a:cs typeface="Comic Sans MS"/>
              </a:rPr>
              <a:t>durasi</a:t>
            </a:r>
            <a:r>
              <a:rPr lang="en-US" spc="4" dirty="0">
                <a:solidFill>
                  <a:srgbClr val="404040"/>
                </a:solidFill>
                <a:cs typeface="Comic Sans MS"/>
              </a:rPr>
              <a:t> </a:t>
            </a:r>
            <a:r>
              <a:rPr lang="en-US" dirty="0" err="1">
                <a:solidFill>
                  <a:srgbClr val="404040"/>
                </a:solidFill>
                <a:cs typeface="Comic Sans MS"/>
              </a:rPr>
              <a:t>atau</a:t>
            </a:r>
            <a:r>
              <a:rPr lang="en-US" dirty="0">
                <a:solidFill>
                  <a:srgbClr val="404040"/>
                </a:solidFill>
                <a:cs typeface="Comic Sans MS"/>
              </a:rPr>
              <a:t>  </a:t>
            </a:r>
            <a:r>
              <a:rPr lang="en-US" spc="-4" dirty="0" err="1">
                <a:solidFill>
                  <a:srgbClr val="404040"/>
                </a:solidFill>
                <a:cs typeface="Comic Sans MS"/>
              </a:rPr>
              <a:t>biaya</a:t>
            </a:r>
            <a:r>
              <a:rPr lang="en-US" spc="-4" dirty="0">
                <a:solidFill>
                  <a:srgbClr val="404040"/>
                </a:solidFill>
                <a:cs typeface="Comic Sans MS"/>
              </a:rPr>
              <a:t> </a:t>
            </a:r>
            <a:r>
              <a:rPr lang="en-US" dirty="0" err="1">
                <a:solidFill>
                  <a:srgbClr val="404040"/>
                </a:solidFill>
                <a:cs typeface="Comic Sans MS"/>
              </a:rPr>
              <a:t>suatu</a:t>
            </a:r>
            <a:r>
              <a:rPr lang="en-US" dirty="0">
                <a:solidFill>
                  <a:srgbClr val="404040"/>
                </a:solidFill>
                <a:cs typeface="Comic Sans MS"/>
              </a:rPr>
              <a:t> </a:t>
            </a:r>
            <a:r>
              <a:rPr lang="en-US" spc="-4" dirty="0" err="1">
                <a:solidFill>
                  <a:srgbClr val="404040"/>
                </a:solidFill>
                <a:cs typeface="Comic Sans MS"/>
              </a:rPr>
              <a:t>proyek</a:t>
            </a:r>
            <a:r>
              <a:rPr lang="en-US" spc="-4" dirty="0">
                <a:solidFill>
                  <a:srgbClr val="404040"/>
                </a:solidFill>
                <a:cs typeface="Comic Sans MS"/>
              </a:rPr>
              <a:t> </a:t>
            </a:r>
            <a:r>
              <a:rPr lang="en-US" spc="-4" dirty="0" err="1">
                <a:solidFill>
                  <a:srgbClr val="404040"/>
                </a:solidFill>
                <a:cs typeface="Comic Sans MS"/>
              </a:rPr>
              <a:t>dengan</a:t>
            </a:r>
            <a:r>
              <a:rPr lang="en-US" spc="-4" dirty="0">
                <a:solidFill>
                  <a:srgbClr val="404040"/>
                </a:solidFill>
                <a:cs typeface="Comic Sans MS"/>
              </a:rPr>
              <a:t> </a:t>
            </a:r>
            <a:r>
              <a:rPr lang="en-US" dirty="0" err="1">
                <a:solidFill>
                  <a:srgbClr val="404040"/>
                </a:solidFill>
                <a:cs typeface="Comic Sans MS"/>
              </a:rPr>
              <a:t>melakukan</a:t>
            </a:r>
            <a:r>
              <a:rPr lang="en-US" dirty="0">
                <a:solidFill>
                  <a:srgbClr val="404040"/>
                </a:solidFill>
                <a:cs typeface="Comic Sans MS"/>
              </a:rPr>
              <a:t> </a:t>
            </a:r>
            <a:r>
              <a:rPr lang="en-US" spc="-4" dirty="0" err="1">
                <a:solidFill>
                  <a:srgbClr val="404040"/>
                </a:solidFill>
                <a:cs typeface="Comic Sans MS"/>
              </a:rPr>
              <a:t>agregasi</a:t>
            </a:r>
            <a:r>
              <a:rPr lang="en-US" spc="-4" dirty="0">
                <a:solidFill>
                  <a:srgbClr val="404040"/>
                </a:solidFill>
                <a:cs typeface="Comic Sans MS"/>
              </a:rPr>
              <a:t> </a:t>
            </a:r>
            <a:r>
              <a:rPr lang="en-US" dirty="0" err="1">
                <a:solidFill>
                  <a:srgbClr val="404040"/>
                </a:solidFill>
                <a:cs typeface="Comic Sans MS"/>
              </a:rPr>
              <a:t>komponen</a:t>
            </a:r>
            <a:r>
              <a:rPr lang="en-US" dirty="0">
                <a:solidFill>
                  <a:srgbClr val="404040"/>
                </a:solidFill>
                <a:cs typeface="Comic Sans MS"/>
              </a:rPr>
              <a:t> </a:t>
            </a:r>
            <a:r>
              <a:rPr lang="en-US" dirty="0" err="1">
                <a:solidFill>
                  <a:srgbClr val="404040"/>
                </a:solidFill>
                <a:cs typeface="Comic Sans MS"/>
              </a:rPr>
              <a:t>pada</a:t>
            </a:r>
            <a:r>
              <a:rPr lang="en-US" dirty="0">
                <a:solidFill>
                  <a:srgbClr val="404040"/>
                </a:solidFill>
                <a:cs typeface="Comic Sans MS"/>
              </a:rPr>
              <a:t> </a:t>
            </a:r>
            <a:r>
              <a:rPr lang="en-US" dirty="0" err="1">
                <a:solidFill>
                  <a:srgbClr val="404040"/>
                </a:solidFill>
                <a:cs typeface="Comic Sans MS"/>
              </a:rPr>
              <a:t>tingkat</a:t>
            </a:r>
            <a:r>
              <a:rPr lang="en-US" dirty="0">
                <a:solidFill>
                  <a:srgbClr val="404040"/>
                </a:solidFill>
                <a:cs typeface="Comic Sans MS"/>
              </a:rPr>
              <a:t>  </a:t>
            </a:r>
            <a:r>
              <a:rPr lang="en-US" spc="-4" dirty="0" err="1">
                <a:solidFill>
                  <a:srgbClr val="404040"/>
                </a:solidFill>
                <a:cs typeface="Comic Sans MS"/>
              </a:rPr>
              <a:t>terendah</a:t>
            </a:r>
            <a:r>
              <a:rPr lang="en-US" spc="-4" dirty="0">
                <a:solidFill>
                  <a:srgbClr val="404040"/>
                </a:solidFill>
                <a:cs typeface="Comic Sans MS"/>
              </a:rPr>
              <a:t> </a:t>
            </a:r>
            <a:r>
              <a:rPr lang="en-US" spc="-4" dirty="0" err="1">
                <a:solidFill>
                  <a:srgbClr val="404040"/>
                </a:solidFill>
                <a:cs typeface="Comic Sans MS"/>
              </a:rPr>
              <a:t>dalam</a:t>
            </a:r>
            <a:r>
              <a:rPr lang="en-US" spc="-49" dirty="0">
                <a:solidFill>
                  <a:srgbClr val="404040"/>
                </a:solidFill>
                <a:cs typeface="Comic Sans MS"/>
              </a:rPr>
              <a:t> </a:t>
            </a:r>
            <a:r>
              <a:rPr lang="en-US" spc="-4" dirty="0">
                <a:solidFill>
                  <a:srgbClr val="404040"/>
                </a:solidFill>
                <a:cs typeface="Comic Sans MS"/>
              </a:rPr>
              <a:t>WBS.</a:t>
            </a:r>
            <a:endParaRPr lang="en-US" dirty="0">
              <a:solidFill>
                <a:srgbClr val="2F2B20"/>
              </a:solidFill>
              <a:cs typeface="Comic Sans MS"/>
            </a:endParaRPr>
          </a:p>
          <a:p>
            <a:pPr marL="266700" marR="3810" indent="-257651">
              <a:spcBef>
                <a:spcPts val="758"/>
              </a:spcBef>
              <a:tabLst>
                <a:tab pos="266700" algn="l"/>
              </a:tabLst>
            </a:pPr>
            <a:r>
              <a:rPr lang="en-US" spc="-139" dirty="0">
                <a:solidFill>
                  <a:srgbClr val="90C225"/>
                </a:solidFill>
                <a:cs typeface="Microsoft Sans Serif"/>
              </a:rPr>
              <a:t>	</a:t>
            </a:r>
            <a:r>
              <a:rPr lang="en-US" spc="-4" dirty="0" err="1">
                <a:solidFill>
                  <a:srgbClr val="404040"/>
                </a:solidFill>
                <a:cs typeface="Comic Sans MS"/>
              </a:rPr>
              <a:t>Ketika</a:t>
            </a:r>
            <a:r>
              <a:rPr lang="en-US" spc="-4" dirty="0">
                <a:solidFill>
                  <a:srgbClr val="404040"/>
                </a:solidFill>
                <a:cs typeface="Comic Sans MS"/>
              </a:rPr>
              <a:t> </a:t>
            </a:r>
            <a:r>
              <a:rPr lang="en-US" dirty="0" err="1">
                <a:solidFill>
                  <a:srgbClr val="404040"/>
                </a:solidFill>
                <a:cs typeface="Comic Sans MS"/>
              </a:rPr>
              <a:t>suatu</a:t>
            </a:r>
            <a:r>
              <a:rPr lang="en-US" dirty="0">
                <a:solidFill>
                  <a:srgbClr val="404040"/>
                </a:solidFill>
                <a:cs typeface="Comic Sans MS"/>
              </a:rPr>
              <a:t> </a:t>
            </a:r>
            <a:r>
              <a:rPr lang="en-US" dirty="0" err="1">
                <a:solidFill>
                  <a:srgbClr val="404040"/>
                </a:solidFill>
                <a:cs typeface="Comic Sans MS"/>
              </a:rPr>
              <a:t>kegiatan</a:t>
            </a:r>
            <a:r>
              <a:rPr lang="en-US" dirty="0">
                <a:solidFill>
                  <a:srgbClr val="404040"/>
                </a:solidFill>
                <a:cs typeface="Comic Sans MS"/>
              </a:rPr>
              <a:t> </a:t>
            </a:r>
            <a:r>
              <a:rPr lang="en-US" spc="-4" dirty="0" err="1">
                <a:solidFill>
                  <a:srgbClr val="404040"/>
                </a:solidFill>
                <a:cs typeface="Comic Sans MS"/>
              </a:rPr>
              <a:t>sulit</a:t>
            </a:r>
            <a:r>
              <a:rPr lang="en-US" spc="-4" dirty="0">
                <a:solidFill>
                  <a:srgbClr val="404040"/>
                </a:solidFill>
                <a:cs typeface="Comic Sans MS"/>
              </a:rPr>
              <a:t> </a:t>
            </a:r>
            <a:r>
              <a:rPr lang="en-US" spc="-4" dirty="0" err="1">
                <a:solidFill>
                  <a:srgbClr val="404040"/>
                </a:solidFill>
                <a:cs typeface="Comic Sans MS"/>
              </a:rPr>
              <a:t>untuk</a:t>
            </a:r>
            <a:r>
              <a:rPr lang="en-US" spc="-4" dirty="0">
                <a:solidFill>
                  <a:srgbClr val="404040"/>
                </a:solidFill>
                <a:cs typeface="Comic Sans MS"/>
              </a:rPr>
              <a:t> </a:t>
            </a:r>
            <a:r>
              <a:rPr lang="en-US" spc="-4" dirty="0" err="1">
                <a:solidFill>
                  <a:srgbClr val="404040"/>
                </a:solidFill>
                <a:cs typeface="Comic Sans MS"/>
              </a:rPr>
              <a:t>dapat</a:t>
            </a:r>
            <a:r>
              <a:rPr lang="en-US" spc="-4" dirty="0">
                <a:solidFill>
                  <a:srgbClr val="404040"/>
                </a:solidFill>
                <a:cs typeface="Comic Sans MS"/>
              </a:rPr>
              <a:t> </a:t>
            </a:r>
            <a:r>
              <a:rPr lang="en-US" spc="-4" dirty="0" err="1">
                <a:solidFill>
                  <a:srgbClr val="404040"/>
                </a:solidFill>
                <a:cs typeface="Comic Sans MS"/>
              </a:rPr>
              <a:t>diperkirakan</a:t>
            </a:r>
            <a:r>
              <a:rPr lang="en-US" spc="-4" dirty="0">
                <a:solidFill>
                  <a:srgbClr val="404040"/>
                </a:solidFill>
                <a:cs typeface="Comic Sans MS"/>
              </a:rPr>
              <a:t>,</a:t>
            </a:r>
            <a:r>
              <a:rPr lang="en-US" spc="11" dirty="0">
                <a:solidFill>
                  <a:srgbClr val="404040"/>
                </a:solidFill>
                <a:cs typeface="Comic Sans MS"/>
              </a:rPr>
              <a:t> </a:t>
            </a:r>
            <a:r>
              <a:rPr lang="en-US" spc="-4" dirty="0" err="1">
                <a:solidFill>
                  <a:srgbClr val="404040"/>
                </a:solidFill>
                <a:cs typeface="Comic Sans MS"/>
              </a:rPr>
              <a:t>pekerjaan</a:t>
            </a:r>
            <a:r>
              <a:rPr lang="en-US" spc="4" dirty="0">
                <a:solidFill>
                  <a:srgbClr val="404040"/>
                </a:solidFill>
                <a:cs typeface="Comic Sans MS"/>
              </a:rPr>
              <a:t> </a:t>
            </a:r>
            <a:r>
              <a:rPr lang="en-US" spc="-4" dirty="0" err="1">
                <a:solidFill>
                  <a:srgbClr val="404040"/>
                </a:solidFill>
                <a:cs typeface="Comic Sans MS"/>
              </a:rPr>
              <a:t>dalam</a:t>
            </a:r>
            <a:r>
              <a:rPr lang="en-US" spc="-4" dirty="0">
                <a:solidFill>
                  <a:srgbClr val="404040"/>
                </a:solidFill>
                <a:cs typeface="Comic Sans MS"/>
              </a:rPr>
              <a:t>  </a:t>
            </a:r>
            <a:r>
              <a:rPr lang="en-US" dirty="0" err="1">
                <a:solidFill>
                  <a:srgbClr val="404040"/>
                </a:solidFill>
                <a:cs typeface="Comic Sans MS"/>
              </a:rPr>
              <a:t>kegiatan</a:t>
            </a:r>
            <a:r>
              <a:rPr lang="en-US" dirty="0">
                <a:solidFill>
                  <a:srgbClr val="404040"/>
                </a:solidFill>
                <a:cs typeface="Comic Sans MS"/>
              </a:rPr>
              <a:t> </a:t>
            </a:r>
            <a:r>
              <a:rPr lang="en-US" spc="-4" dirty="0" err="1">
                <a:solidFill>
                  <a:srgbClr val="404040"/>
                </a:solidFill>
                <a:cs typeface="Comic Sans MS"/>
              </a:rPr>
              <a:t>tersebut</a:t>
            </a:r>
            <a:r>
              <a:rPr lang="en-US" spc="-4" dirty="0">
                <a:solidFill>
                  <a:srgbClr val="404040"/>
                </a:solidFill>
                <a:cs typeface="Comic Sans MS"/>
              </a:rPr>
              <a:t> </a:t>
            </a:r>
            <a:r>
              <a:rPr lang="en-US" spc="-4" dirty="0" err="1">
                <a:solidFill>
                  <a:srgbClr val="404040"/>
                </a:solidFill>
                <a:cs typeface="Comic Sans MS"/>
              </a:rPr>
              <a:t>didekomposisi</a:t>
            </a:r>
            <a:r>
              <a:rPr lang="en-US" spc="-4" dirty="0">
                <a:solidFill>
                  <a:srgbClr val="404040"/>
                </a:solidFill>
                <a:cs typeface="Comic Sans MS"/>
              </a:rPr>
              <a:t> </a:t>
            </a:r>
            <a:r>
              <a:rPr lang="en-US" spc="-4" dirty="0" err="1">
                <a:solidFill>
                  <a:srgbClr val="404040"/>
                </a:solidFill>
                <a:cs typeface="Comic Sans MS"/>
              </a:rPr>
              <a:t>menjadi</a:t>
            </a:r>
            <a:r>
              <a:rPr lang="en-US" spc="-4" dirty="0">
                <a:solidFill>
                  <a:srgbClr val="404040"/>
                </a:solidFill>
                <a:cs typeface="Comic Sans MS"/>
              </a:rPr>
              <a:t> </a:t>
            </a:r>
            <a:r>
              <a:rPr lang="en-US" dirty="0" err="1">
                <a:solidFill>
                  <a:srgbClr val="404040"/>
                </a:solidFill>
                <a:cs typeface="Comic Sans MS"/>
              </a:rPr>
              <a:t>lebih</a:t>
            </a:r>
            <a:r>
              <a:rPr lang="en-US" dirty="0">
                <a:solidFill>
                  <a:srgbClr val="404040"/>
                </a:solidFill>
                <a:cs typeface="Comic Sans MS"/>
              </a:rPr>
              <a:t> </a:t>
            </a:r>
            <a:r>
              <a:rPr lang="en-US" spc="-4" dirty="0">
                <a:solidFill>
                  <a:srgbClr val="404040"/>
                </a:solidFill>
                <a:cs typeface="Comic Sans MS"/>
              </a:rPr>
              <a:t>detail </a:t>
            </a:r>
            <a:r>
              <a:rPr lang="en-US" spc="-4" dirty="0" err="1">
                <a:solidFill>
                  <a:srgbClr val="404040"/>
                </a:solidFill>
                <a:cs typeface="Comic Sans MS"/>
              </a:rPr>
              <a:t>sehingga</a:t>
            </a:r>
            <a:r>
              <a:rPr lang="en-US" spc="-4" dirty="0">
                <a:solidFill>
                  <a:srgbClr val="404040"/>
                </a:solidFill>
                <a:cs typeface="Comic Sans MS"/>
              </a:rPr>
              <a:t> </a:t>
            </a:r>
            <a:r>
              <a:rPr lang="en-US" spc="-4" dirty="0" err="1">
                <a:solidFill>
                  <a:srgbClr val="404040"/>
                </a:solidFill>
                <a:cs typeface="Comic Sans MS"/>
              </a:rPr>
              <a:t>k</a:t>
            </a:r>
            <a:r>
              <a:rPr lang="en-US" dirty="0" err="1">
                <a:solidFill>
                  <a:srgbClr val="404040"/>
                </a:solidFill>
                <a:cs typeface="Comic Sans MS"/>
              </a:rPr>
              <a:t>ebutuhan</a:t>
            </a:r>
            <a:r>
              <a:rPr lang="en-US" dirty="0">
                <a:solidFill>
                  <a:srgbClr val="404040"/>
                </a:solidFill>
                <a:cs typeface="Comic Sans MS"/>
              </a:rPr>
              <a:t> </a:t>
            </a:r>
            <a:r>
              <a:rPr lang="en-US" dirty="0" err="1">
                <a:solidFill>
                  <a:srgbClr val="404040"/>
                </a:solidFill>
                <a:cs typeface="Comic Sans MS"/>
              </a:rPr>
              <a:t>sumber</a:t>
            </a:r>
            <a:r>
              <a:rPr lang="en-US" dirty="0">
                <a:solidFill>
                  <a:srgbClr val="404040"/>
                </a:solidFill>
                <a:cs typeface="Comic Sans MS"/>
              </a:rPr>
              <a:t>  </a:t>
            </a:r>
            <a:r>
              <a:rPr lang="en-US" spc="-4" dirty="0" err="1">
                <a:solidFill>
                  <a:srgbClr val="404040"/>
                </a:solidFill>
                <a:cs typeface="Comic Sans MS"/>
              </a:rPr>
              <a:t>daya</a:t>
            </a:r>
            <a:r>
              <a:rPr lang="en-US" spc="-4" dirty="0">
                <a:solidFill>
                  <a:srgbClr val="404040"/>
                </a:solidFill>
                <a:cs typeface="Comic Sans MS"/>
              </a:rPr>
              <a:t> </a:t>
            </a:r>
            <a:r>
              <a:rPr lang="en-US" spc="-4" dirty="0" err="1">
                <a:solidFill>
                  <a:srgbClr val="404040"/>
                </a:solidFill>
                <a:cs typeface="Comic Sans MS"/>
              </a:rPr>
              <a:t>dapat</a:t>
            </a:r>
            <a:r>
              <a:rPr lang="en-US" spc="-41" dirty="0">
                <a:solidFill>
                  <a:srgbClr val="404040"/>
                </a:solidFill>
                <a:cs typeface="Comic Sans MS"/>
              </a:rPr>
              <a:t> </a:t>
            </a:r>
            <a:r>
              <a:rPr lang="en-US" spc="-4" dirty="0" err="1">
                <a:solidFill>
                  <a:srgbClr val="404040"/>
                </a:solidFill>
                <a:cs typeface="Comic Sans MS"/>
              </a:rPr>
              <a:t>diperkirakan</a:t>
            </a:r>
            <a:r>
              <a:rPr lang="en-US" spc="-4" dirty="0">
                <a:solidFill>
                  <a:srgbClr val="404040"/>
                </a:solidFill>
                <a:cs typeface="Comic Sans MS"/>
              </a:rPr>
              <a:t>.</a:t>
            </a:r>
          </a:p>
          <a:p>
            <a:pPr marL="266700" marR="3810" indent="-257651">
              <a:spcBef>
                <a:spcPts val="758"/>
              </a:spcBef>
              <a:tabLst>
                <a:tab pos="266700" algn="l"/>
              </a:tabLst>
            </a:pPr>
            <a:endParaRPr lang="en-US" spc="-4" dirty="0">
              <a:solidFill>
                <a:srgbClr val="404040"/>
              </a:solidFill>
              <a:cs typeface="Comic Sans MS"/>
            </a:endParaRPr>
          </a:p>
          <a:p>
            <a:pPr marL="266700" marR="3810" indent="-257651">
              <a:spcBef>
                <a:spcPts val="758"/>
              </a:spcBef>
              <a:tabLst>
                <a:tab pos="266700" algn="l"/>
              </a:tabLst>
            </a:pPr>
            <a:r>
              <a:rPr lang="en-US" b="1" dirty="0">
                <a:solidFill>
                  <a:srgbClr val="404040"/>
                </a:solidFill>
                <a:cs typeface="Comic Sans MS"/>
              </a:rPr>
              <a:t>3. Analogous</a:t>
            </a:r>
            <a:r>
              <a:rPr lang="en-US" b="1" spc="-71" dirty="0">
                <a:solidFill>
                  <a:srgbClr val="404040"/>
                </a:solidFill>
                <a:cs typeface="Comic Sans MS"/>
              </a:rPr>
              <a:t> </a:t>
            </a:r>
            <a:r>
              <a:rPr lang="en-US" b="1" spc="-4" dirty="0">
                <a:solidFill>
                  <a:srgbClr val="404040"/>
                </a:solidFill>
                <a:cs typeface="Comic Sans MS"/>
              </a:rPr>
              <a:t>Estimating</a:t>
            </a:r>
            <a:endParaRPr lang="en-US" spc="-101" dirty="0">
              <a:solidFill>
                <a:srgbClr val="90C225"/>
              </a:solidFill>
              <a:cs typeface="Microsoft Sans Serif"/>
            </a:endParaRPr>
          </a:p>
          <a:p>
            <a:pPr marL="266700" marR="3810" indent="-257651" algn="just">
              <a:spcBef>
                <a:spcPts val="758"/>
              </a:spcBef>
              <a:tabLst>
                <a:tab pos="266700" algn="l"/>
              </a:tabLst>
            </a:pPr>
            <a:r>
              <a:rPr lang="en-US" spc="-4" dirty="0">
                <a:solidFill>
                  <a:srgbClr val="404040"/>
                </a:solidFill>
                <a:cs typeface="Comic Sans MS"/>
              </a:rPr>
              <a:t>     </a:t>
            </a:r>
            <a:r>
              <a:rPr lang="en-US" spc="-4" dirty="0" err="1">
                <a:solidFill>
                  <a:srgbClr val="404040"/>
                </a:solidFill>
                <a:cs typeface="Comic Sans MS"/>
              </a:rPr>
              <a:t>Estimasi</a:t>
            </a:r>
            <a:r>
              <a:rPr lang="en-US" spc="-4" dirty="0">
                <a:solidFill>
                  <a:srgbClr val="404040"/>
                </a:solidFill>
                <a:cs typeface="Comic Sans MS"/>
              </a:rPr>
              <a:t> analog </a:t>
            </a:r>
            <a:r>
              <a:rPr lang="en-US" spc="-4" dirty="0" err="1">
                <a:solidFill>
                  <a:srgbClr val="404040"/>
                </a:solidFill>
                <a:cs typeface="Comic Sans MS"/>
              </a:rPr>
              <a:t>menggunakan</a:t>
            </a:r>
            <a:r>
              <a:rPr lang="en-US" spc="-4" dirty="0">
                <a:solidFill>
                  <a:srgbClr val="404040"/>
                </a:solidFill>
                <a:cs typeface="Comic Sans MS"/>
              </a:rPr>
              <a:t> </a:t>
            </a:r>
            <a:r>
              <a:rPr lang="en-US" spc="-4" dirty="0" err="1">
                <a:solidFill>
                  <a:srgbClr val="404040"/>
                </a:solidFill>
                <a:cs typeface="Comic Sans MS"/>
              </a:rPr>
              <a:t>informasi</a:t>
            </a:r>
            <a:r>
              <a:rPr lang="en-US" spc="-4" dirty="0">
                <a:solidFill>
                  <a:srgbClr val="404040"/>
                </a:solidFill>
                <a:cs typeface="Comic Sans MS"/>
              </a:rPr>
              <a:t> </a:t>
            </a:r>
            <a:r>
              <a:rPr lang="en-US" spc="-4" dirty="0" err="1">
                <a:solidFill>
                  <a:srgbClr val="404040"/>
                </a:solidFill>
                <a:cs typeface="Comic Sans MS"/>
              </a:rPr>
              <a:t>mengenai</a:t>
            </a:r>
            <a:r>
              <a:rPr lang="en-US" spc="-4" dirty="0">
                <a:solidFill>
                  <a:srgbClr val="404040"/>
                </a:solidFill>
                <a:cs typeface="Comic Sans MS"/>
              </a:rPr>
              <a:t> </a:t>
            </a:r>
            <a:r>
              <a:rPr lang="en-US" spc="-4" dirty="0" err="1">
                <a:solidFill>
                  <a:srgbClr val="404040"/>
                </a:solidFill>
                <a:cs typeface="Comic Sans MS"/>
              </a:rPr>
              <a:t>sumber</a:t>
            </a:r>
            <a:r>
              <a:rPr lang="en-US" spc="-4" dirty="0">
                <a:solidFill>
                  <a:srgbClr val="404040"/>
                </a:solidFill>
                <a:cs typeface="Comic Sans MS"/>
              </a:rPr>
              <a:t> </a:t>
            </a:r>
            <a:r>
              <a:rPr lang="en-US" spc="-4" dirty="0" err="1">
                <a:solidFill>
                  <a:srgbClr val="404040"/>
                </a:solidFill>
                <a:cs typeface="Comic Sans MS"/>
              </a:rPr>
              <a:t>daya</a:t>
            </a:r>
            <a:r>
              <a:rPr lang="en-US" spc="-4" dirty="0">
                <a:solidFill>
                  <a:srgbClr val="404040"/>
                </a:solidFill>
                <a:cs typeface="Comic Sans MS"/>
              </a:rPr>
              <a:t> </a:t>
            </a:r>
            <a:r>
              <a:rPr lang="en-US" spc="-4" dirty="0" err="1">
                <a:solidFill>
                  <a:srgbClr val="404040"/>
                </a:solidFill>
                <a:cs typeface="Comic Sans MS"/>
              </a:rPr>
              <a:t>dari</a:t>
            </a:r>
            <a:r>
              <a:rPr lang="en-US" spc="-4" dirty="0">
                <a:solidFill>
                  <a:srgbClr val="404040"/>
                </a:solidFill>
                <a:cs typeface="Comic Sans MS"/>
              </a:rPr>
              <a:t> </a:t>
            </a:r>
            <a:r>
              <a:rPr lang="en-US" spc="-4" dirty="0" err="1">
                <a:solidFill>
                  <a:srgbClr val="404040"/>
                </a:solidFill>
                <a:cs typeface="Comic Sans MS"/>
              </a:rPr>
              <a:t>proyek</a:t>
            </a:r>
            <a:r>
              <a:rPr lang="en-US" spc="-4" dirty="0">
                <a:solidFill>
                  <a:srgbClr val="404040"/>
                </a:solidFill>
                <a:cs typeface="Comic Sans MS"/>
              </a:rPr>
              <a:t> </a:t>
            </a:r>
            <a:r>
              <a:rPr lang="en-US" spc="-4" dirty="0" err="1">
                <a:solidFill>
                  <a:srgbClr val="404040"/>
                </a:solidFill>
                <a:cs typeface="Comic Sans MS"/>
              </a:rPr>
              <a:t>serupa</a:t>
            </a:r>
            <a:r>
              <a:rPr lang="en-US" spc="-4" dirty="0">
                <a:solidFill>
                  <a:srgbClr val="404040"/>
                </a:solidFill>
                <a:cs typeface="Comic Sans MS"/>
              </a:rPr>
              <a:t> </a:t>
            </a:r>
            <a:r>
              <a:rPr lang="en-US" spc="-4" dirty="0" err="1">
                <a:solidFill>
                  <a:srgbClr val="404040"/>
                </a:solidFill>
                <a:cs typeface="Comic Sans MS"/>
              </a:rPr>
              <a:t>sebelumnya</a:t>
            </a:r>
            <a:r>
              <a:rPr lang="en-US" spc="-4" dirty="0">
                <a:solidFill>
                  <a:srgbClr val="404040"/>
                </a:solidFill>
                <a:cs typeface="Comic Sans MS"/>
              </a:rPr>
              <a:t> </a:t>
            </a:r>
            <a:r>
              <a:rPr lang="en-US" spc="-4" dirty="0" err="1">
                <a:solidFill>
                  <a:srgbClr val="404040"/>
                </a:solidFill>
                <a:cs typeface="Comic Sans MS"/>
              </a:rPr>
              <a:t>sebagai</a:t>
            </a:r>
            <a:r>
              <a:rPr lang="en-US" spc="-4" dirty="0">
                <a:solidFill>
                  <a:srgbClr val="404040"/>
                </a:solidFill>
                <a:cs typeface="Comic Sans MS"/>
              </a:rPr>
              <a:t> </a:t>
            </a:r>
            <a:r>
              <a:rPr lang="en-US" spc="-4" dirty="0" err="1">
                <a:solidFill>
                  <a:srgbClr val="404040"/>
                </a:solidFill>
                <a:cs typeface="Comic Sans MS"/>
              </a:rPr>
              <a:t>dasar</a:t>
            </a:r>
            <a:r>
              <a:rPr lang="en-US" spc="-4" dirty="0">
                <a:solidFill>
                  <a:srgbClr val="404040"/>
                </a:solidFill>
                <a:cs typeface="Comic Sans MS"/>
              </a:rPr>
              <a:t> </a:t>
            </a:r>
            <a:r>
              <a:rPr lang="en-US" spc="-4" dirty="0" err="1">
                <a:solidFill>
                  <a:srgbClr val="404040"/>
                </a:solidFill>
                <a:cs typeface="Comic Sans MS"/>
              </a:rPr>
              <a:t>untuk</a:t>
            </a:r>
            <a:r>
              <a:rPr lang="en-US" spc="-4" dirty="0">
                <a:solidFill>
                  <a:srgbClr val="404040"/>
                </a:solidFill>
                <a:cs typeface="Comic Sans MS"/>
              </a:rPr>
              <a:t> </a:t>
            </a:r>
            <a:r>
              <a:rPr lang="en-US" spc="-4" dirty="0" err="1">
                <a:solidFill>
                  <a:srgbClr val="404040"/>
                </a:solidFill>
                <a:cs typeface="Comic Sans MS"/>
              </a:rPr>
              <a:t>memperkirakan</a:t>
            </a:r>
            <a:r>
              <a:rPr lang="en-US" spc="-4" dirty="0">
                <a:solidFill>
                  <a:srgbClr val="404040"/>
                </a:solidFill>
                <a:cs typeface="Comic Sans MS"/>
              </a:rPr>
              <a:t> </a:t>
            </a:r>
            <a:r>
              <a:rPr lang="en-US" spc="-4" dirty="0" err="1">
                <a:solidFill>
                  <a:srgbClr val="404040"/>
                </a:solidFill>
                <a:cs typeface="Comic Sans MS"/>
              </a:rPr>
              <a:t>proyek</a:t>
            </a:r>
            <a:r>
              <a:rPr lang="en-US" spc="-4" dirty="0">
                <a:solidFill>
                  <a:srgbClr val="404040"/>
                </a:solidFill>
                <a:cs typeface="Comic Sans MS"/>
              </a:rPr>
              <a:t> masa </a:t>
            </a:r>
            <a:r>
              <a:rPr lang="en-US" spc="-4" dirty="0" err="1">
                <a:solidFill>
                  <a:srgbClr val="404040"/>
                </a:solidFill>
                <a:cs typeface="Comic Sans MS"/>
              </a:rPr>
              <a:t>depan</a:t>
            </a:r>
            <a:r>
              <a:rPr lang="en-US" spc="-4" dirty="0">
                <a:solidFill>
                  <a:srgbClr val="404040"/>
                </a:solidFill>
                <a:cs typeface="Comic Sans MS"/>
              </a:rPr>
              <a:t>. </a:t>
            </a:r>
            <a:r>
              <a:rPr lang="en-US" spc="-4" dirty="0" err="1">
                <a:solidFill>
                  <a:srgbClr val="404040"/>
                </a:solidFill>
                <a:cs typeface="Comic Sans MS"/>
              </a:rPr>
              <a:t>Ini</a:t>
            </a:r>
            <a:r>
              <a:rPr lang="en-US" spc="-4" dirty="0">
                <a:solidFill>
                  <a:srgbClr val="404040"/>
                </a:solidFill>
                <a:cs typeface="Comic Sans MS"/>
              </a:rPr>
              <a:t> </a:t>
            </a:r>
            <a:r>
              <a:rPr lang="en-US" spc="-4" dirty="0" err="1">
                <a:solidFill>
                  <a:srgbClr val="404040"/>
                </a:solidFill>
                <a:cs typeface="Comic Sans MS"/>
              </a:rPr>
              <a:t>digunakan</a:t>
            </a:r>
            <a:r>
              <a:rPr lang="en-US" spc="-4" dirty="0">
                <a:solidFill>
                  <a:srgbClr val="404040"/>
                </a:solidFill>
                <a:cs typeface="Comic Sans MS"/>
              </a:rPr>
              <a:t> </a:t>
            </a:r>
            <a:r>
              <a:rPr lang="en-US" spc="-4" dirty="0" err="1">
                <a:solidFill>
                  <a:srgbClr val="404040"/>
                </a:solidFill>
                <a:cs typeface="Comic Sans MS"/>
              </a:rPr>
              <a:t>sebagai</a:t>
            </a:r>
            <a:r>
              <a:rPr lang="en-US" spc="-4" dirty="0">
                <a:solidFill>
                  <a:srgbClr val="404040"/>
                </a:solidFill>
                <a:cs typeface="Comic Sans MS"/>
              </a:rPr>
              <a:t> </a:t>
            </a:r>
            <a:r>
              <a:rPr lang="en-US" spc="-4" dirty="0" err="1">
                <a:solidFill>
                  <a:srgbClr val="404040"/>
                </a:solidFill>
                <a:cs typeface="Comic Sans MS"/>
              </a:rPr>
              <a:t>metode</a:t>
            </a:r>
            <a:r>
              <a:rPr lang="en-US" spc="-4" dirty="0">
                <a:solidFill>
                  <a:srgbClr val="404040"/>
                </a:solidFill>
                <a:cs typeface="Comic Sans MS"/>
              </a:rPr>
              <a:t> </a:t>
            </a:r>
            <a:r>
              <a:rPr lang="en-US" spc="-4" dirty="0" err="1">
                <a:solidFill>
                  <a:srgbClr val="404040"/>
                </a:solidFill>
                <a:cs typeface="Comic Sans MS"/>
              </a:rPr>
              <a:t>estimasi</a:t>
            </a:r>
            <a:r>
              <a:rPr lang="en-US" spc="-4" dirty="0">
                <a:solidFill>
                  <a:srgbClr val="404040"/>
                </a:solidFill>
                <a:cs typeface="Comic Sans MS"/>
              </a:rPr>
              <a:t> </a:t>
            </a:r>
            <a:r>
              <a:rPr lang="en-US" spc="-4" dirty="0" err="1">
                <a:solidFill>
                  <a:srgbClr val="404040"/>
                </a:solidFill>
                <a:cs typeface="Comic Sans MS"/>
              </a:rPr>
              <a:t>cepat</a:t>
            </a:r>
            <a:r>
              <a:rPr lang="en-US" spc="-4" dirty="0">
                <a:solidFill>
                  <a:srgbClr val="404040"/>
                </a:solidFill>
                <a:cs typeface="Comic Sans MS"/>
              </a:rPr>
              <a:t> </a:t>
            </a:r>
            <a:r>
              <a:rPr lang="en-US" spc="-4" dirty="0" err="1">
                <a:solidFill>
                  <a:srgbClr val="404040"/>
                </a:solidFill>
                <a:cs typeface="Comic Sans MS"/>
              </a:rPr>
              <a:t>dan</a:t>
            </a:r>
            <a:r>
              <a:rPr lang="en-US" spc="-4" dirty="0">
                <a:solidFill>
                  <a:srgbClr val="404040"/>
                </a:solidFill>
                <a:cs typeface="Comic Sans MS"/>
              </a:rPr>
              <a:t> </a:t>
            </a:r>
            <a:r>
              <a:rPr lang="en-US" spc="-4" dirty="0" err="1">
                <a:solidFill>
                  <a:srgbClr val="404040"/>
                </a:solidFill>
                <a:cs typeface="Comic Sans MS"/>
              </a:rPr>
              <a:t>dapat</a:t>
            </a:r>
            <a:r>
              <a:rPr lang="en-US" spc="-4" dirty="0">
                <a:solidFill>
                  <a:srgbClr val="404040"/>
                </a:solidFill>
                <a:cs typeface="Comic Sans MS"/>
              </a:rPr>
              <a:t> </a:t>
            </a:r>
            <a:r>
              <a:rPr lang="en-US" spc="-4" dirty="0" err="1">
                <a:solidFill>
                  <a:srgbClr val="404040"/>
                </a:solidFill>
                <a:cs typeface="Comic Sans MS"/>
              </a:rPr>
              <a:t>digunakan</a:t>
            </a:r>
            <a:r>
              <a:rPr lang="en-US" spc="-4" dirty="0">
                <a:solidFill>
                  <a:srgbClr val="404040"/>
                </a:solidFill>
                <a:cs typeface="Comic Sans MS"/>
              </a:rPr>
              <a:t> </a:t>
            </a:r>
            <a:r>
              <a:rPr lang="en-US" spc="-4" dirty="0" err="1">
                <a:solidFill>
                  <a:srgbClr val="404040"/>
                </a:solidFill>
                <a:cs typeface="Comic Sans MS"/>
              </a:rPr>
              <a:t>ketika</a:t>
            </a:r>
            <a:r>
              <a:rPr lang="en-US" spc="-4" dirty="0">
                <a:solidFill>
                  <a:srgbClr val="404040"/>
                </a:solidFill>
                <a:cs typeface="Comic Sans MS"/>
              </a:rPr>
              <a:t> </a:t>
            </a:r>
            <a:r>
              <a:rPr lang="en-US" spc="-4" dirty="0" err="1">
                <a:solidFill>
                  <a:srgbClr val="404040"/>
                </a:solidFill>
                <a:cs typeface="Comic Sans MS"/>
              </a:rPr>
              <a:t>manajer</a:t>
            </a:r>
            <a:r>
              <a:rPr lang="en-US" spc="-4" dirty="0">
                <a:solidFill>
                  <a:srgbClr val="404040"/>
                </a:solidFill>
                <a:cs typeface="Comic Sans MS"/>
              </a:rPr>
              <a:t> </a:t>
            </a:r>
            <a:r>
              <a:rPr lang="en-US" spc="-4" dirty="0" err="1">
                <a:solidFill>
                  <a:srgbClr val="404040"/>
                </a:solidFill>
                <a:cs typeface="Comic Sans MS"/>
              </a:rPr>
              <a:t>proyek</a:t>
            </a:r>
            <a:r>
              <a:rPr lang="en-US" spc="-4" dirty="0">
                <a:solidFill>
                  <a:srgbClr val="404040"/>
                </a:solidFill>
                <a:cs typeface="Comic Sans MS"/>
              </a:rPr>
              <a:t> </a:t>
            </a:r>
            <a:r>
              <a:rPr lang="en-US" spc="-4" dirty="0" err="1">
                <a:solidFill>
                  <a:srgbClr val="404040"/>
                </a:solidFill>
                <a:cs typeface="Comic Sans MS"/>
              </a:rPr>
              <a:t>hanya</a:t>
            </a:r>
            <a:r>
              <a:rPr lang="en-US" spc="-4" dirty="0">
                <a:solidFill>
                  <a:srgbClr val="404040"/>
                </a:solidFill>
                <a:cs typeface="Comic Sans MS"/>
              </a:rPr>
              <a:t> </a:t>
            </a:r>
            <a:r>
              <a:rPr lang="en-US" spc="-4" dirty="0" err="1">
                <a:solidFill>
                  <a:srgbClr val="404040"/>
                </a:solidFill>
                <a:cs typeface="Comic Sans MS"/>
              </a:rPr>
              <a:t>dapat</a:t>
            </a:r>
            <a:r>
              <a:rPr lang="en-US" spc="-4" dirty="0">
                <a:solidFill>
                  <a:srgbClr val="404040"/>
                </a:solidFill>
                <a:cs typeface="Comic Sans MS"/>
              </a:rPr>
              <a:t> </a:t>
            </a:r>
            <a:r>
              <a:rPr lang="en-US" spc="-4" dirty="0" err="1">
                <a:solidFill>
                  <a:srgbClr val="404040"/>
                </a:solidFill>
                <a:cs typeface="Comic Sans MS"/>
              </a:rPr>
              <a:t>mengidentifikasi</a:t>
            </a:r>
            <a:r>
              <a:rPr lang="en-US" spc="-4" dirty="0">
                <a:solidFill>
                  <a:srgbClr val="404040"/>
                </a:solidFill>
                <a:cs typeface="Comic Sans MS"/>
              </a:rPr>
              <a:t> </a:t>
            </a:r>
            <a:r>
              <a:rPr lang="en-US" spc="-4" dirty="0" err="1">
                <a:solidFill>
                  <a:srgbClr val="404040"/>
                </a:solidFill>
                <a:cs typeface="Comic Sans MS"/>
              </a:rPr>
              <a:t>beberapa</a:t>
            </a:r>
            <a:r>
              <a:rPr lang="en-US" spc="-4" dirty="0">
                <a:solidFill>
                  <a:srgbClr val="404040"/>
                </a:solidFill>
                <a:cs typeface="Comic Sans MS"/>
              </a:rPr>
              <a:t> </a:t>
            </a:r>
            <a:r>
              <a:rPr lang="en-US" spc="-4" dirty="0" err="1">
                <a:solidFill>
                  <a:srgbClr val="404040"/>
                </a:solidFill>
                <a:cs typeface="Comic Sans MS"/>
              </a:rPr>
              <a:t>tingkat</a:t>
            </a:r>
            <a:r>
              <a:rPr lang="en-US" spc="-4" dirty="0">
                <a:solidFill>
                  <a:srgbClr val="404040"/>
                </a:solidFill>
                <a:cs typeface="Comic Sans MS"/>
              </a:rPr>
              <a:t> </a:t>
            </a:r>
            <a:r>
              <a:rPr lang="en-US" spc="-4" dirty="0" err="1">
                <a:solidFill>
                  <a:srgbClr val="404040"/>
                </a:solidFill>
                <a:cs typeface="Comic Sans MS"/>
              </a:rPr>
              <a:t>atas</a:t>
            </a:r>
            <a:r>
              <a:rPr lang="en-US" spc="-4" dirty="0">
                <a:solidFill>
                  <a:srgbClr val="404040"/>
                </a:solidFill>
                <a:cs typeface="Comic Sans MS"/>
              </a:rPr>
              <a:t> WBS</a:t>
            </a:r>
          </a:p>
        </p:txBody>
      </p:sp>
      <p:sp>
        <p:nvSpPr>
          <p:cNvPr id="5" name="Freeform 4"/>
          <p:cNvSpPr/>
          <p:nvPr/>
        </p:nvSpPr>
        <p:spPr>
          <a:xfrm>
            <a:off x="50639"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7" name="Freeform 6"/>
          <p:cNvSpPr/>
          <p:nvPr/>
        </p:nvSpPr>
        <p:spPr>
          <a:xfrm>
            <a:off x="50639" y="1414660"/>
            <a:ext cx="2402006" cy="3692526"/>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Expert judgment</a:t>
            </a:r>
          </a:p>
          <a:p>
            <a:r>
              <a:rPr lang="en-US" sz="1400" dirty="0"/>
              <a:t>2. Bottom-up estimating</a:t>
            </a:r>
          </a:p>
          <a:p>
            <a:r>
              <a:rPr lang="en-US" sz="1400" dirty="0"/>
              <a:t>3. Analogous estimating</a:t>
            </a:r>
          </a:p>
          <a:p>
            <a:r>
              <a:rPr lang="en-US" sz="1400" dirty="0"/>
              <a:t>4. Parametric estimating</a:t>
            </a:r>
          </a:p>
          <a:p>
            <a:r>
              <a:rPr lang="en-US" sz="1400" dirty="0"/>
              <a:t>5. Data analysis</a:t>
            </a:r>
          </a:p>
          <a:p>
            <a:pPr lvl="1"/>
            <a:r>
              <a:rPr lang="en-US" sz="1400" dirty="0"/>
              <a:t>• Alternatives analysis</a:t>
            </a:r>
          </a:p>
          <a:p>
            <a:r>
              <a:rPr lang="en-US" sz="1400" dirty="0"/>
              <a:t>6. Project management</a:t>
            </a:r>
          </a:p>
          <a:p>
            <a:r>
              <a:rPr lang="en-US" sz="1400" dirty="0"/>
              <a:t>information system</a:t>
            </a:r>
          </a:p>
          <a:p>
            <a:r>
              <a:rPr lang="en-US" sz="1400" dirty="0"/>
              <a:t>7. Meetings</a:t>
            </a:r>
            <a:endParaRPr lang="en-US" sz="3600" b="0" kern="1200" dirty="0">
              <a:latin typeface="+mn-lt"/>
            </a:endParaRPr>
          </a:p>
        </p:txBody>
      </p:sp>
    </p:spTree>
    <p:extLst>
      <p:ext uri="{BB962C8B-B14F-4D97-AF65-F5344CB8AC3E}">
        <p14:creationId xmlns:p14="http://schemas.microsoft.com/office/powerpoint/2010/main" val="13845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Estimate Activity Resources </a:t>
            </a:r>
            <a:r>
              <a:rPr lang="en-US" sz="3600" b="1" dirty="0"/>
              <a:t>: </a:t>
            </a:r>
            <a:r>
              <a:rPr lang="en-US" sz="3600" b="1" dirty="0">
                <a:solidFill>
                  <a:srgbClr val="FF0000"/>
                </a:solidFill>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4" name="object 2"/>
          <p:cNvSpPr txBox="1"/>
          <p:nvPr/>
        </p:nvSpPr>
        <p:spPr>
          <a:xfrm>
            <a:off x="2614108" y="922930"/>
            <a:ext cx="9253182" cy="4873129"/>
          </a:xfrm>
          <a:prstGeom prst="rect">
            <a:avLst/>
          </a:prstGeom>
        </p:spPr>
        <p:txBody>
          <a:bodyPr vert="horz" wrap="square" lIns="0" tIns="0" rIns="0" bIns="0" rtlCol="0">
            <a:spAutoFit/>
          </a:bodyPr>
          <a:lstStyle/>
          <a:p>
            <a:pPr marL="266700" marR="3810" indent="7144" algn="just" defTabSz="205979">
              <a:spcBef>
                <a:spcPts val="750"/>
              </a:spcBef>
            </a:pPr>
            <a:r>
              <a:rPr lang="en-US" b="1" dirty="0">
                <a:cs typeface="Comic Sans MS"/>
              </a:rPr>
              <a:t>4. Parametric Estimating</a:t>
            </a:r>
          </a:p>
          <a:p>
            <a:pPr marL="266700" marR="3810" indent="7144" algn="just" defTabSz="205979">
              <a:spcBef>
                <a:spcPts val="750"/>
              </a:spcBef>
            </a:pPr>
            <a:r>
              <a:rPr lang="en-US" dirty="0" err="1">
                <a:cs typeface="Comic Sans MS"/>
              </a:rPr>
              <a:t>Estimasi</a:t>
            </a:r>
            <a:r>
              <a:rPr lang="en-US" dirty="0">
                <a:cs typeface="Comic Sans MS"/>
              </a:rPr>
              <a:t> </a:t>
            </a:r>
            <a:r>
              <a:rPr lang="en-US" dirty="0" err="1">
                <a:cs typeface="Comic Sans MS"/>
              </a:rPr>
              <a:t>parametrik</a:t>
            </a:r>
            <a:r>
              <a:rPr lang="en-US" dirty="0">
                <a:cs typeface="Comic Sans MS"/>
              </a:rPr>
              <a:t> </a:t>
            </a:r>
            <a:r>
              <a:rPr lang="en-US" dirty="0" err="1">
                <a:cs typeface="Comic Sans MS"/>
              </a:rPr>
              <a:t>menggunakan</a:t>
            </a:r>
            <a:r>
              <a:rPr lang="en-US" dirty="0">
                <a:cs typeface="Comic Sans MS"/>
              </a:rPr>
              <a:t> </a:t>
            </a:r>
            <a:r>
              <a:rPr lang="en-US" dirty="0" err="1">
                <a:cs typeface="Comic Sans MS"/>
              </a:rPr>
              <a:t>algoritma</a:t>
            </a:r>
            <a:r>
              <a:rPr lang="en-US" dirty="0">
                <a:cs typeface="Comic Sans MS"/>
              </a:rPr>
              <a:t> </a:t>
            </a:r>
            <a:r>
              <a:rPr lang="en-US" dirty="0" err="1">
                <a:cs typeface="Comic Sans MS"/>
              </a:rPr>
              <a:t>atau</a:t>
            </a:r>
            <a:r>
              <a:rPr lang="en-US" dirty="0">
                <a:cs typeface="Comic Sans MS"/>
              </a:rPr>
              <a:t> </a:t>
            </a:r>
            <a:r>
              <a:rPr lang="en-US" dirty="0" err="1">
                <a:cs typeface="Comic Sans MS"/>
              </a:rPr>
              <a:t>hubungan</a:t>
            </a:r>
            <a:r>
              <a:rPr lang="en-US" dirty="0">
                <a:cs typeface="Comic Sans MS"/>
              </a:rPr>
              <a:t> </a:t>
            </a:r>
            <a:r>
              <a:rPr lang="en-US" dirty="0" err="1">
                <a:cs typeface="Comic Sans MS"/>
              </a:rPr>
              <a:t>statistik</a:t>
            </a:r>
            <a:r>
              <a:rPr lang="en-US" dirty="0">
                <a:cs typeface="Comic Sans MS"/>
              </a:rPr>
              <a:t> </a:t>
            </a:r>
            <a:r>
              <a:rPr lang="en-US" dirty="0" err="1">
                <a:cs typeface="Comic Sans MS"/>
              </a:rPr>
              <a:t>antara</a:t>
            </a:r>
            <a:r>
              <a:rPr lang="en-US" dirty="0">
                <a:cs typeface="Comic Sans MS"/>
              </a:rPr>
              <a:t> data </a:t>
            </a:r>
            <a:r>
              <a:rPr lang="en-US" dirty="0" err="1">
                <a:cs typeface="Comic Sans MS"/>
              </a:rPr>
              <a:t>historis</a:t>
            </a:r>
            <a:r>
              <a:rPr lang="en-US" dirty="0">
                <a:cs typeface="Comic Sans MS"/>
              </a:rPr>
              <a:t> </a:t>
            </a:r>
            <a:r>
              <a:rPr lang="en-US" dirty="0" err="1">
                <a:cs typeface="Comic Sans MS"/>
              </a:rPr>
              <a:t>dan</a:t>
            </a:r>
            <a:r>
              <a:rPr lang="en-US" dirty="0">
                <a:cs typeface="Comic Sans MS"/>
              </a:rPr>
              <a:t> </a:t>
            </a:r>
            <a:r>
              <a:rPr lang="en-US" dirty="0" err="1">
                <a:cs typeface="Comic Sans MS"/>
              </a:rPr>
              <a:t>variabel</a:t>
            </a:r>
            <a:r>
              <a:rPr lang="en-US" dirty="0">
                <a:cs typeface="Comic Sans MS"/>
              </a:rPr>
              <a:t> lain </a:t>
            </a:r>
            <a:r>
              <a:rPr lang="en-US" dirty="0" err="1">
                <a:cs typeface="Comic Sans MS"/>
              </a:rPr>
              <a:t>untuk</a:t>
            </a:r>
            <a:r>
              <a:rPr lang="en-US" dirty="0">
                <a:cs typeface="Comic Sans MS"/>
              </a:rPr>
              <a:t> </a:t>
            </a:r>
            <a:r>
              <a:rPr lang="en-US" dirty="0" err="1">
                <a:cs typeface="Comic Sans MS"/>
              </a:rPr>
              <a:t>menghitung</a:t>
            </a:r>
            <a:r>
              <a:rPr lang="en-US" dirty="0">
                <a:cs typeface="Comic Sans MS"/>
              </a:rPr>
              <a:t> </a:t>
            </a:r>
            <a:r>
              <a:rPr lang="en-US" dirty="0" err="1">
                <a:cs typeface="Comic Sans MS"/>
              </a:rPr>
              <a:t>kuantitas</a:t>
            </a:r>
            <a:r>
              <a:rPr lang="en-US" dirty="0">
                <a:cs typeface="Comic Sans MS"/>
              </a:rPr>
              <a:t> </a:t>
            </a:r>
            <a:r>
              <a:rPr lang="en-US" dirty="0" err="1">
                <a:cs typeface="Comic Sans MS"/>
              </a:rPr>
              <a:t>sumber</a:t>
            </a:r>
            <a:r>
              <a:rPr lang="en-US" dirty="0">
                <a:cs typeface="Comic Sans MS"/>
              </a:rPr>
              <a:t> </a:t>
            </a:r>
            <a:r>
              <a:rPr lang="en-US" dirty="0" err="1">
                <a:cs typeface="Comic Sans MS"/>
              </a:rPr>
              <a:t>daya</a:t>
            </a:r>
            <a:r>
              <a:rPr lang="en-US" dirty="0">
                <a:cs typeface="Comic Sans MS"/>
              </a:rPr>
              <a:t> yang </a:t>
            </a:r>
            <a:r>
              <a:rPr lang="en-US" dirty="0" err="1">
                <a:cs typeface="Comic Sans MS"/>
              </a:rPr>
              <a:t>diperlukan</a:t>
            </a:r>
            <a:r>
              <a:rPr lang="en-US" dirty="0">
                <a:cs typeface="Comic Sans MS"/>
              </a:rPr>
              <a:t> </a:t>
            </a:r>
            <a:r>
              <a:rPr lang="en-US" dirty="0" err="1">
                <a:cs typeface="Comic Sans MS"/>
              </a:rPr>
              <a:t>untuk</a:t>
            </a:r>
            <a:r>
              <a:rPr lang="en-US" dirty="0">
                <a:cs typeface="Comic Sans MS"/>
              </a:rPr>
              <a:t> </a:t>
            </a:r>
            <a:r>
              <a:rPr lang="en-US" dirty="0" err="1">
                <a:cs typeface="Comic Sans MS"/>
              </a:rPr>
              <a:t>suatu</a:t>
            </a:r>
            <a:r>
              <a:rPr lang="en-US" dirty="0">
                <a:cs typeface="Comic Sans MS"/>
              </a:rPr>
              <a:t> </a:t>
            </a:r>
            <a:r>
              <a:rPr lang="en-US" dirty="0" err="1">
                <a:cs typeface="Comic Sans MS"/>
              </a:rPr>
              <a:t>kegiatan</a:t>
            </a:r>
            <a:r>
              <a:rPr lang="en-US" dirty="0">
                <a:cs typeface="Comic Sans MS"/>
              </a:rPr>
              <a:t>, </a:t>
            </a:r>
            <a:r>
              <a:rPr lang="en-US" dirty="0" err="1">
                <a:cs typeface="Comic Sans MS"/>
              </a:rPr>
              <a:t>berdasarkan</a:t>
            </a:r>
            <a:r>
              <a:rPr lang="en-US" dirty="0">
                <a:cs typeface="Comic Sans MS"/>
              </a:rPr>
              <a:t> data </a:t>
            </a:r>
            <a:r>
              <a:rPr lang="en-US" dirty="0" err="1">
                <a:cs typeface="Comic Sans MS"/>
              </a:rPr>
              <a:t>historis</a:t>
            </a:r>
            <a:r>
              <a:rPr lang="en-US" dirty="0">
                <a:cs typeface="Comic Sans MS"/>
              </a:rPr>
              <a:t> </a:t>
            </a:r>
            <a:r>
              <a:rPr lang="en-US" dirty="0" err="1">
                <a:cs typeface="Comic Sans MS"/>
              </a:rPr>
              <a:t>dan</a:t>
            </a:r>
            <a:r>
              <a:rPr lang="en-US" dirty="0">
                <a:cs typeface="Comic Sans MS"/>
              </a:rPr>
              <a:t> </a:t>
            </a:r>
            <a:r>
              <a:rPr lang="en-US" dirty="0" err="1">
                <a:cs typeface="Comic Sans MS"/>
              </a:rPr>
              <a:t>proyek</a:t>
            </a:r>
            <a:endParaRPr lang="en-US" dirty="0">
              <a:cs typeface="Comic Sans MS"/>
            </a:endParaRPr>
          </a:p>
          <a:p>
            <a:pPr marL="266700" marR="3810" indent="7144" algn="just" defTabSz="205979">
              <a:spcBef>
                <a:spcPts val="750"/>
              </a:spcBef>
            </a:pPr>
            <a:r>
              <a:rPr lang="en-US" dirty="0">
                <a:cs typeface="Comic Sans MS"/>
              </a:rPr>
              <a:t>parameter. </a:t>
            </a:r>
            <a:r>
              <a:rPr lang="en-US" dirty="0" err="1">
                <a:cs typeface="Comic Sans MS"/>
              </a:rPr>
              <a:t>Misalnya</a:t>
            </a:r>
            <a:r>
              <a:rPr lang="en-US" dirty="0">
                <a:cs typeface="Comic Sans MS"/>
              </a:rPr>
              <a:t>, </a:t>
            </a:r>
            <a:r>
              <a:rPr lang="en-US" dirty="0" err="1">
                <a:cs typeface="Comic Sans MS"/>
              </a:rPr>
              <a:t>jika</a:t>
            </a:r>
            <a:r>
              <a:rPr lang="en-US" dirty="0">
                <a:cs typeface="Comic Sans MS"/>
              </a:rPr>
              <a:t> </a:t>
            </a:r>
            <a:r>
              <a:rPr lang="en-US" dirty="0" err="1">
                <a:cs typeface="Comic Sans MS"/>
              </a:rPr>
              <a:t>suatu</a:t>
            </a:r>
            <a:r>
              <a:rPr lang="en-US" dirty="0">
                <a:cs typeface="Comic Sans MS"/>
              </a:rPr>
              <a:t> </a:t>
            </a:r>
            <a:r>
              <a:rPr lang="en-US" dirty="0" err="1">
                <a:cs typeface="Comic Sans MS"/>
              </a:rPr>
              <a:t>kegiatan</a:t>
            </a:r>
            <a:r>
              <a:rPr lang="en-US" dirty="0">
                <a:cs typeface="Comic Sans MS"/>
              </a:rPr>
              <a:t> </a:t>
            </a:r>
            <a:r>
              <a:rPr lang="en-US" dirty="0" err="1">
                <a:cs typeface="Comic Sans MS"/>
              </a:rPr>
              <a:t>membutuhkan</a:t>
            </a:r>
            <a:r>
              <a:rPr lang="en-US" dirty="0">
                <a:cs typeface="Comic Sans MS"/>
              </a:rPr>
              <a:t> 4.000 jam </a:t>
            </a:r>
            <a:r>
              <a:rPr lang="en-US" dirty="0" err="1">
                <a:cs typeface="Comic Sans MS"/>
              </a:rPr>
              <a:t>pengkodean</a:t>
            </a:r>
            <a:r>
              <a:rPr lang="en-US" dirty="0">
                <a:cs typeface="Comic Sans MS"/>
              </a:rPr>
              <a:t> </a:t>
            </a:r>
            <a:r>
              <a:rPr lang="en-US" dirty="0" err="1">
                <a:cs typeface="Comic Sans MS"/>
              </a:rPr>
              <a:t>dan</a:t>
            </a:r>
            <a:r>
              <a:rPr lang="en-US" dirty="0">
                <a:cs typeface="Comic Sans MS"/>
              </a:rPr>
              <a:t> </a:t>
            </a:r>
            <a:r>
              <a:rPr lang="en-US" dirty="0" err="1">
                <a:cs typeface="Comic Sans MS"/>
              </a:rPr>
              <a:t>perlu</a:t>
            </a:r>
            <a:r>
              <a:rPr lang="en-US" dirty="0">
                <a:cs typeface="Comic Sans MS"/>
              </a:rPr>
              <a:t> </a:t>
            </a:r>
            <a:r>
              <a:rPr lang="en-US" dirty="0" err="1">
                <a:cs typeface="Comic Sans MS"/>
              </a:rPr>
              <a:t>menyelesaikannya</a:t>
            </a:r>
            <a:r>
              <a:rPr lang="en-US" dirty="0">
                <a:cs typeface="Comic Sans MS"/>
              </a:rPr>
              <a:t> </a:t>
            </a:r>
            <a:r>
              <a:rPr lang="en-US" dirty="0" err="1">
                <a:cs typeface="Comic Sans MS"/>
              </a:rPr>
              <a:t>dalam</a:t>
            </a:r>
            <a:r>
              <a:rPr lang="en-US" dirty="0">
                <a:cs typeface="Comic Sans MS"/>
              </a:rPr>
              <a:t> 1 </a:t>
            </a:r>
            <a:r>
              <a:rPr lang="en-US" dirty="0" err="1">
                <a:cs typeface="Comic Sans MS"/>
              </a:rPr>
              <a:t>tahun</a:t>
            </a:r>
            <a:r>
              <a:rPr lang="en-US" dirty="0">
                <a:cs typeface="Comic Sans MS"/>
              </a:rPr>
              <a:t>, </a:t>
            </a:r>
            <a:r>
              <a:rPr lang="en-US" dirty="0" err="1">
                <a:cs typeface="Comic Sans MS"/>
              </a:rPr>
              <a:t>itu</a:t>
            </a:r>
            <a:r>
              <a:rPr lang="en-US" dirty="0">
                <a:cs typeface="Comic Sans MS"/>
              </a:rPr>
              <a:t> </a:t>
            </a:r>
            <a:r>
              <a:rPr lang="en-US" dirty="0" err="1">
                <a:cs typeface="Comic Sans MS"/>
              </a:rPr>
              <a:t>akan</a:t>
            </a:r>
            <a:r>
              <a:rPr lang="en-US" dirty="0">
                <a:cs typeface="Comic Sans MS"/>
              </a:rPr>
              <a:t> </a:t>
            </a:r>
            <a:r>
              <a:rPr lang="en-US" dirty="0" err="1">
                <a:cs typeface="Comic Sans MS"/>
              </a:rPr>
              <a:t>membutuhkan</a:t>
            </a:r>
            <a:r>
              <a:rPr lang="en-US" dirty="0">
                <a:cs typeface="Comic Sans MS"/>
              </a:rPr>
              <a:t> </a:t>
            </a:r>
            <a:r>
              <a:rPr lang="en-US" dirty="0" err="1">
                <a:cs typeface="Comic Sans MS"/>
              </a:rPr>
              <a:t>dua</a:t>
            </a:r>
            <a:endParaRPr lang="en-US" dirty="0">
              <a:cs typeface="Comic Sans MS"/>
            </a:endParaRPr>
          </a:p>
          <a:p>
            <a:pPr marL="266700" marR="3810" indent="7144" algn="just" defTabSz="205979">
              <a:spcBef>
                <a:spcPts val="750"/>
              </a:spcBef>
            </a:pPr>
            <a:r>
              <a:rPr lang="en-US" dirty="0">
                <a:cs typeface="Comic Sans MS"/>
              </a:rPr>
              <a:t>orang </a:t>
            </a:r>
            <a:r>
              <a:rPr lang="en-US" dirty="0" err="1">
                <a:cs typeface="Comic Sans MS"/>
              </a:rPr>
              <a:t>untuk</a:t>
            </a:r>
            <a:r>
              <a:rPr lang="en-US" dirty="0">
                <a:cs typeface="Comic Sans MS"/>
              </a:rPr>
              <a:t> </a:t>
            </a:r>
            <a:r>
              <a:rPr lang="en-US" dirty="0" err="1">
                <a:cs typeface="Comic Sans MS"/>
              </a:rPr>
              <a:t>kode</a:t>
            </a:r>
            <a:r>
              <a:rPr lang="en-US" dirty="0">
                <a:cs typeface="Comic Sans MS"/>
              </a:rPr>
              <a:t> (</a:t>
            </a:r>
            <a:r>
              <a:rPr lang="en-US" dirty="0" err="1">
                <a:cs typeface="Comic Sans MS"/>
              </a:rPr>
              <a:t>masing-masing</a:t>
            </a:r>
            <a:r>
              <a:rPr lang="en-US" dirty="0">
                <a:cs typeface="Comic Sans MS"/>
              </a:rPr>
              <a:t> </a:t>
            </a:r>
            <a:r>
              <a:rPr lang="en-US" dirty="0" err="1">
                <a:cs typeface="Comic Sans MS"/>
              </a:rPr>
              <a:t>melakukan</a:t>
            </a:r>
            <a:r>
              <a:rPr lang="en-US" dirty="0">
                <a:cs typeface="Comic Sans MS"/>
              </a:rPr>
              <a:t> 2.000 jam </a:t>
            </a:r>
            <a:r>
              <a:rPr lang="en-US" dirty="0" err="1">
                <a:cs typeface="Comic Sans MS"/>
              </a:rPr>
              <a:t>setahun</a:t>
            </a:r>
            <a:r>
              <a:rPr lang="en-US" dirty="0">
                <a:cs typeface="Comic Sans MS"/>
              </a:rPr>
              <a:t>). </a:t>
            </a:r>
            <a:r>
              <a:rPr lang="en-US" dirty="0" err="1">
                <a:cs typeface="Comic Sans MS"/>
              </a:rPr>
              <a:t>Teknik</a:t>
            </a:r>
            <a:r>
              <a:rPr lang="en-US" dirty="0">
                <a:cs typeface="Comic Sans MS"/>
              </a:rPr>
              <a:t> </a:t>
            </a:r>
            <a:r>
              <a:rPr lang="en-US" dirty="0" err="1">
                <a:cs typeface="Comic Sans MS"/>
              </a:rPr>
              <a:t>ini</a:t>
            </a:r>
            <a:r>
              <a:rPr lang="en-US" dirty="0">
                <a:cs typeface="Comic Sans MS"/>
              </a:rPr>
              <a:t> </a:t>
            </a:r>
            <a:r>
              <a:rPr lang="en-US" dirty="0" err="1">
                <a:cs typeface="Comic Sans MS"/>
              </a:rPr>
              <a:t>dapat</a:t>
            </a:r>
            <a:r>
              <a:rPr lang="en-US" dirty="0">
                <a:cs typeface="Comic Sans MS"/>
              </a:rPr>
              <a:t> </a:t>
            </a:r>
            <a:r>
              <a:rPr lang="en-US" dirty="0" err="1">
                <a:cs typeface="Comic Sans MS"/>
              </a:rPr>
              <a:t>menghasilkan</a:t>
            </a:r>
            <a:r>
              <a:rPr lang="en-US" dirty="0">
                <a:cs typeface="Comic Sans MS"/>
              </a:rPr>
              <a:t> </a:t>
            </a:r>
            <a:r>
              <a:rPr lang="en-US" dirty="0" err="1">
                <a:cs typeface="Comic Sans MS"/>
              </a:rPr>
              <a:t>tingkat</a:t>
            </a:r>
            <a:r>
              <a:rPr lang="en-US" dirty="0">
                <a:cs typeface="Comic Sans MS"/>
              </a:rPr>
              <a:t> </a:t>
            </a:r>
            <a:r>
              <a:rPr lang="en-US" dirty="0" err="1">
                <a:cs typeface="Comic Sans MS"/>
              </a:rPr>
              <a:t>akurasi</a:t>
            </a:r>
            <a:r>
              <a:rPr lang="en-US" dirty="0">
                <a:cs typeface="Comic Sans MS"/>
              </a:rPr>
              <a:t> yang </a:t>
            </a:r>
            <a:r>
              <a:rPr lang="en-US" dirty="0" err="1">
                <a:cs typeface="Comic Sans MS"/>
              </a:rPr>
              <a:t>lebih</a:t>
            </a:r>
            <a:r>
              <a:rPr lang="en-US" dirty="0">
                <a:cs typeface="Comic Sans MS"/>
              </a:rPr>
              <a:t> </a:t>
            </a:r>
            <a:r>
              <a:rPr lang="en-US" dirty="0" err="1">
                <a:cs typeface="Comic Sans MS"/>
              </a:rPr>
              <a:t>tinggi</a:t>
            </a:r>
            <a:r>
              <a:rPr lang="en-US" dirty="0">
                <a:cs typeface="Comic Sans MS"/>
              </a:rPr>
              <a:t> </a:t>
            </a:r>
            <a:r>
              <a:rPr lang="en-US" dirty="0" err="1">
                <a:cs typeface="Comic Sans MS"/>
              </a:rPr>
              <a:t>tergantung</a:t>
            </a:r>
            <a:r>
              <a:rPr lang="en-US" dirty="0">
                <a:cs typeface="Comic Sans MS"/>
              </a:rPr>
              <a:t> </a:t>
            </a:r>
            <a:r>
              <a:rPr lang="en-US" dirty="0" err="1">
                <a:cs typeface="Comic Sans MS"/>
              </a:rPr>
              <a:t>pada</a:t>
            </a:r>
            <a:endParaRPr lang="en-US" dirty="0">
              <a:cs typeface="Comic Sans MS"/>
            </a:endParaRPr>
          </a:p>
          <a:p>
            <a:pPr marL="266700" marR="3810" indent="7144" algn="just" defTabSz="205979">
              <a:spcBef>
                <a:spcPts val="750"/>
              </a:spcBef>
            </a:pPr>
            <a:r>
              <a:rPr lang="en-US" dirty="0" err="1">
                <a:cs typeface="Comic Sans MS"/>
              </a:rPr>
              <a:t>kecanggihan</a:t>
            </a:r>
            <a:r>
              <a:rPr lang="en-US" dirty="0">
                <a:cs typeface="Comic Sans MS"/>
              </a:rPr>
              <a:t> </a:t>
            </a:r>
            <a:r>
              <a:rPr lang="en-US" dirty="0" err="1">
                <a:cs typeface="Comic Sans MS"/>
              </a:rPr>
              <a:t>dan</a:t>
            </a:r>
            <a:r>
              <a:rPr lang="en-US" dirty="0">
                <a:cs typeface="Comic Sans MS"/>
              </a:rPr>
              <a:t> data </a:t>
            </a:r>
            <a:r>
              <a:rPr lang="en-US" dirty="0" err="1">
                <a:cs typeface="Comic Sans MS"/>
              </a:rPr>
              <a:t>dasar</a:t>
            </a:r>
            <a:r>
              <a:rPr lang="en-US" dirty="0">
                <a:cs typeface="Comic Sans MS"/>
              </a:rPr>
              <a:t> yang </a:t>
            </a:r>
            <a:r>
              <a:rPr lang="en-US" dirty="0" err="1">
                <a:cs typeface="Comic Sans MS"/>
              </a:rPr>
              <a:t>dibangun</a:t>
            </a:r>
            <a:r>
              <a:rPr lang="en-US" dirty="0">
                <a:cs typeface="Comic Sans MS"/>
              </a:rPr>
              <a:t> </a:t>
            </a:r>
            <a:r>
              <a:rPr lang="en-US" dirty="0" err="1">
                <a:cs typeface="Comic Sans MS"/>
              </a:rPr>
              <a:t>ke</a:t>
            </a:r>
            <a:r>
              <a:rPr lang="en-US" dirty="0">
                <a:cs typeface="Comic Sans MS"/>
              </a:rPr>
              <a:t> </a:t>
            </a:r>
            <a:r>
              <a:rPr lang="en-US" dirty="0" err="1">
                <a:cs typeface="Comic Sans MS"/>
              </a:rPr>
              <a:t>dalam</a:t>
            </a:r>
            <a:r>
              <a:rPr lang="en-US" dirty="0">
                <a:cs typeface="Comic Sans MS"/>
              </a:rPr>
              <a:t> model.</a:t>
            </a:r>
          </a:p>
          <a:p>
            <a:pPr marL="266700" marR="3810" indent="7144" algn="just" defTabSz="205979">
              <a:spcBef>
                <a:spcPts val="750"/>
              </a:spcBef>
            </a:pPr>
            <a:endParaRPr lang="en-GB" b="1" spc="-4" dirty="0">
              <a:cs typeface="Comic Sans MS"/>
            </a:endParaRPr>
          </a:p>
          <a:p>
            <a:pPr marL="266700" marR="3810" indent="7144" algn="just" defTabSz="205979">
              <a:spcBef>
                <a:spcPts val="750"/>
              </a:spcBef>
            </a:pPr>
            <a:r>
              <a:rPr lang="en-GB" b="1" spc="-4" dirty="0">
                <a:cs typeface="Comic Sans MS"/>
              </a:rPr>
              <a:t>5. Alternatives</a:t>
            </a:r>
            <a:r>
              <a:rPr lang="en-GB" b="1" spc="-30" dirty="0">
                <a:cs typeface="Comic Sans MS"/>
              </a:rPr>
              <a:t> </a:t>
            </a:r>
            <a:r>
              <a:rPr lang="en-GB" b="1" spc="-4" dirty="0">
                <a:cs typeface="Comic Sans MS"/>
              </a:rPr>
              <a:t>Analysis</a:t>
            </a:r>
            <a:endParaRPr lang="en-GB" dirty="0">
              <a:cs typeface="Comic Sans MS"/>
            </a:endParaRPr>
          </a:p>
          <a:p>
            <a:pPr marL="266700" marR="3810" indent="7144" algn="just" defTabSz="205979">
              <a:spcBef>
                <a:spcPts val="750"/>
              </a:spcBef>
            </a:pPr>
            <a:r>
              <a:rPr lang="en-GB" spc="-4" dirty="0" err="1">
                <a:cs typeface="Comic Sans MS"/>
              </a:rPr>
              <a:t>Berbagai</a:t>
            </a:r>
            <a:r>
              <a:rPr lang="en-GB" spc="-4" dirty="0">
                <a:cs typeface="Comic Sans MS"/>
              </a:rPr>
              <a:t> </a:t>
            </a:r>
            <a:r>
              <a:rPr lang="en-GB" spc="-8" dirty="0" err="1">
                <a:cs typeface="Comic Sans MS"/>
              </a:rPr>
              <a:t>rencana</a:t>
            </a:r>
            <a:r>
              <a:rPr lang="en-GB" spc="-8" dirty="0">
                <a:cs typeface="Comic Sans MS"/>
              </a:rPr>
              <a:t> </a:t>
            </a:r>
            <a:r>
              <a:rPr lang="en-GB" spc="-4" dirty="0" err="1">
                <a:cs typeface="Comic Sans MS"/>
              </a:rPr>
              <a:t>aktivitas</a:t>
            </a:r>
            <a:r>
              <a:rPr lang="en-GB" spc="-4" dirty="0">
                <a:cs typeface="Comic Sans MS"/>
              </a:rPr>
              <a:t> </a:t>
            </a:r>
            <a:r>
              <a:rPr lang="en-GB" spc="-4" dirty="0" err="1">
                <a:cs typeface="Comic Sans MS"/>
              </a:rPr>
              <a:t>memiliki</a:t>
            </a:r>
            <a:r>
              <a:rPr lang="en-GB" spc="-4" dirty="0">
                <a:cs typeface="Comic Sans MS"/>
              </a:rPr>
              <a:t> </a:t>
            </a:r>
            <a:r>
              <a:rPr lang="en-GB" spc="-4" dirty="0" err="1">
                <a:cs typeface="Comic Sans MS"/>
              </a:rPr>
              <a:t>metode</a:t>
            </a:r>
            <a:r>
              <a:rPr lang="en-GB" spc="79" dirty="0">
                <a:cs typeface="Comic Sans MS"/>
              </a:rPr>
              <a:t> </a:t>
            </a:r>
            <a:r>
              <a:rPr lang="en-GB" spc="-4" dirty="0" err="1">
                <a:cs typeface="Comic Sans MS"/>
              </a:rPr>
              <a:t>penyelesaian</a:t>
            </a:r>
            <a:r>
              <a:rPr lang="en-GB" dirty="0">
                <a:cs typeface="Comic Sans MS"/>
              </a:rPr>
              <a:t> </a:t>
            </a:r>
            <a:r>
              <a:rPr lang="en-GB" spc="-4" dirty="0" err="1">
                <a:cs typeface="Comic Sans MS"/>
              </a:rPr>
              <a:t>cadangan</a:t>
            </a:r>
            <a:r>
              <a:rPr lang="en-GB" spc="-4" dirty="0">
                <a:cs typeface="Comic Sans MS"/>
              </a:rPr>
              <a:t>. </a:t>
            </a:r>
            <a:r>
              <a:rPr lang="en-GB" spc="-4" dirty="0" err="1">
                <a:cs typeface="Comic Sans MS"/>
              </a:rPr>
              <a:t>Mereka</a:t>
            </a:r>
            <a:r>
              <a:rPr lang="en-GB" spc="-4" dirty="0">
                <a:cs typeface="Comic Sans MS"/>
              </a:rPr>
              <a:t> </a:t>
            </a:r>
            <a:r>
              <a:rPr lang="en-GB" spc="-4" dirty="0" err="1">
                <a:cs typeface="Comic Sans MS"/>
              </a:rPr>
              <a:t>menggunakan</a:t>
            </a:r>
            <a:r>
              <a:rPr lang="en-GB" spc="-4" dirty="0">
                <a:cs typeface="Comic Sans MS"/>
              </a:rPr>
              <a:t> </a:t>
            </a:r>
            <a:r>
              <a:rPr lang="en-GB" spc="-4" dirty="0" err="1">
                <a:cs typeface="Comic Sans MS"/>
              </a:rPr>
              <a:t>berbagai</a:t>
            </a:r>
            <a:r>
              <a:rPr lang="en-GB" spc="-4" dirty="0">
                <a:cs typeface="Comic Sans MS"/>
              </a:rPr>
              <a:t> </a:t>
            </a:r>
            <a:r>
              <a:rPr lang="en-GB" spc="-4" dirty="0" err="1">
                <a:cs typeface="Comic Sans MS"/>
              </a:rPr>
              <a:t>tingkatan</a:t>
            </a:r>
            <a:r>
              <a:rPr lang="en-GB" spc="-4" dirty="0">
                <a:cs typeface="Comic Sans MS"/>
              </a:rPr>
              <a:t> </a:t>
            </a:r>
            <a:r>
              <a:rPr lang="en-GB" spc="-4" dirty="0" err="1">
                <a:cs typeface="Comic Sans MS"/>
              </a:rPr>
              <a:t>kemampuan</a:t>
            </a:r>
            <a:r>
              <a:rPr lang="en-GB" spc="-4" dirty="0">
                <a:cs typeface="Comic Sans MS"/>
              </a:rPr>
              <a:t>  </a:t>
            </a:r>
            <a:r>
              <a:rPr lang="en-GB" dirty="0" err="1">
                <a:cs typeface="Comic Sans MS"/>
              </a:rPr>
              <a:t>atau</a:t>
            </a:r>
            <a:r>
              <a:rPr lang="en-GB" dirty="0">
                <a:cs typeface="Comic Sans MS"/>
              </a:rPr>
              <a:t> </a:t>
            </a:r>
            <a:r>
              <a:rPr lang="en-GB" spc="-4" dirty="0" err="1">
                <a:cs typeface="Comic Sans MS"/>
              </a:rPr>
              <a:t>keahlian</a:t>
            </a:r>
            <a:r>
              <a:rPr lang="en-GB" spc="-4" dirty="0">
                <a:cs typeface="Comic Sans MS"/>
              </a:rPr>
              <a:t> </a:t>
            </a:r>
            <a:r>
              <a:rPr lang="en-GB" spc="-4" dirty="0" err="1">
                <a:cs typeface="Comic Sans MS"/>
              </a:rPr>
              <a:t>sumber</a:t>
            </a:r>
            <a:r>
              <a:rPr lang="en-GB" spc="-4" dirty="0">
                <a:cs typeface="Comic Sans MS"/>
              </a:rPr>
              <a:t> </a:t>
            </a:r>
            <a:r>
              <a:rPr lang="en-GB" spc="-4" dirty="0" err="1">
                <a:cs typeface="Comic Sans MS"/>
              </a:rPr>
              <a:t>daya</a:t>
            </a:r>
            <a:r>
              <a:rPr lang="en-GB" spc="-4" dirty="0">
                <a:cs typeface="Comic Sans MS"/>
              </a:rPr>
              <a:t>, </a:t>
            </a:r>
            <a:r>
              <a:rPr lang="en-GB" spc="-4" dirty="0" err="1">
                <a:cs typeface="Comic Sans MS"/>
              </a:rPr>
              <a:t>perbedaan</a:t>
            </a:r>
            <a:r>
              <a:rPr lang="en-GB" spc="-4" dirty="0">
                <a:cs typeface="Comic Sans MS"/>
              </a:rPr>
              <a:t> </a:t>
            </a:r>
            <a:r>
              <a:rPr lang="en-GB" dirty="0" err="1">
                <a:cs typeface="Comic Sans MS"/>
              </a:rPr>
              <a:t>ukuran</a:t>
            </a:r>
            <a:r>
              <a:rPr lang="en-GB" dirty="0">
                <a:cs typeface="Comic Sans MS"/>
              </a:rPr>
              <a:t> </a:t>
            </a:r>
            <a:r>
              <a:rPr lang="en-GB" dirty="0" err="1">
                <a:cs typeface="Comic Sans MS"/>
              </a:rPr>
              <a:t>atau</a:t>
            </a:r>
            <a:r>
              <a:rPr lang="en-GB" dirty="0">
                <a:cs typeface="Comic Sans MS"/>
              </a:rPr>
              <a:t> </a:t>
            </a:r>
            <a:r>
              <a:rPr lang="en-GB" spc="-8" dirty="0" err="1">
                <a:cs typeface="Comic Sans MS"/>
              </a:rPr>
              <a:t>jenis</a:t>
            </a:r>
            <a:r>
              <a:rPr lang="en-GB" spc="-8" dirty="0">
                <a:cs typeface="Comic Sans MS"/>
              </a:rPr>
              <a:t> </a:t>
            </a:r>
            <a:r>
              <a:rPr lang="en-GB" spc="-4" dirty="0" err="1">
                <a:cs typeface="Comic Sans MS"/>
              </a:rPr>
              <a:t>mesin</a:t>
            </a:r>
            <a:r>
              <a:rPr lang="en-GB" spc="-4" dirty="0">
                <a:cs typeface="Comic Sans MS"/>
              </a:rPr>
              <a:t>,  </a:t>
            </a:r>
            <a:r>
              <a:rPr lang="en-GB" spc="-4" dirty="0" err="1">
                <a:cs typeface="Comic Sans MS"/>
              </a:rPr>
              <a:t>perbedaan</a:t>
            </a:r>
            <a:r>
              <a:rPr lang="en-GB" spc="-4" dirty="0">
                <a:cs typeface="Comic Sans MS"/>
              </a:rPr>
              <a:t> </a:t>
            </a:r>
            <a:r>
              <a:rPr lang="en-GB" dirty="0" err="1">
                <a:cs typeface="Comic Sans MS"/>
              </a:rPr>
              <a:t>alat</a:t>
            </a:r>
            <a:r>
              <a:rPr lang="en-GB" dirty="0">
                <a:cs typeface="Comic Sans MS"/>
              </a:rPr>
              <a:t> </a:t>
            </a:r>
            <a:r>
              <a:rPr lang="en-GB" spc="-4" dirty="0">
                <a:cs typeface="Comic Sans MS"/>
              </a:rPr>
              <a:t>(manual </a:t>
            </a:r>
            <a:r>
              <a:rPr lang="en-GB" dirty="0" err="1">
                <a:cs typeface="Comic Sans MS"/>
              </a:rPr>
              <a:t>atau</a:t>
            </a:r>
            <a:r>
              <a:rPr lang="en-GB" dirty="0">
                <a:cs typeface="Comic Sans MS"/>
              </a:rPr>
              <a:t> </a:t>
            </a:r>
            <a:r>
              <a:rPr lang="en-GB" dirty="0" err="1">
                <a:cs typeface="Comic Sans MS"/>
              </a:rPr>
              <a:t>otomatis</a:t>
            </a:r>
            <a:r>
              <a:rPr lang="en-GB" dirty="0">
                <a:cs typeface="Comic Sans MS"/>
              </a:rPr>
              <a:t>), </a:t>
            </a:r>
            <a:r>
              <a:rPr lang="en-GB" spc="-4" dirty="0" err="1">
                <a:cs typeface="Comic Sans MS"/>
              </a:rPr>
              <a:t>dan</a:t>
            </a:r>
            <a:r>
              <a:rPr lang="en-GB" spc="-4" dirty="0">
                <a:cs typeface="Comic Sans MS"/>
              </a:rPr>
              <a:t> </a:t>
            </a:r>
            <a:r>
              <a:rPr lang="en-GB" spc="-4" dirty="0" err="1">
                <a:cs typeface="Comic Sans MS"/>
              </a:rPr>
              <a:t>keputusan</a:t>
            </a:r>
            <a:r>
              <a:rPr lang="en-GB" spc="-4" dirty="0">
                <a:cs typeface="Comic Sans MS"/>
              </a:rPr>
              <a:t> </a:t>
            </a:r>
            <a:r>
              <a:rPr lang="en-GB" dirty="0" err="1">
                <a:cs typeface="Comic Sans MS"/>
              </a:rPr>
              <a:t>untuk</a:t>
            </a:r>
            <a:r>
              <a:rPr lang="en-GB" dirty="0">
                <a:cs typeface="Comic Sans MS"/>
              </a:rPr>
              <a:t>  </a:t>
            </a:r>
            <a:r>
              <a:rPr lang="en-GB" spc="-4" dirty="0" err="1">
                <a:cs typeface="Comic Sans MS"/>
              </a:rPr>
              <a:t>menyewa</a:t>
            </a:r>
            <a:r>
              <a:rPr lang="en-GB" spc="-4" dirty="0">
                <a:cs typeface="Comic Sans MS"/>
              </a:rPr>
              <a:t> </a:t>
            </a:r>
            <a:r>
              <a:rPr lang="en-GB" dirty="0" err="1">
                <a:cs typeface="Comic Sans MS"/>
              </a:rPr>
              <a:t>atau</a:t>
            </a:r>
            <a:r>
              <a:rPr lang="en-GB" dirty="0">
                <a:cs typeface="Comic Sans MS"/>
              </a:rPr>
              <a:t> </a:t>
            </a:r>
            <a:r>
              <a:rPr lang="en-GB" spc="-4" dirty="0" err="1">
                <a:cs typeface="Comic Sans MS"/>
              </a:rPr>
              <a:t>membeli</a:t>
            </a:r>
            <a:r>
              <a:rPr lang="en-GB" spc="-4" dirty="0">
                <a:cs typeface="Comic Sans MS"/>
              </a:rPr>
              <a:t> yang </a:t>
            </a:r>
            <a:r>
              <a:rPr lang="en-GB" spc="-4" dirty="0" err="1">
                <a:cs typeface="Comic Sans MS"/>
              </a:rPr>
              <a:t>berkaitan</a:t>
            </a:r>
            <a:r>
              <a:rPr lang="en-GB" spc="-4" dirty="0">
                <a:cs typeface="Comic Sans MS"/>
              </a:rPr>
              <a:t> </a:t>
            </a:r>
            <a:r>
              <a:rPr lang="en-GB" spc="-8" dirty="0" err="1">
                <a:cs typeface="Comic Sans MS"/>
              </a:rPr>
              <a:t>dengan</a:t>
            </a:r>
            <a:r>
              <a:rPr lang="en-GB" spc="-8" dirty="0">
                <a:cs typeface="Comic Sans MS"/>
              </a:rPr>
              <a:t> </a:t>
            </a:r>
            <a:r>
              <a:rPr lang="en-GB" spc="-4" dirty="0" err="1">
                <a:cs typeface="Comic Sans MS"/>
              </a:rPr>
              <a:t>sumber</a:t>
            </a:r>
            <a:r>
              <a:rPr lang="en-GB" spc="64" dirty="0">
                <a:cs typeface="Comic Sans MS"/>
              </a:rPr>
              <a:t> </a:t>
            </a:r>
            <a:r>
              <a:rPr lang="en-GB" spc="-4" dirty="0" err="1">
                <a:cs typeface="Comic Sans MS"/>
              </a:rPr>
              <a:t>daya</a:t>
            </a:r>
            <a:endParaRPr lang="en-GB" spc="-4" dirty="0">
              <a:cs typeface="Comic Sans MS"/>
            </a:endParaRPr>
          </a:p>
        </p:txBody>
      </p:sp>
      <p:sp>
        <p:nvSpPr>
          <p:cNvPr id="5" name="Freeform 4"/>
          <p:cNvSpPr/>
          <p:nvPr/>
        </p:nvSpPr>
        <p:spPr>
          <a:xfrm>
            <a:off x="71359" y="754751"/>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7" name="Freeform 6"/>
          <p:cNvSpPr/>
          <p:nvPr/>
        </p:nvSpPr>
        <p:spPr>
          <a:xfrm>
            <a:off x="50639" y="1296538"/>
            <a:ext cx="2402006" cy="3692526"/>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Expert judgment</a:t>
            </a:r>
          </a:p>
          <a:p>
            <a:r>
              <a:rPr lang="en-US" sz="1400" dirty="0"/>
              <a:t>2. Bottom-up estimating</a:t>
            </a:r>
          </a:p>
          <a:p>
            <a:r>
              <a:rPr lang="en-US" sz="1400" dirty="0"/>
              <a:t>3. Analogous estimating</a:t>
            </a:r>
          </a:p>
          <a:p>
            <a:r>
              <a:rPr lang="en-US" sz="1400" dirty="0"/>
              <a:t>4. Parametric estimating</a:t>
            </a:r>
          </a:p>
          <a:p>
            <a:r>
              <a:rPr lang="en-US" sz="1400" dirty="0"/>
              <a:t>5. Data analysis</a:t>
            </a:r>
          </a:p>
          <a:p>
            <a:pPr lvl="1"/>
            <a:r>
              <a:rPr lang="en-US" sz="1400" dirty="0"/>
              <a:t>• Alternatives analysis</a:t>
            </a:r>
          </a:p>
          <a:p>
            <a:r>
              <a:rPr lang="en-US" sz="1400" dirty="0"/>
              <a:t>6. Project management</a:t>
            </a:r>
          </a:p>
          <a:p>
            <a:r>
              <a:rPr lang="en-US" sz="1400" dirty="0"/>
              <a:t>information system</a:t>
            </a:r>
          </a:p>
          <a:p>
            <a:r>
              <a:rPr lang="en-US" sz="1400" dirty="0"/>
              <a:t>7. Meetings</a:t>
            </a:r>
            <a:endParaRPr lang="en-US" sz="3600" b="0" kern="1200" dirty="0">
              <a:latin typeface="+mn-lt"/>
            </a:endParaRPr>
          </a:p>
        </p:txBody>
      </p:sp>
    </p:spTree>
    <p:extLst>
      <p:ext uri="{BB962C8B-B14F-4D97-AF65-F5344CB8AC3E}">
        <p14:creationId xmlns:p14="http://schemas.microsoft.com/office/powerpoint/2010/main" val="2987373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Estimate Activity Resources </a:t>
            </a:r>
            <a:r>
              <a:rPr lang="en-US" sz="3600" b="1" dirty="0"/>
              <a:t>: </a:t>
            </a:r>
            <a:r>
              <a:rPr lang="en-US" sz="3600" b="1" dirty="0">
                <a:solidFill>
                  <a:srgbClr val="FF0000"/>
                </a:solidFill>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4" name="object 2"/>
          <p:cNvSpPr txBox="1"/>
          <p:nvPr/>
        </p:nvSpPr>
        <p:spPr>
          <a:xfrm>
            <a:off x="2614108" y="922930"/>
            <a:ext cx="9253182" cy="4113947"/>
          </a:xfrm>
          <a:prstGeom prst="rect">
            <a:avLst/>
          </a:prstGeom>
        </p:spPr>
        <p:txBody>
          <a:bodyPr vert="horz" wrap="square" lIns="0" tIns="0" rIns="0" bIns="0" rtlCol="0">
            <a:spAutoFit/>
          </a:bodyPr>
          <a:lstStyle/>
          <a:p>
            <a:pPr marL="9525" marR="3810" indent="-9525">
              <a:lnSpc>
                <a:spcPct val="200000"/>
              </a:lnSpc>
              <a:spcBef>
                <a:spcPts val="758"/>
              </a:spcBef>
              <a:tabLst>
                <a:tab pos="3531394" algn="l"/>
              </a:tabLst>
            </a:pPr>
            <a:r>
              <a:rPr lang="en-US" b="1" spc="-4" dirty="0">
                <a:solidFill>
                  <a:srgbClr val="404040"/>
                </a:solidFill>
                <a:cs typeface="Comic Sans MS"/>
              </a:rPr>
              <a:t>6. Project Management</a:t>
            </a:r>
            <a:r>
              <a:rPr lang="en-US" b="1" spc="-30" dirty="0">
                <a:solidFill>
                  <a:srgbClr val="404040"/>
                </a:solidFill>
                <a:cs typeface="Comic Sans MS"/>
              </a:rPr>
              <a:t> </a:t>
            </a:r>
            <a:r>
              <a:rPr lang="en-US" b="1" spc="-4" dirty="0">
                <a:solidFill>
                  <a:srgbClr val="404040"/>
                </a:solidFill>
                <a:cs typeface="Comic Sans MS"/>
              </a:rPr>
              <a:t>Software</a:t>
            </a:r>
            <a:endParaRPr lang="en-US" dirty="0">
              <a:solidFill>
                <a:srgbClr val="2F2B20"/>
              </a:solidFill>
              <a:cs typeface="Comic Sans MS"/>
            </a:endParaRPr>
          </a:p>
          <a:p>
            <a:pPr marL="9525" marR="3810" indent="-9525">
              <a:spcBef>
                <a:spcPts val="758"/>
              </a:spcBef>
              <a:tabLst>
                <a:tab pos="3531394" algn="l"/>
              </a:tabLst>
            </a:pPr>
            <a:r>
              <a:rPr lang="en-US" dirty="0">
                <a:solidFill>
                  <a:srgbClr val="404040"/>
                </a:solidFill>
                <a:cs typeface="Comic Sans MS"/>
              </a:rPr>
              <a:t>Project management </a:t>
            </a:r>
            <a:r>
              <a:rPr lang="en-US" spc="-4" dirty="0">
                <a:solidFill>
                  <a:srgbClr val="404040"/>
                </a:solidFill>
                <a:cs typeface="Comic Sans MS"/>
              </a:rPr>
              <a:t>software, </a:t>
            </a:r>
            <a:r>
              <a:rPr lang="en-US" dirty="0" err="1">
                <a:solidFill>
                  <a:srgbClr val="404040"/>
                </a:solidFill>
                <a:cs typeface="Comic Sans MS"/>
              </a:rPr>
              <a:t>seperti</a:t>
            </a:r>
            <a:r>
              <a:rPr lang="en-US" dirty="0">
                <a:solidFill>
                  <a:srgbClr val="404040"/>
                </a:solidFill>
                <a:cs typeface="Comic Sans MS"/>
              </a:rPr>
              <a:t> scheduling software  tool, </a:t>
            </a:r>
            <a:r>
              <a:rPr lang="en-US" dirty="0" err="1">
                <a:solidFill>
                  <a:srgbClr val="404040"/>
                </a:solidFill>
                <a:cs typeface="Comic Sans MS"/>
              </a:rPr>
              <a:t>memiliki</a:t>
            </a:r>
            <a:r>
              <a:rPr lang="en-US" dirty="0">
                <a:solidFill>
                  <a:srgbClr val="404040"/>
                </a:solidFill>
                <a:cs typeface="Comic Sans MS"/>
              </a:rPr>
              <a:t> </a:t>
            </a:r>
            <a:r>
              <a:rPr lang="en-US" dirty="0" err="1">
                <a:solidFill>
                  <a:srgbClr val="404040"/>
                </a:solidFill>
                <a:cs typeface="Comic Sans MS"/>
              </a:rPr>
              <a:t>kemampuan</a:t>
            </a:r>
            <a:r>
              <a:rPr lang="en-US" dirty="0">
                <a:solidFill>
                  <a:srgbClr val="404040"/>
                </a:solidFill>
                <a:cs typeface="Comic Sans MS"/>
              </a:rPr>
              <a:t> </a:t>
            </a:r>
            <a:r>
              <a:rPr lang="en-US" dirty="0" err="1">
                <a:solidFill>
                  <a:srgbClr val="404040"/>
                </a:solidFill>
                <a:cs typeface="Comic Sans MS"/>
              </a:rPr>
              <a:t>untuk</a:t>
            </a:r>
            <a:r>
              <a:rPr lang="en-US" dirty="0">
                <a:solidFill>
                  <a:srgbClr val="404040"/>
                </a:solidFill>
                <a:cs typeface="Comic Sans MS"/>
              </a:rPr>
              <a:t> </a:t>
            </a:r>
            <a:r>
              <a:rPr lang="en-US" spc="-4" dirty="0" err="1">
                <a:solidFill>
                  <a:srgbClr val="404040"/>
                </a:solidFill>
                <a:cs typeface="Comic Sans MS"/>
              </a:rPr>
              <a:t>membantu</a:t>
            </a:r>
            <a:r>
              <a:rPr lang="en-US" spc="-4" dirty="0">
                <a:solidFill>
                  <a:srgbClr val="404040"/>
                </a:solidFill>
                <a:cs typeface="Comic Sans MS"/>
              </a:rPr>
              <a:t> </a:t>
            </a:r>
            <a:r>
              <a:rPr lang="en-US" spc="-4" dirty="0" err="1">
                <a:solidFill>
                  <a:srgbClr val="404040"/>
                </a:solidFill>
                <a:cs typeface="Comic Sans MS"/>
              </a:rPr>
              <a:t>dalam</a:t>
            </a:r>
            <a:r>
              <a:rPr lang="en-US" spc="-4" dirty="0">
                <a:solidFill>
                  <a:srgbClr val="404040"/>
                </a:solidFill>
                <a:cs typeface="Comic Sans MS"/>
              </a:rPr>
              <a:t> </a:t>
            </a:r>
            <a:r>
              <a:rPr lang="en-US" spc="-4" dirty="0" err="1">
                <a:solidFill>
                  <a:srgbClr val="404040"/>
                </a:solidFill>
                <a:cs typeface="Comic Sans MS"/>
              </a:rPr>
              <a:t>pe</a:t>
            </a:r>
            <a:r>
              <a:rPr lang="en-US" dirty="0" err="1">
                <a:solidFill>
                  <a:srgbClr val="404040"/>
                </a:solidFill>
                <a:cs typeface="Comic Sans MS"/>
              </a:rPr>
              <a:t>rencanaan</a:t>
            </a:r>
            <a:r>
              <a:rPr lang="en-US" dirty="0">
                <a:solidFill>
                  <a:srgbClr val="404040"/>
                </a:solidFill>
                <a:cs typeface="Comic Sans MS"/>
              </a:rPr>
              <a:t>,  </a:t>
            </a:r>
            <a:r>
              <a:rPr lang="en-US" dirty="0" err="1">
                <a:solidFill>
                  <a:srgbClr val="404040"/>
                </a:solidFill>
                <a:cs typeface="Comic Sans MS"/>
              </a:rPr>
              <a:t>pengorganisasian</a:t>
            </a:r>
            <a:r>
              <a:rPr lang="en-US" dirty="0">
                <a:solidFill>
                  <a:srgbClr val="404040"/>
                </a:solidFill>
                <a:cs typeface="Comic Sans MS"/>
              </a:rPr>
              <a:t>,</a:t>
            </a:r>
            <a:r>
              <a:rPr lang="en-US" spc="150" dirty="0">
                <a:solidFill>
                  <a:srgbClr val="404040"/>
                </a:solidFill>
                <a:cs typeface="Comic Sans MS"/>
              </a:rPr>
              <a:t> </a:t>
            </a:r>
            <a:r>
              <a:rPr lang="en-US" dirty="0" err="1">
                <a:solidFill>
                  <a:srgbClr val="404040"/>
                </a:solidFill>
                <a:cs typeface="Comic Sans MS"/>
              </a:rPr>
              <a:t>dan</a:t>
            </a:r>
            <a:r>
              <a:rPr lang="en-US" spc="281" dirty="0">
                <a:solidFill>
                  <a:srgbClr val="404040"/>
                </a:solidFill>
                <a:cs typeface="Comic Sans MS"/>
              </a:rPr>
              <a:t> </a:t>
            </a:r>
            <a:r>
              <a:rPr lang="en-US" dirty="0" err="1">
                <a:solidFill>
                  <a:srgbClr val="404040"/>
                </a:solidFill>
                <a:cs typeface="Comic Sans MS"/>
              </a:rPr>
              <a:t>mengelola</a:t>
            </a:r>
            <a:r>
              <a:rPr lang="en-US" dirty="0">
                <a:solidFill>
                  <a:srgbClr val="404040"/>
                </a:solidFill>
                <a:cs typeface="Comic Sans MS"/>
              </a:rPr>
              <a:t> </a:t>
            </a:r>
            <a:r>
              <a:rPr lang="en-US" dirty="0" err="1">
                <a:solidFill>
                  <a:srgbClr val="404040"/>
                </a:solidFill>
                <a:cs typeface="Comic Sans MS"/>
              </a:rPr>
              <a:t>penyatuan</a:t>
            </a:r>
            <a:r>
              <a:rPr lang="en-US" dirty="0">
                <a:solidFill>
                  <a:srgbClr val="404040"/>
                </a:solidFill>
                <a:cs typeface="Comic Sans MS"/>
              </a:rPr>
              <a:t>  </a:t>
            </a:r>
            <a:r>
              <a:rPr lang="en-US" dirty="0" err="1">
                <a:solidFill>
                  <a:srgbClr val="404040"/>
                </a:solidFill>
                <a:cs typeface="Comic Sans MS"/>
              </a:rPr>
              <a:t>sumberdaya</a:t>
            </a:r>
            <a:r>
              <a:rPr lang="en-US" dirty="0">
                <a:solidFill>
                  <a:srgbClr val="404040"/>
                </a:solidFill>
                <a:cs typeface="Comic Sans MS"/>
              </a:rPr>
              <a:t>, </a:t>
            </a:r>
            <a:r>
              <a:rPr lang="en-US" dirty="0" err="1">
                <a:solidFill>
                  <a:srgbClr val="404040"/>
                </a:solidFill>
                <a:cs typeface="Comic Sans MS"/>
              </a:rPr>
              <a:t>serta</a:t>
            </a:r>
            <a:r>
              <a:rPr lang="en-US" dirty="0">
                <a:solidFill>
                  <a:srgbClr val="404040"/>
                </a:solidFill>
                <a:cs typeface="Comic Sans MS"/>
              </a:rPr>
              <a:t> </a:t>
            </a:r>
            <a:r>
              <a:rPr lang="en-US" dirty="0" err="1">
                <a:solidFill>
                  <a:srgbClr val="404040"/>
                </a:solidFill>
                <a:cs typeface="Comic Sans MS"/>
              </a:rPr>
              <a:t>pengembangan</a:t>
            </a:r>
            <a:r>
              <a:rPr lang="en-US" dirty="0">
                <a:solidFill>
                  <a:srgbClr val="404040"/>
                </a:solidFill>
                <a:cs typeface="Comic Sans MS"/>
              </a:rPr>
              <a:t> </a:t>
            </a:r>
            <a:r>
              <a:rPr lang="en-US" dirty="0" err="1">
                <a:solidFill>
                  <a:srgbClr val="404040"/>
                </a:solidFill>
                <a:cs typeface="Comic Sans MS"/>
              </a:rPr>
              <a:t>estimasi</a:t>
            </a:r>
            <a:r>
              <a:rPr lang="en-US" spc="-26" dirty="0">
                <a:solidFill>
                  <a:srgbClr val="404040"/>
                </a:solidFill>
                <a:cs typeface="Comic Sans MS"/>
              </a:rPr>
              <a:t> </a:t>
            </a:r>
            <a:r>
              <a:rPr lang="en-US" dirty="0" err="1">
                <a:solidFill>
                  <a:srgbClr val="404040"/>
                </a:solidFill>
                <a:cs typeface="Comic Sans MS"/>
              </a:rPr>
              <a:t>sumberdaya</a:t>
            </a:r>
            <a:r>
              <a:rPr lang="en-US" dirty="0">
                <a:solidFill>
                  <a:srgbClr val="404040"/>
                </a:solidFill>
                <a:cs typeface="Comic Sans MS"/>
              </a:rPr>
              <a:t>.</a:t>
            </a:r>
          </a:p>
          <a:p>
            <a:pPr marL="9525" marR="3810" indent="-9525">
              <a:spcBef>
                <a:spcPts val="758"/>
              </a:spcBef>
              <a:tabLst>
                <a:tab pos="3531394" algn="l"/>
              </a:tabLst>
            </a:pPr>
            <a:endParaRPr lang="en-US" dirty="0">
              <a:solidFill>
                <a:srgbClr val="404040"/>
              </a:solidFill>
              <a:cs typeface="Comic Sans MS"/>
            </a:endParaRPr>
          </a:p>
          <a:p>
            <a:pPr marL="9525" marR="3810" indent="-9525">
              <a:spcBef>
                <a:spcPts val="758"/>
              </a:spcBef>
              <a:tabLst>
                <a:tab pos="3531394" algn="l"/>
              </a:tabLst>
            </a:pPr>
            <a:r>
              <a:rPr lang="en-US" b="1" dirty="0">
                <a:solidFill>
                  <a:srgbClr val="404040"/>
                </a:solidFill>
                <a:cs typeface="Comic Sans MS"/>
              </a:rPr>
              <a:t>7. Meetings</a:t>
            </a:r>
          </a:p>
          <a:p>
            <a:pPr marL="9525" marR="3810" indent="-9525" algn="just">
              <a:spcBef>
                <a:spcPts val="758"/>
              </a:spcBef>
              <a:tabLst>
                <a:tab pos="3531394" algn="l"/>
              </a:tabLst>
            </a:pPr>
            <a:r>
              <a:rPr lang="en-US" dirty="0" err="1">
                <a:solidFill>
                  <a:srgbClr val="404040"/>
                </a:solidFill>
                <a:cs typeface="Comic Sans MS"/>
              </a:rPr>
              <a:t>Manajer</a:t>
            </a:r>
            <a:r>
              <a:rPr lang="en-US" dirty="0">
                <a:solidFill>
                  <a:srgbClr val="404040"/>
                </a:solidFill>
                <a:cs typeface="Comic Sans MS"/>
              </a:rPr>
              <a:t> </a:t>
            </a:r>
            <a:r>
              <a:rPr lang="en-US" dirty="0" err="1">
                <a:solidFill>
                  <a:srgbClr val="404040"/>
                </a:solidFill>
                <a:cs typeface="Comic Sans MS"/>
              </a:rPr>
              <a:t>proyek</a:t>
            </a:r>
            <a:r>
              <a:rPr lang="en-US" dirty="0">
                <a:solidFill>
                  <a:srgbClr val="404040"/>
                </a:solidFill>
                <a:cs typeface="Comic Sans MS"/>
              </a:rPr>
              <a:t> </a:t>
            </a:r>
            <a:r>
              <a:rPr lang="en-US" dirty="0" err="1">
                <a:solidFill>
                  <a:srgbClr val="404040"/>
                </a:solidFill>
                <a:cs typeface="Comic Sans MS"/>
              </a:rPr>
              <a:t>dapat</a:t>
            </a:r>
            <a:r>
              <a:rPr lang="en-US" dirty="0">
                <a:solidFill>
                  <a:srgbClr val="404040"/>
                </a:solidFill>
                <a:cs typeface="Comic Sans MS"/>
              </a:rPr>
              <a:t> </a:t>
            </a:r>
            <a:r>
              <a:rPr lang="en-US" dirty="0" err="1">
                <a:solidFill>
                  <a:srgbClr val="404040"/>
                </a:solidFill>
                <a:cs typeface="Comic Sans MS"/>
              </a:rPr>
              <a:t>mengadakan</a:t>
            </a:r>
            <a:r>
              <a:rPr lang="en-US" dirty="0">
                <a:solidFill>
                  <a:srgbClr val="404040"/>
                </a:solidFill>
                <a:cs typeface="Comic Sans MS"/>
              </a:rPr>
              <a:t> </a:t>
            </a:r>
            <a:r>
              <a:rPr lang="en-US" dirty="0" err="1">
                <a:solidFill>
                  <a:srgbClr val="404040"/>
                </a:solidFill>
                <a:cs typeface="Comic Sans MS"/>
              </a:rPr>
              <a:t>pertemuan</a:t>
            </a:r>
            <a:r>
              <a:rPr lang="en-US" dirty="0">
                <a:solidFill>
                  <a:srgbClr val="404040"/>
                </a:solidFill>
                <a:cs typeface="Comic Sans MS"/>
              </a:rPr>
              <a:t> </a:t>
            </a:r>
            <a:r>
              <a:rPr lang="en-US" dirty="0" err="1">
                <a:solidFill>
                  <a:srgbClr val="404040"/>
                </a:solidFill>
                <a:cs typeface="Comic Sans MS"/>
              </a:rPr>
              <a:t>perencanaan</a:t>
            </a:r>
            <a:r>
              <a:rPr lang="en-US" dirty="0">
                <a:solidFill>
                  <a:srgbClr val="404040"/>
                </a:solidFill>
                <a:cs typeface="Comic Sans MS"/>
              </a:rPr>
              <a:t> </a:t>
            </a:r>
            <a:r>
              <a:rPr lang="en-US" dirty="0" err="1">
                <a:solidFill>
                  <a:srgbClr val="404040"/>
                </a:solidFill>
                <a:cs typeface="Comic Sans MS"/>
              </a:rPr>
              <a:t>dengan</a:t>
            </a:r>
            <a:r>
              <a:rPr lang="en-US" dirty="0">
                <a:solidFill>
                  <a:srgbClr val="404040"/>
                </a:solidFill>
                <a:cs typeface="Comic Sans MS"/>
              </a:rPr>
              <a:t> </a:t>
            </a:r>
            <a:r>
              <a:rPr lang="en-US" dirty="0" err="1">
                <a:solidFill>
                  <a:srgbClr val="404040"/>
                </a:solidFill>
                <a:cs typeface="Comic Sans MS"/>
              </a:rPr>
              <a:t>manajer</a:t>
            </a:r>
            <a:r>
              <a:rPr lang="en-US" dirty="0">
                <a:solidFill>
                  <a:srgbClr val="404040"/>
                </a:solidFill>
                <a:cs typeface="Comic Sans MS"/>
              </a:rPr>
              <a:t> </a:t>
            </a:r>
            <a:r>
              <a:rPr lang="en-US" dirty="0" err="1">
                <a:solidFill>
                  <a:srgbClr val="404040"/>
                </a:solidFill>
                <a:cs typeface="Comic Sans MS"/>
              </a:rPr>
              <a:t>fungsional</a:t>
            </a:r>
            <a:r>
              <a:rPr lang="en-US" dirty="0">
                <a:solidFill>
                  <a:srgbClr val="404040"/>
                </a:solidFill>
                <a:cs typeface="Comic Sans MS"/>
              </a:rPr>
              <a:t> </a:t>
            </a:r>
            <a:r>
              <a:rPr lang="en-US" dirty="0" err="1">
                <a:solidFill>
                  <a:srgbClr val="404040"/>
                </a:solidFill>
                <a:cs typeface="Comic Sans MS"/>
              </a:rPr>
              <a:t>untuk</a:t>
            </a:r>
            <a:r>
              <a:rPr lang="en-US" dirty="0">
                <a:solidFill>
                  <a:srgbClr val="404040"/>
                </a:solidFill>
                <a:cs typeface="Comic Sans MS"/>
              </a:rPr>
              <a:t> </a:t>
            </a:r>
            <a:r>
              <a:rPr lang="en-US" dirty="0" err="1">
                <a:solidFill>
                  <a:srgbClr val="404040"/>
                </a:solidFill>
                <a:cs typeface="Comic Sans MS"/>
              </a:rPr>
              <a:t>memperkirakan</a:t>
            </a:r>
            <a:r>
              <a:rPr lang="en-US" dirty="0">
                <a:solidFill>
                  <a:srgbClr val="404040"/>
                </a:solidFill>
                <a:cs typeface="Comic Sans MS"/>
              </a:rPr>
              <a:t> </a:t>
            </a:r>
            <a:r>
              <a:rPr lang="en-US" dirty="0" err="1">
                <a:solidFill>
                  <a:srgbClr val="404040"/>
                </a:solidFill>
                <a:cs typeface="Comic Sans MS"/>
              </a:rPr>
              <a:t>sumber</a:t>
            </a:r>
            <a:r>
              <a:rPr lang="en-US" dirty="0">
                <a:solidFill>
                  <a:srgbClr val="404040"/>
                </a:solidFill>
                <a:cs typeface="Comic Sans MS"/>
              </a:rPr>
              <a:t> </a:t>
            </a:r>
            <a:r>
              <a:rPr lang="en-US" dirty="0" err="1">
                <a:solidFill>
                  <a:srgbClr val="404040"/>
                </a:solidFill>
                <a:cs typeface="Comic Sans MS"/>
              </a:rPr>
              <a:t>daya</a:t>
            </a:r>
            <a:r>
              <a:rPr lang="en-US" dirty="0">
                <a:solidFill>
                  <a:srgbClr val="404040"/>
                </a:solidFill>
                <a:cs typeface="Comic Sans MS"/>
              </a:rPr>
              <a:t> yang </a:t>
            </a:r>
            <a:r>
              <a:rPr lang="en-US" dirty="0" err="1">
                <a:solidFill>
                  <a:srgbClr val="404040"/>
                </a:solidFill>
                <a:cs typeface="Comic Sans MS"/>
              </a:rPr>
              <a:t>dibutuhkan</a:t>
            </a:r>
            <a:r>
              <a:rPr lang="en-US" dirty="0">
                <a:solidFill>
                  <a:srgbClr val="404040"/>
                </a:solidFill>
                <a:cs typeface="Comic Sans MS"/>
              </a:rPr>
              <a:t> per </a:t>
            </a:r>
            <a:r>
              <a:rPr lang="en-US" dirty="0" err="1">
                <a:solidFill>
                  <a:srgbClr val="404040"/>
                </a:solidFill>
                <a:cs typeface="Comic Sans MS"/>
              </a:rPr>
              <a:t>kegiatan</a:t>
            </a:r>
            <a:r>
              <a:rPr lang="en-US" dirty="0">
                <a:solidFill>
                  <a:srgbClr val="404040"/>
                </a:solidFill>
                <a:cs typeface="Comic Sans MS"/>
              </a:rPr>
              <a:t>, Tingkat </a:t>
            </a:r>
            <a:r>
              <a:rPr lang="en-US" dirty="0" err="1">
                <a:solidFill>
                  <a:srgbClr val="404040"/>
                </a:solidFill>
                <a:cs typeface="Comic Sans MS"/>
              </a:rPr>
              <a:t>Upaya</a:t>
            </a:r>
            <a:r>
              <a:rPr lang="en-US" dirty="0">
                <a:solidFill>
                  <a:srgbClr val="404040"/>
                </a:solidFill>
                <a:cs typeface="Comic Sans MS"/>
              </a:rPr>
              <a:t>/Level of Effort  (</a:t>
            </a:r>
            <a:r>
              <a:rPr lang="en-US" dirty="0" err="1">
                <a:solidFill>
                  <a:srgbClr val="404040"/>
                </a:solidFill>
                <a:cs typeface="Comic Sans MS"/>
              </a:rPr>
              <a:t>LoE</a:t>
            </a:r>
            <a:r>
              <a:rPr lang="en-US" dirty="0">
                <a:solidFill>
                  <a:srgbClr val="404040"/>
                </a:solidFill>
                <a:cs typeface="Comic Sans MS"/>
              </a:rPr>
              <a:t>), </a:t>
            </a:r>
            <a:r>
              <a:rPr lang="en-US" dirty="0" err="1">
                <a:solidFill>
                  <a:srgbClr val="404040"/>
                </a:solidFill>
                <a:cs typeface="Comic Sans MS"/>
              </a:rPr>
              <a:t>tingkat</a:t>
            </a:r>
            <a:r>
              <a:rPr lang="en-US" dirty="0">
                <a:solidFill>
                  <a:srgbClr val="404040"/>
                </a:solidFill>
                <a:cs typeface="Comic Sans MS"/>
              </a:rPr>
              <a:t> </a:t>
            </a:r>
            <a:r>
              <a:rPr lang="en-US" dirty="0" err="1">
                <a:solidFill>
                  <a:srgbClr val="404040"/>
                </a:solidFill>
                <a:cs typeface="Comic Sans MS"/>
              </a:rPr>
              <a:t>keterampilan</a:t>
            </a:r>
            <a:r>
              <a:rPr lang="en-US" dirty="0">
                <a:solidFill>
                  <a:srgbClr val="404040"/>
                </a:solidFill>
                <a:cs typeface="Comic Sans MS"/>
              </a:rPr>
              <a:t> </a:t>
            </a:r>
            <a:r>
              <a:rPr lang="en-US" dirty="0" err="1">
                <a:solidFill>
                  <a:srgbClr val="404040"/>
                </a:solidFill>
                <a:cs typeface="Comic Sans MS"/>
              </a:rPr>
              <a:t>sumber</a:t>
            </a:r>
            <a:r>
              <a:rPr lang="en-US" dirty="0">
                <a:solidFill>
                  <a:srgbClr val="404040"/>
                </a:solidFill>
                <a:cs typeface="Comic Sans MS"/>
              </a:rPr>
              <a:t> </a:t>
            </a:r>
            <a:r>
              <a:rPr lang="en-US" dirty="0" err="1">
                <a:solidFill>
                  <a:srgbClr val="404040"/>
                </a:solidFill>
                <a:cs typeface="Comic Sans MS"/>
              </a:rPr>
              <a:t>daya</a:t>
            </a:r>
            <a:r>
              <a:rPr lang="en-US" dirty="0">
                <a:solidFill>
                  <a:srgbClr val="404040"/>
                </a:solidFill>
                <a:cs typeface="Comic Sans MS"/>
              </a:rPr>
              <a:t> </a:t>
            </a:r>
            <a:r>
              <a:rPr lang="en-US" dirty="0" err="1">
                <a:solidFill>
                  <a:srgbClr val="404040"/>
                </a:solidFill>
                <a:cs typeface="Comic Sans MS"/>
              </a:rPr>
              <a:t>tim</a:t>
            </a:r>
            <a:r>
              <a:rPr lang="en-US" dirty="0">
                <a:solidFill>
                  <a:srgbClr val="404040"/>
                </a:solidFill>
                <a:cs typeface="Comic Sans MS"/>
              </a:rPr>
              <a:t>, </a:t>
            </a:r>
            <a:r>
              <a:rPr lang="en-US" dirty="0" err="1">
                <a:solidFill>
                  <a:srgbClr val="404040"/>
                </a:solidFill>
                <a:cs typeface="Comic Sans MS"/>
              </a:rPr>
              <a:t>dan</a:t>
            </a:r>
            <a:r>
              <a:rPr lang="en-US" dirty="0">
                <a:solidFill>
                  <a:srgbClr val="404040"/>
                </a:solidFill>
                <a:cs typeface="Comic Sans MS"/>
              </a:rPr>
              <a:t> </a:t>
            </a:r>
            <a:r>
              <a:rPr lang="en-US" dirty="0" err="1">
                <a:solidFill>
                  <a:srgbClr val="404040"/>
                </a:solidFill>
                <a:cs typeface="Comic Sans MS"/>
              </a:rPr>
              <a:t>jumlah</a:t>
            </a:r>
            <a:r>
              <a:rPr lang="en-US" dirty="0">
                <a:solidFill>
                  <a:srgbClr val="404040"/>
                </a:solidFill>
                <a:cs typeface="Comic Sans MS"/>
              </a:rPr>
              <a:t> </a:t>
            </a:r>
            <a:r>
              <a:rPr lang="en-US" dirty="0" err="1">
                <a:solidFill>
                  <a:srgbClr val="404040"/>
                </a:solidFill>
                <a:cs typeface="Comic Sans MS"/>
              </a:rPr>
              <a:t>bahan</a:t>
            </a:r>
            <a:r>
              <a:rPr lang="en-US" dirty="0">
                <a:solidFill>
                  <a:srgbClr val="404040"/>
                </a:solidFill>
                <a:cs typeface="Comic Sans MS"/>
              </a:rPr>
              <a:t> yang </a:t>
            </a:r>
            <a:r>
              <a:rPr lang="en-US" dirty="0" err="1">
                <a:solidFill>
                  <a:srgbClr val="404040"/>
                </a:solidFill>
                <a:cs typeface="Comic Sans MS"/>
              </a:rPr>
              <a:t>dibutuhkan</a:t>
            </a:r>
            <a:r>
              <a:rPr lang="en-US" dirty="0">
                <a:solidFill>
                  <a:srgbClr val="404040"/>
                </a:solidFill>
                <a:cs typeface="Comic Sans MS"/>
              </a:rPr>
              <a:t>. </a:t>
            </a:r>
            <a:r>
              <a:rPr lang="en-US" dirty="0" err="1">
                <a:solidFill>
                  <a:srgbClr val="404040"/>
                </a:solidFill>
                <a:cs typeface="Comic Sans MS"/>
              </a:rPr>
              <a:t>Peserta</a:t>
            </a:r>
            <a:r>
              <a:rPr lang="en-US" dirty="0">
                <a:solidFill>
                  <a:srgbClr val="404040"/>
                </a:solidFill>
                <a:cs typeface="Comic Sans MS"/>
              </a:rPr>
              <a:t> </a:t>
            </a:r>
            <a:r>
              <a:rPr lang="en-US" dirty="0" err="1">
                <a:solidFill>
                  <a:srgbClr val="404040"/>
                </a:solidFill>
                <a:cs typeface="Comic Sans MS"/>
              </a:rPr>
              <a:t>pada</a:t>
            </a:r>
            <a:r>
              <a:rPr lang="en-US" dirty="0">
                <a:solidFill>
                  <a:srgbClr val="404040"/>
                </a:solidFill>
                <a:cs typeface="Comic Sans MS"/>
              </a:rPr>
              <a:t> </a:t>
            </a:r>
            <a:r>
              <a:rPr lang="en-US" dirty="0" err="1">
                <a:solidFill>
                  <a:srgbClr val="404040"/>
                </a:solidFill>
                <a:cs typeface="Comic Sans MS"/>
              </a:rPr>
              <a:t>pertemuan</a:t>
            </a:r>
            <a:r>
              <a:rPr lang="en-US" dirty="0">
                <a:solidFill>
                  <a:srgbClr val="404040"/>
                </a:solidFill>
                <a:cs typeface="Comic Sans MS"/>
              </a:rPr>
              <a:t> </a:t>
            </a:r>
            <a:r>
              <a:rPr lang="en-US" dirty="0" err="1">
                <a:solidFill>
                  <a:srgbClr val="404040"/>
                </a:solidFill>
                <a:cs typeface="Comic Sans MS"/>
              </a:rPr>
              <a:t>ini</a:t>
            </a:r>
            <a:r>
              <a:rPr lang="en-US" dirty="0">
                <a:solidFill>
                  <a:srgbClr val="404040"/>
                </a:solidFill>
                <a:cs typeface="Comic Sans MS"/>
              </a:rPr>
              <a:t> </a:t>
            </a:r>
            <a:r>
              <a:rPr lang="en-US" dirty="0" err="1">
                <a:solidFill>
                  <a:srgbClr val="404040"/>
                </a:solidFill>
                <a:cs typeface="Comic Sans MS"/>
              </a:rPr>
              <a:t>dapat</a:t>
            </a:r>
            <a:r>
              <a:rPr lang="en-US" dirty="0">
                <a:solidFill>
                  <a:srgbClr val="404040"/>
                </a:solidFill>
                <a:cs typeface="Comic Sans MS"/>
              </a:rPr>
              <a:t> </a:t>
            </a:r>
            <a:r>
              <a:rPr lang="en-US" dirty="0" err="1">
                <a:solidFill>
                  <a:srgbClr val="404040"/>
                </a:solidFill>
                <a:cs typeface="Comic Sans MS"/>
              </a:rPr>
              <a:t>termasuk</a:t>
            </a:r>
            <a:r>
              <a:rPr lang="en-US" dirty="0">
                <a:solidFill>
                  <a:srgbClr val="404040"/>
                </a:solidFill>
                <a:cs typeface="Comic Sans MS"/>
              </a:rPr>
              <a:t> </a:t>
            </a:r>
            <a:r>
              <a:rPr lang="en-US" dirty="0" err="1">
                <a:solidFill>
                  <a:srgbClr val="404040"/>
                </a:solidFill>
                <a:cs typeface="Comic Sans MS"/>
              </a:rPr>
              <a:t>manajer</a:t>
            </a:r>
            <a:r>
              <a:rPr lang="en-US" dirty="0">
                <a:solidFill>
                  <a:srgbClr val="404040"/>
                </a:solidFill>
                <a:cs typeface="Comic Sans MS"/>
              </a:rPr>
              <a:t> </a:t>
            </a:r>
            <a:r>
              <a:rPr lang="en-US" dirty="0" err="1">
                <a:solidFill>
                  <a:srgbClr val="404040"/>
                </a:solidFill>
                <a:cs typeface="Comic Sans MS"/>
              </a:rPr>
              <a:t>proyek</a:t>
            </a:r>
            <a:r>
              <a:rPr lang="en-US" dirty="0">
                <a:solidFill>
                  <a:srgbClr val="404040"/>
                </a:solidFill>
                <a:cs typeface="Comic Sans MS"/>
              </a:rPr>
              <a:t>, sponsor </a:t>
            </a:r>
            <a:r>
              <a:rPr lang="en-US" dirty="0" err="1">
                <a:solidFill>
                  <a:srgbClr val="404040"/>
                </a:solidFill>
                <a:cs typeface="Comic Sans MS"/>
              </a:rPr>
              <a:t>proyek</a:t>
            </a:r>
            <a:r>
              <a:rPr lang="en-US" dirty="0">
                <a:solidFill>
                  <a:srgbClr val="404040"/>
                </a:solidFill>
                <a:cs typeface="Comic Sans MS"/>
              </a:rPr>
              <a:t>, </a:t>
            </a:r>
            <a:r>
              <a:rPr lang="en-US" dirty="0" err="1">
                <a:solidFill>
                  <a:srgbClr val="404040"/>
                </a:solidFill>
                <a:cs typeface="Comic Sans MS"/>
              </a:rPr>
              <a:t>anggota</a:t>
            </a:r>
            <a:r>
              <a:rPr lang="en-US" dirty="0">
                <a:solidFill>
                  <a:srgbClr val="404040"/>
                </a:solidFill>
                <a:cs typeface="Comic Sans MS"/>
              </a:rPr>
              <a:t> </a:t>
            </a:r>
            <a:r>
              <a:rPr lang="en-US" dirty="0" err="1">
                <a:solidFill>
                  <a:srgbClr val="404040"/>
                </a:solidFill>
                <a:cs typeface="Comic Sans MS"/>
              </a:rPr>
              <a:t>tim</a:t>
            </a:r>
            <a:r>
              <a:rPr lang="en-US" dirty="0">
                <a:solidFill>
                  <a:srgbClr val="404040"/>
                </a:solidFill>
                <a:cs typeface="Comic Sans MS"/>
              </a:rPr>
              <a:t> </a:t>
            </a:r>
            <a:r>
              <a:rPr lang="en-US" dirty="0" err="1">
                <a:solidFill>
                  <a:srgbClr val="404040"/>
                </a:solidFill>
                <a:cs typeface="Comic Sans MS"/>
              </a:rPr>
              <a:t>proyek</a:t>
            </a:r>
            <a:r>
              <a:rPr lang="en-US" dirty="0">
                <a:solidFill>
                  <a:srgbClr val="404040"/>
                </a:solidFill>
                <a:cs typeface="Comic Sans MS"/>
              </a:rPr>
              <a:t> </a:t>
            </a:r>
            <a:r>
              <a:rPr lang="en-US" dirty="0" err="1">
                <a:solidFill>
                  <a:srgbClr val="404040"/>
                </a:solidFill>
                <a:cs typeface="Comic Sans MS"/>
              </a:rPr>
              <a:t>terpilih</a:t>
            </a:r>
            <a:r>
              <a:rPr lang="en-US" dirty="0">
                <a:solidFill>
                  <a:srgbClr val="404040"/>
                </a:solidFill>
                <a:cs typeface="Comic Sans MS"/>
              </a:rPr>
              <a:t>, </a:t>
            </a:r>
            <a:r>
              <a:rPr lang="en-US" dirty="0" err="1">
                <a:solidFill>
                  <a:srgbClr val="404040"/>
                </a:solidFill>
                <a:cs typeface="Comic Sans MS"/>
              </a:rPr>
              <a:t>pemangku</a:t>
            </a:r>
            <a:r>
              <a:rPr lang="en-US" dirty="0">
                <a:solidFill>
                  <a:srgbClr val="404040"/>
                </a:solidFill>
                <a:cs typeface="Comic Sans MS"/>
              </a:rPr>
              <a:t> </a:t>
            </a:r>
            <a:r>
              <a:rPr lang="en-US" dirty="0" err="1">
                <a:solidFill>
                  <a:srgbClr val="404040"/>
                </a:solidFill>
                <a:cs typeface="Comic Sans MS"/>
              </a:rPr>
              <a:t>kepentingan</a:t>
            </a:r>
            <a:r>
              <a:rPr lang="en-US" dirty="0">
                <a:solidFill>
                  <a:srgbClr val="404040"/>
                </a:solidFill>
                <a:cs typeface="Comic Sans MS"/>
              </a:rPr>
              <a:t> </a:t>
            </a:r>
            <a:r>
              <a:rPr lang="en-US" dirty="0" err="1">
                <a:solidFill>
                  <a:srgbClr val="404040"/>
                </a:solidFill>
                <a:cs typeface="Comic Sans MS"/>
              </a:rPr>
              <a:t>terpilih</a:t>
            </a:r>
            <a:r>
              <a:rPr lang="en-US" dirty="0">
                <a:solidFill>
                  <a:srgbClr val="404040"/>
                </a:solidFill>
                <a:cs typeface="Comic Sans MS"/>
              </a:rPr>
              <a:t>, </a:t>
            </a:r>
            <a:r>
              <a:rPr lang="en-US" dirty="0" err="1">
                <a:solidFill>
                  <a:srgbClr val="404040"/>
                </a:solidFill>
                <a:cs typeface="Comic Sans MS"/>
              </a:rPr>
              <a:t>dan</a:t>
            </a:r>
            <a:r>
              <a:rPr lang="en-US" dirty="0">
                <a:solidFill>
                  <a:srgbClr val="404040"/>
                </a:solidFill>
                <a:cs typeface="Comic Sans MS"/>
              </a:rPr>
              <a:t> </a:t>
            </a:r>
            <a:r>
              <a:rPr lang="en-US" dirty="0" err="1">
                <a:solidFill>
                  <a:srgbClr val="404040"/>
                </a:solidFill>
                <a:cs typeface="Comic Sans MS"/>
              </a:rPr>
              <a:t>lainnya</a:t>
            </a:r>
            <a:r>
              <a:rPr lang="en-US" dirty="0">
                <a:solidFill>
                  <a:srgbClr val="404040"/>
                </a:solidFill>
                <a:cs typeface="Comic Sans MS"/>
              </a:rPr>
              <a:t> </a:t>
            </a:r>
            <a:r>
              <a:rPr lang="en-US" dirty="0" err="1">
                <a:solidFill>
                  <a:srgbClr val="404040"/>
                </a:solidFill>
                <a:cs typeface="Comic Sans MS"/>
              </a:rPr>
              <a:t>sesuai</a:t>
            </a:r>
            <a:r>
              <a:rPr lang="en-US" dirty="0">
                <a:solidFill>
                  <a:srgbClr val="404040"/>
                </a:solidFill>
                <a:cs typeface="Comic Sans MS"/>
              </a:rPr>
              <a:t> </a:t>
            </a:r>
            <a:r>
              <a:rPr lang="en-US" dirty="0" err="1">
                <a:solidFill>
                  <a:srgbClr val="404040"/>
                </a:solidFill>
                <a:cs typeface="Comic Sans MS"/>
              </a:rPr>
              <a:t>kebutuhan</a:t>
            </a:r>
            <a:r>
              <a:rPr lang="en-US" dirty="0">
                <a:solidFill>
                  <a:srgbClr val="404040"/>
                </a:solidFill>
                <a:cs typeface="Comic Sans MS"/>
              </a:rPr>
              <a:t>.</a:t>
            </a:r>
          </a:p>
          <a:p>
            <a:pPr marL="9525" marR="3810" indent="-9525">
              <a:spcBef>
                <a:spcPts val="758"/>
              </a:spcBef>
              <a:tabLst>
                <a:tab pos="3531394" algn="l"/>
              </a:tabLst>
            </a:pPr>
            <a:endParaRPr lang="en-US" dirty="0">
              <a:solidFill>
                <a:srgbClr val="2F2B20"/>
              </a:solidFill>
              <a:cs typeface="Comic Sans MS"/>
            </a:endParaRPr>
          </a:p>
        </p:txBody>
      </p:sp>
      <p:sp>
        <p:nvSpPr>
          <p:cNvPr id="5" name="Freeform 4"/>
          <p:cNvSpPr/>
          <p:nvPr/>
        </p:nvSpPr>
        <p:spPr>
          <a:xfrm>
            <a:off x="71359" y="754751"/>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7" name="Freeform 6"/>
          <p:cNvSpPr/>
          <p:nvPr/>
        </p:nvSpPr>
        <p:spPr>
          <a:xfrm>
            <a:off x="50639" y="1296538"/>
            <a:ext cx="2402006" cy="3692526"/>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Expert judgment</a:t>
            </a:r>
          </a:p>
          <a:p>
            <a:r>
              <a:rPr lang="en-US" sz="1400" dirty="0"/>
              <a:t>2. Bottom-up estimating</a:t>
            </a:r>
          </a:p>
          <a:p>
            <a:r>
              <a:rPr lang="en-US" sz="1400" dirty="0"/>
              <a:t>3. Analogous estimating</a:t>
            </a:r>
          </a:p>
          <a:p>
            <a:r>
              <a:rPr lang="en-US" sz="1400" dirty="0"/>
              <a:t>4. Parametric estimating</a:t>
            </a:r>
          </a:p>
          <a:p>
            <a:r>
              <a:rPr lang="en-US" sz="1400" dirty="0"/>
              <a:t>5. Data analysis</a:t>
            </a:r>
          </a:p>
          <a:p>
            <a:pPr lvl="1"/>
            <a:r>
              <a:rPr lang="en-US" sz="1400" dirty="0"/>
              <a:t>• Alternatives analysis</a:t>
            </a:r>
          </a:p>
          <a:p>
            <a:r>
              <a:rPr lang="en-US" sz="1400" dirty="0"/>
              <a:t>6. Project management</a:t>
            </a:r>
          </a:p>
          <a:p>
            <a:r>
              <a:rPr lang="en-US" sz="1400" dirty="0"/>
              <a:t>information system</a:t>
            </a:r>
          </a:p>
          <a:p>
            <a:r>
              <a:rPr lang="en-US" sz="1400" dirty="0"/>
              <a:t>7. Meetings</a:t>
            </a:r>
            <a:endParaRPr lang="en-US" sz="3600" b="0" kern="1200" dirty="0">
              <a:latin typeface="+mn-lt"/>
            </a:endParaRPr>
          </a:p>
        </p:txBody>
      </p:sp>
    </p:spTree>
    <p:extLst>
      <p:ext uri="{BB962C8B-B14F-4D97-AF65-F5344CB8AC3E}">
        <p14:creationId xmlns:p14="http://schemas.microsoft.com/office/powerpoint/2010/main" val="4094791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Estimate Activity Resources </a:t>
            </a:r>
            <a:r>
              <a:rPr lang="en-US" sz="3600" b="1" dirty="0"/>
              <a:t>: </a:t>
            </a:r>
            <a:r>
              <a:rPr lang="en-US" sz="3600" b="1" dirty="0">
                <a:solidFill>
                  <a:srgbClr val="FF0000"/>
                </a:solidFill>
              </a:rPr>
              <a:t>OUTPUT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14" name="object 4"/>
          <p:cNvSpPr txBox="1"/>
          <p:nvPr/>
        </p:nvSpPr>
        <p:spPr>
          <a:xfrm>
            <a:off x="2579427" y="1269242"/>
            <a:ext cx="9475222" cy="4154984"/>
          </a:xfrm>
          <a:prstGeom prst="rect">
            <a:avLst/>
          </a:prstGeom>
          <a:solidFill>
            <a:schemeClr val="accent6">
              <a:lumMod val="20000"/>
              <a:lumOff val="80000"/>
            </a:schemeClr>
          </a:solidFill>
        </p:spPr>
        <p:txBody>
          <a:bodyPr vert="horz" wrap="square" lIns="0" tIns="0" rIns="0" bIns="0" rtlCol="0">
            <a:spAutoFit/>
          </a:bodyPr>
          <a:lstStyle/>
          <a:p>
            <a:pPr marL="273844" algn="just">
              <a:tabLst>
                <a:tab pos="266700" algn="l"/>
              </a:tabLst>
            </a:pPr>
            <a:r>
              <a:rPr lang="en-US" sz="1500" b="1" spc="-4" dirty="0">
                <a:solidFill>
                  <a:srgbClr val="404040"/>
                </a:solidFill>
                <a:cs typeface="Comic Sans MS"/>
              </a:rPr>
              <a:t>1. Resource</a:t>
            </a:r>
            <a:r>
              <a:rPr lang="en-US" sz="1500" b="1" dirty="0">
                <a:solidFill>
                  <a:srgbClr val="404040"/>
                </a:solidFill>
                <a:cs typeface="Comic Sans MS"/>
              </a:rPr>
              <a:t> </a:t>
            </a:r>
            <a:r>
              <a:rPr lang="en-US" sz="1500" b="1" spc="-4" dirty="0">
                <a:solidFill>
                  <a:srgbClr val="404040"/>
                </a:solidFill>
                <a:cs typeface="Comic Sans MS"/>
              </a:rPr>
              <a:t>Requirements</a:t>
            </a:r>
            <a:endParaRPr lang="en-US" sz="1500" dirty="0">
              <a:solidFill>
                <a:srgbClr val="2F2B20"/>
              </a:solidFill>
              <a:cs typeface="Comic Sans MS"/>
            </a:endParaRPr>
          </a:p>
          <a:p>
            <a:pPr marL="273844" algn="just">
              <a:tabLst>
                <a:tab pos="266700" algn="l"/>
              </a:tabLst>
            </a:pPr>
            <a:r>
              <a:rPr sz="1500" spc="-4" dirty="0">
                <a:solidFill>
                  <a:srgbClr val="404040"/>
                </a:solidFill>
                <a:cs typeface="Comic Sans MS"/>
              </a:rPr>
              <a:t>Activity resource requirements mengidentifikasi </a:t>
            </a:r>
            <a:r>
              <a:rPr sz="1500" spc="-8" dirty="0">
                <a:solidFill>
                  <a:srgbClr val="404040"/>
                </a:solidFill>
                <a:cs typeface="Comic Sans MS"/>
              </a:rPr>
              <a:t>jenis </a:t>
            </a:r>
            <a:r>
              <a:rPr sz="1500" spc="-4" dirty="0">
                <a:solidFill>
                  <a:srgbClr val="404040"/>
                </a:solidFill>
                <a:cs typeface="Comic Sans MS"/>
              </a:rPr>
              <a:t>dan</a:t>
            </a:r>
            <a:r>
              <a:rPr sz="1500" spc="120" dirty="0">
                <a:solidFill>
                  <a:srgbClr val="404040"/>
                </a:solidFill>
                <a:cs typeface="Comic Sans MS"/>
              </a:rPr>
              <a:t> </a:t>
            </a:r>
            <a:r>
              <a:rPr sz="1500" spc="-4" dirty="0">
                <a:solidFill>
                  <a:srgbClr val="404040"/>
                </a:solidFill>
                <a:cs typeface="Comic Sans MS"/>
              </a:rPr>
              <a:t>jumlah</a:t>
            </a:r>
            <a:endParaRPr sz="1500" dirty="0">
              <a:solidFill>
                <a:srgbClr val="2F2B20"/>
              </a:solidFill>
              <a:cs typeface="Comic Sans MS"/>
            </a:endParaRPr>
          </a:p>
          <a:p>
            <a:pPr marL="273844" marR="194786" algn="just"/>
            <a:r>
              <a:rPr sz="1500" spc="-4" dirty="0">
                <a:solidFill>
                  <a:srgbClr val="404040"/>
                </a:solidFill>
                <a:cs typeface="Comic Sans MS"/>
              </a:rPr>
              <a:t>sumber daya yang diperlukan </a:t>
            </a:r>
            <a:r>
              <a:rPr sz="1500" dirty="0">
                <a:solidFill>
                  <a:srgbClr val="404040"/>
                </a:solidFill>
                <a:cs typeface="Comic Sans MS"/>
              </a:rPr>
              <a:t>untuk </a:t>
            </a:r>
            <a:r>
              <a:rPr sz="1500" spc="-4" dirty="0">
                <a:solidFill>
                  <a:srgbClr val="404040"/>
                </a:solidFill>
                <a:cs typeface="Comic Sans MS"/>
              </a:rPr>
              <a:t>setiap aktivitas dalam </a:t>
            </a:r>
            <a:r>
              <a:rPr sz="1500" dirty="0">
                <a:solidFill>
                  <a:srgbClr val="404040"/>
                </a:solidFill>
                <a:cs typeface="Comic Sans MS"/>
              </a:rPr>
              <a:t>work  </a:t>
            </a:r>
            <a:r>
              <a:rPr sz="1500" spc="-4" dirty="0">
                <a:solidFill>
                  <a:srgbClr val="404040"/>
                </a:solidFill>
                <a:cs typeface="Comic Sans MS"/>
              </a:rPr>
              <a:t>package. Keperluan </a:t>
            </a:r>
            <a:r>
              <a:rPr sz="1500" dirty="0">
                <a:solidFill>
                  <a:srgbClr val="404040"/>
                </a:solidFill>
                <a:cs typeface="Comic Sans MS"/>
              </a:rPr>
              <a:t>untuk </a:t>
            </a:r>
            <a:r>
              <a:rPr sz="1500" spc="-4" dirty="0">
                <a:solidFill>
                  <a:srgbClr val="404040"/>
                </a:solidFill>
                <a:cs typeface="Comic Sans MS"/>
              </a:rPr>
              <a:t>sumber daya ini kemudian dapat  dilakukan agregasi </a:t>
            </a:r>
            <a:r>
              <a:rPr sz="1500" dirty="0">
                <a:solidFill>
                  <a:srgbClr val="404040"/>
                </a:solidFill>
                <a:cs typeface="Comic Sans MS"/>
              </a:rPr>
              <a:t>untuk </a:t>
            </a:r>
            <a:r>
              <a:rPr sz="1500" spc="-8" dirty="0">
                <a:solidFill>
                  <a:srgbClr val="404040"/>
                </a:solidFill>
                <a:cs typeface="Comic Sans MS"/>
              </a:rPr>
              <a:t>menentukan </a:t>
            </a:r>
            <a:r>
              <a:rPr sz="1500" dirty="0">
                <a:solidFill>
                  <a:srgbClr val="404040"/>
                </a:solidFill>
                <a:cs typeface="Comic Sans MS"/>
              </a:rPr>
              <a:t>perkiraan </a:t>
            </a:r>
            <a:r>
              <a:rPr sz="1500" spc="-4" dirty="0">
                <a:solidFill>
                  <a:srgbClr val="404040"/>
                </a:solidFill>
                <a:cs typeface="Comic Sans MS"/>
              </a:rPr>
              <a:t>sumber daya  </a:t>
            </a:r>
            <a:r>
              <a:rPr sz="1500" dirty="0">
                <a:solidFill>
                  <a:srgbClr val="404040"/>
                </a:solidFill>
                <a:cs typeface="Comic Sans MS"/>
              </a:rPr>
              <a:t>untuk </a:t>
            </a:r>
            <a:r>
              <a:rPr sz="1500" spc="-4" dirty="0">
                <a:solidFill>
                  <a:srgbClr val="404040"/>
                </a:solidFill>
                <a:cs typeface="Comic Sans MS"/>
              </a:rPr>
              <a:t>setiap </a:t>
            </a:r>
            <a:r>
              <a:rPr sz="1500" dirty="0">
                <a:solidFill>
                  <a:srgbClr val="404040"/>
                </a:solidFill>
                <a:cs typeface="Comic Sans MS"/>
              </a:rPr>
              <a:t>work </a:t>
            </a:r>
            <a:r>
              <a:rPr sz="1500" spc="-4" dirty="0">
                <a:solidFill>
                  <a:srgbClr val="404040"/>
                </a:solidFill>
                <a:cs typeface="Comic Sans MS"/>
              </a:rPr>
              <a:t>package dan </a:t>
            </a:r>
            <a:r>
              <a:rPr sz="1500" dirty="0">
                <a:solidFill>
                  <a:srgbClr val="404040"/>
                </a:solidFill>
                <a:cs typeface="Comic Sans MS"/>
              </a:rPr>
              <a:t>work</a:t>
            </a:r>
            <a:r>
              <a:rPr sz="1500" spc="-30" dirty="0">
                <a:solidFill>
                  <a:srgbClr val="404040"/>
                </a:solidFill>
                <a:cs typeface="Comic Sans MS"/>
              </a:rPr>
              <a:t> </a:t>
            </a:r>
            <a:r>
              <a:rPr sz="1500" spc="-4" dirty="0">
                <a:solidFill>
                  <a:srgbClr val="404040"/>
                </a:solidFill>
                <a:cs typeface="Comic Sans MS"/>
              </a:rPr>
              <a:t>period.</a:t>
            </a:r>
            <a:endParaRPr lang="en-US" sz="1500" spc="-4" dirty="0">
              <a:solidFill>
                <a:srgbClr val="404040"/>
              </a:solidFill>
              <a:cs typeface="Comic Sans MS"/>
            </a:endParaRPr>
          </a:p>
          <a:p>
            <a:pPr marL="273844" marR="194786" algn="just"/>
            <a:endParaRPr lang="en-US" sz="1500" spc="-4" dirty="0">
              <a:solidFill>
                <a:srgbClr val="404040"/>
              </a:solidFill>
              <a:cs typeface="Comic Sans MS"/>
            </a:endParaRPr>
          </a:p>
          <a:p>
            <a:pPr marL="273844" marR="194786" algn="just"/>
            <a:r>
              <a:rPr lang="en-GB" sz="1500" b="1" spc="-4" dirty="0">
                <a:solidFill>
                  <a:srgbClr val="404040"/>
                </a:solidFill>
                <a:cs typeface="Comic Sans MS"/>
              </a:rPr>
              <a:t>2. Basis of estimates</a:t>
            </a:r>
            <a:endParaRPr lang="en-GB" sz="1500" dirty="0">
              <a:solidFill>
                <a:srgbClr val="2F2B20"/>
              </a:solidFill>
              <a:cs typeface="Comic Sans MS"/>
            </a:endParaRPr>
          </a:p>
          <a:p>
            <a:pPr marL="273844" marR="194786" algn="just"/>
            <a:r>
              <a:rPr lang="en-US" sz="1500" spc="-4" dirty="0" err="1">
                <a:solidFill>
                  <a:srgbClr val="404040"/>
                </a:solidFill>
                <a:cs typeface="Comic Sans MS"/>
              </a:rPr>
              <a:t>Jumlah</a:t>
            </a:r>
            <a:r>
              <a:rPr lang="en-US" sz="1500" spc="-4" dirty="0">
                <a:solidFill>
                  <a:srgbClr val="404040"/>
                </a:solidFill>
                <a:cs typeface="Comic Sans MS"/>
              </a:rPr>
              <a:t> </a:t>
            </a:r>
            <a:r>
              <a:rPr lang="en-US" sz="1500" spc="-4" dirty="0" err="1">
                <a:solidFill>
                  <a:srgbClr val="404040"/>
                </a:solidFill>
                <a:cs typeface="Comic Sans MS"/>
              </a:rPr>
              <a:t>dan</a:t>
            </a:r>
            <a:r>
              <a:rPr lang="en-US" sz="1500" spc="-4" dirty="0">
                <a:solidFill>
                  <a:srgbClr val="404040"/>
                </a:solidFill>
                <a:cs typeface="Comic Sans MS"/>
              </a:rPr>
              <a:t> </a:t>
            </a:r>
            <a:r>
              <a:rPr lang="en-US" sz="1500" spc="-4" dirty="0" err="1">
                <a:solidFill>
                  <a:srgbClr val="404040"/>
                </a:solidFill>
                <a:cs typeface="Comic Sans MS"/>
              </a:rPr>
              <a:t>jenis</a:t>
            </a:r>
            <a:r>
              <a:rPr lang="en-US" sz="1500" spc="-4" dirty="0">
                <a:solidFill>
                  <a:srgbClr val="404040"/>
                </a:solidFill>
                <a:cs typeface="Comic Sans MS"/>
              </a:rPr>
              <a:t> </a:t>
            </a:r>
            <a:r>
              <a:rPr lang="en-US" sz="1500" spc="-4" dirty="0" err="1">
                <a:solidFill>
                  <a:srgbClr val="404040"/>
                </a:solidFill>
                <a:cs typeface="Comic Sans MS"/>
              </a:rPr>
              <a:t>perincian</a:t>
            </a:r>
            <a:r>
              <a:rPr lang="en-US" sz="1500" spc="-4" dirty="0">
                <a:solidFill>
                  <a:srgbClr val="404040"/>
                </a:solidFill>
                <a:cs typeface="Comic Sans MS"/>
              </a:rPr>
              <a:t> </a:t>
            </a:r>
            <a:r>
              <a:rPr lang="en-US" sz="1500" spc="-4" dirty="0" err="1">
                <a:solidFill>
                  <a:srgbClr val="404040"/>
                </a:solidFill>
                <a:cs typeface="Comic Sans MS"/>
              </a:rPr>
              <a:t>tambahan</a:t>
            </a:r>
            <a:r>
              <a:rPr lang="en-US" sz="1500" spc="-4" dirty="0">
                <a:solidFill>
                  <a:srgbClr val="404040"/>
                </a:solidFill>
                <a:cs typeface="Comic Sans MS"/>
              </a:rPr>
              <a:t> yang </a:t>
            </a:r>
            <a:r>
              <a:rPr lang="en-US" sz="1500" spc="-4" dirty="0" err="1">
                <a:solidFill>
                  <a:srgbClr val="404040"/>
                </a:solidFill>
                <a:cs typeface="Comic Sans MS"/>
              </a:rPr>
              <a:t>mendukung</a:t>
            </a:r>
            <a:r>
              <a:rPr lang="en-US" sz="1500" spc="-4" dirty="0">
                <a:solidFill>
                  <a:srgbClr val="404040"/>
                </a:solidFill>
                <a:cs typeface="Comic Sans MS"/>
              </a:rPr>
              <a:t> </a:t>
            </a:r>
            <a:r>
              <a:rPr lang="en-US" sz="1500" spc="-4" dirty="0" err="1">
                <a:solidFill>
                  <a:srgbClr val="404040"/>
                </a:solidFill>
                <a:cs typeface="Comic Sans MS"/>
              </a:rPr>
              <a:t>estimasi</a:t>
            </a:r>
            <a:r>
              <a:rPr lang="en-US" sz="1500" spc="-4" dirty="0">
                <a:solidFill>
                  <a:srgbClr val="404040"/>
                </a:solidFill>
                <a:cs typeface="Comic Sans MS"/>
              </a:rPr>
              <a:t> </a:t>
            </a:r>
            <a:r>
              <a:rPr lang="en-US" sz="1500" spc="-4" dirty="0" err="1">
                <a:solidFill>
                  <a:srgbClr val="404040"/>
                </a:solidFill>
                <a:cs typeface="Comic Sans MS"/>
              </a:rPr>
              <a:t>sumber</a:t>
            </a:r>
            <a:r>
              <a:rPr lang="en-US" sz="1500" spc="-4" dirty="0">
                <a:solidFill>
                  <a:srgbClr val="404040"/>
                </a:solidFill>
                <a:cs typeface="Comic Sans MS"/>
              </a:rPr>
              <a:t> </a:t>
            </a:r>
            <a:r>
              <a:rPr lang="en-US" sz="1500" spc="-4" dirty="0" err="1">
                <a:solidFill>
                  <a:srgbClr val="404040"/>
                </a:solidFill>
                <a:cs typeface="Comic Sans MS"/>
              </a:rPr>
              <a:t>daya</a:t>
            </a:r>
            <a:r>
              <a:rPr lang="en-US" sz="1500" spc="-4" dirty="0">
                <a:solidFill>
                  <a:srgbClr val="404040"/>
                </a:solidFill>
                <a:cs typeface="Comic Sans MS"/>
              </a:rPr>
              <a:t> </a:t>
            </a:r>
            <a:r>
              <a:rPr lang="en-US" sz="1500" spc="-4" dirty="0" err="1">
                <a:solidFill>
                  <a:srgbClr val="404040"/>
                </a:solidFill>
                <a:cs typeface="Comic Sans MS"/>
              </a:rPr>
              <a:t>bervariasi</a:t>
            </a:r>
            <a:r>
              <a:rPr lang="en-US" sz="1500" spc="-4" dirty="0">
                <a:solidFill>
                  <a:srgbClr val="404040"/>
                </a:solidFill>
                <a:cs typeface="Comic Sans MS"/>
              </a:rPr>
              <a:t> </a:t>
            </a:r>
            <a:r>
              <a:rPr lang="en-US" sz="1500" spc="-4" dirty="0" err="1">
                <a:solidFill>
                  <a:srgbClr val="404040"/>
                </a:solidFill>
                <a:cs typeface="Comic Sans MS"/>
              </a:rPr>
              <a:t>berdasarkan</a:t>
            </a:r>
            <a:r>
              <a:rPr lang="en-US" sz="1500" spc="-4" dirty="0">
                <a:solidFill>
                  <a:srgbClr val="404040"/>
                </a:solidFill>
                <a:cs typeface="Comic Sans MS"/>
              </a:rPr>
              <a:t> area </a:t>
            </a:r>
            <a:r>
              <a:rPr lang="en-US" sz="1500" spc="-4" dirty="0" err="1">
                <a:solidFill>
                  <a:srgbClr val="404040"/>
                </a:solidFill>
                <a:cs typeface="Comic Sans MS"/>
              </a:rPr>
              <a:t>aplikasi</a:t>
            </a:r>
            <a:r>
              <a:rPr lang="en-US" sz="1500" spc="-4" dirty="0">
                <a:solidFill>
                  <a:srgbClr val="404040"/>
                </a:solidFill>
                <a:cs typeface="Comic Sans MS"/>
              </a:rPr>
              <a:t>. </a:t>
            </a:r>
            <a:r>
              <a:rPr lang="en-US" sz="1500" spc="-4" dirty="0" err="1">
                <a:solidFill>
                  <a:srgbClr val="404040"/>
                </a:solidFill>
                <a:cs typeface="Comic Sans MS"/>
              </a:rPr>
              <a:t>Terlepas</a:t>
            </a:r>
            <a:r>
              <a:rPr lang="en-US" sz="1500" spc="-4" dirty="0">
                <a:solidFill>
                  <a:srgbClr val="404040"/>
                </a:solidFill>
                <a:cs typeface="Comic Sans MS"/>
              </a:rPr>
              <a:t> </a:t>
            </a:r>
            <a:r>
              <a:rPr lang="en-US" sz="1500" spc="-4" dirty="0" err="1">
                <a:solidFill>
                  <a:srgbClr val="404040"/>
                </a:solidFill>
                <a:cs typeface="Comic Sans MS"/>
              </a:rPr>
              <a:t>dari</a:t>
            </a:r>
            <a:r>
              <a:rPr lang="en-US" sz="1500" spc="-4" dirty="0">
                <a:solidFill>
                  <a:srgbClr val="404040"/>
                </a:solidFill>
                <a:cs typeface="Comic Sans MS"/>
              </a:rPr>
              <a:t> </a:t>
            </a:r>
            <a:r>
              <a:rPr lang="en-US" sz="1500" spc="-4" dirty="0" err="1">
                <a:solidFill>
                  <a:srgbClr val="404040"/>
                </a:solidFill>
                <a:cs typeface="Comic Sans MS"/>
              </a:rPr>
              <a:t>tingkat</a:t>
            </a:r>
            <a:r>
              <a:rPr lang="en-US" sz="1500" spc="-4" dirty="0">
                <a:solidFill>
                  <a:srgbClr val="404040"/>
                </a:solidFill>
                <a:cs typeface="Comic Sans MS"/>
              </a:rPr>
              <a:t> </a:t>
            </a:r>
            <a:r>
              <a:rPr lang="en-US" sz="1500" spc="-4" dirty="0" err="1">
                <a:solidFill>
                  <a:srgbClr val="404040"/>
                </a:solidFill>
                <a:cs typeface="Comic Sans MS"/>
              </a:rPr>
              <a:t>kerinciannya</a:t>
            </a:r>
            <a:r>
              <a:rPr lang="en-US" sz="1500" spc="-4" dirty="0">
                <a:solidFill>
                  <a:srgbClr val="404040"/>
                </a:solidFill>
                <a:cs typeface="Comic Sans MS"/>
              </a:rPr>
              <a:t>, </a:t>
            </a:r>
            <a:r>
              <a:rPr lang="en-US" sz="1500" spc="-4" dirty="0" err="1">
                <a:solidFill>
                  <a:srgbClr val="404040"/>
                </a:solidFill>
                <a:cs typeface="Comic Sans MS"/>
              </a:rPr>
              <a:t>dokumentasi</a:t>
            </a:r>
            <a:r>
              <a:rPr lang="en-US" sz="1500" spc="-4" dirty="0">
                <a:solidFill>
                  <a:srgbClr val="404040"/>
                </a:solidFill>
                <a:cs typeface="Comic Sans MS"/>
              </a:rPr>
              <a:t> </a:t>
            </a:r>
            <a:r>
              <a:rPr lang="en-US" sz="1500" spc="-4" dirty="0" err="1">
                <a:solidFill>
                  <a:srgbClr val="404040"/>
                </a:solidFill>
                <a:cs typeface="Comic Sans MS"/>
              </a:rPr>
              <a:t>pendukung</a:t>
            </a:r>
            <a:r>
              <a:rPr lang="en-US" sz="1500" spc="-4" dirty="0">
                <a:solidFill>
                  <a:srgbClr val="404040"/>
                </a:solidFill>
                <a:cs typeface="Comic Sans MS"/>
              </a:rPr>
              <a:t> </a:t>
            </a:r>
            <a:r>
              <a:rPr lang="en-US" sz="1500" spc="-4" dirty="0" err="1">
                <a:solidFill>
                  <a:srgbClr val="404040"/>
                </a:solidFill>
                <a:cs typeface="Comic Sans MS"/>
              </a:rPr>
              <a:t>harus</a:t>
            </a:r>
            <a:r>
              <a:rPr lang="en-US" sz="1500" spc="-4" dirty="0">
                <a:solidFill>
                  <a:srgbClr val="404040"/>
                </a:solidFill>
                <a:cs typeface="Comic Sans MS"/>
              </a:rPr>
              <a:t> </a:t>
            </a:r>
            <a:r>
              <a:rPr lang="en-US" sz="1500" spc="-4" dirty="0" err="1">
                <a:solidFill>
                  <a:srgbClr val="404040"/>
                </a:solidFill>
                <a:cs typeface="Comic Sans MS"/>
              </a:rPr>
              <a:t>memberikan</a:t>
            </a:r>
            <a:r>
              <a:rPr lang="en-US" sz="1500" spc="-4" dirty="0">
                <a:solidFill>
                  <a:srgbClr val="404040"/>
                </a:solidFill>
                <a:cs typeface="Comic Sans MS"/>
              </a:rPr>
              <a:t> </a:t>
            </a:r>
            <a:r>
              <a:rPr lang="en-US" sz="1500" spc="-4" dirty="0" err="1">
                <a:solidFill>
                  <a:srgbClr val="404040"/>
                </a:solidFill>
                <a:cs typeface="Comic Sans MS"/>
              </a:rPr>
              <a:t>penjelasan</a:t>
            </a:r>
            <a:r>
              <a:rPr lang="en-US" sz="1500" spc="-4" dirty="0">
                <a:solidFill>
                  <a:srgbClr val="404040"/>
                </a:solidFill>
                <a:cs typeface="Comic Sans MS"/>
              </a:rPr>
              <a:t> yang </a:t>
            </a:r>
            <a:r>
              <a:rPr lang="en-US" sz="1500" spc="-4" dirty="0" err="1">
                <a:solidFill>
                  <a:srgbClr val="404040"/>
                </a:solidFill>
                <a:cs typeface="Comic Sans MS"/>
              </a:rPr>
              <a:t>jelas</a:t>
            </a:r>
            <a:r>
              <a:rPr lang="en-US" sz="1500" spc="-4" dirty="0">
                <a:solidFill>
                  <a:srgbClr val="404040"/>
                </a:solidFill>
                <a:cs typeface="Comic Sans MS"/>
              </a:rPr>
              <a:t> </a:t>
            </a:r>
            <a:r>
              <a:rPr lang="en-US" sz="1500" spc="-4" dirty="0" err="1">
                <a:solidFill>
                  <a:srgbClr val="404040"/>
                </a:solidFill>
                <a:cs typeface="Comic Sans MS"/>
              </a:rPr>
              <a:t>dan</a:t>
            </a:r>
            <a:r>
              <a:rPr lang="en-US" sz="1500" spc="-4" dirty="0">
                <a:solidFill>
                  <a:srgbClr val="404040"/>
                </a:solidFill>
                <a:cs typeface="Comic Sans MS"/>
              </a:rPr>
              <a:t> </a:t>
            </a:r>
            <a:r>
              <a:rPr lang="en-US" sz="1500" spc="-4" dirty="0" err="1">
                <a:solidFill>
                  <a:srgbClr val="404040"/>
                </a:solidFill>
                <a:cs typeface="Comic Sans MS"/>
              </a:rPr>
              <a:t>lengkap</a:t>
            </a:r>
            <a:endParaRPr lang="en-US" sz="1500" spc="-4" dirty="0">
              <a:solidFill>
                <a:srgbClr val="404040"/>
              </a:solidFill>
              <a:cs typeface="Comic Sans MS"/>
            </a:endParaRPr>
          </a:p>
          <a:p>
            <a:pPr marL="273844" marR="194786" algn="just"/>
            <a:r>
              <a:rPr lang="en-US" sz="1500" spc="-4" dirty="0" err="1">
                <a:solidFill>
                  <a:srgbClr val="404040"/>
                </a:solidFill>
                <a:cs typeface="Comic Sans MS"/>
              </a:rPr>
              <a:t>Tentang</a:t>
            </a:r>
            <a:r>
              <a:rPr lang="en-US" sz="1500" spc="-4" dirty="0">
                <a:solidFill>
                  <a:srgbClr val="404040"/>
                </a:solidFill>
                <a:cs typeface="Comic Sans MS"/>
              </a:rPr>
              <a:t> </a:t>
            </a:r>
            <a:r>
              <a:rPr lang="en-US" sz="1500" spc="-4" dirty="0" err="1">
                <a:solidFill>
                  <a:srgbClr val="404040"/>
                </a:solidFill>
                <a:cs typeface="Comic Sans MS"/>
              </a:rPr>
              <a:t>pemahaman</a:t>
            </a:r>
            <a:r>
              <a:rPr lang="en-US" sz="1500" spc="-4" dirty="0">
                <a:solidFill>
                  <a:srgbClr val="404040"/>
                </a:solidFill>
                <a:cs typeface="Comic Sans MS"/>
              </a:rPr>
              <a:t> </a:t>
            </a:r>
            <a:r>
              <a:rPr lang="en-US" sz="1500" spc="-4" dirty="0" err="1">
                <a:solidFill>
                  <a:srgbClr val="404040"/>
                </a:solidFill>
                <a:cs typeface="Comic Sans MS"/>
              </a:rPr>
              <a:t>bagaimana</a:t>
            </a:r>
            <a:r>
              <a:rPr lang="en-US" sz="1500" spc="-4" dirty="0">
                <a:solidFill>
                  <a:srgbClr val="404040"/>
                </a:solidFill>
                <a:cs typeface="Comic Sans MS"/>
              </a:rPr>
              <a:t> </a:t>
            </a:r>
            <a:r>
              <a:rPr lang="en-US" sz="1500" spc="-4" dirty="0" err="1">
                <a:solidFill>
                  <a:srgbClr val="404040"/>
                </a:solidFill>
                <a:cs typeface="Comic Sans MS"/>
              </a:rPr>
              <a:t>estimasi</a:t>
            </a:r>
            <a:r>
              <a:rPr lang="en-US" sz="1500" spc="-4" dirty="0">
                <a:solidFill>
                  <a:srgbClr val="404040"/>
                </a:solidFill>
                <a:cs typeface="Comic Sans MS"/>
              </a:rPr>
              <a:t> </a:t>
            </a:r>
            <a:r>
              <a:rPr lang="en-US" sz="1500" spc="-4" dirty="0" err="1">
                <a:solidFill>
                  <a:srgbClr val="404040"/>
                </a:solidFill>
                <a:cs typeface="Comic Sans MS"/>
              </a:rPr>
              <a:t>sumber</a:t>
            </a:r>
            <a:r>
              <a:rPr lang="en-US" sz="1500" spc="-4" dirty="0">
                <a:solidFill>
                  <a:srgbClr val="404040"/>
                </a:solidFill>
                <a:cs typeface="Comic Sans MS"/>
              </a:rPr>
              <a:t> </a:t>
            </a:r>
            <a:r>
              <a:rPr lang="en-US" sz="1500" spc="-4" dirty="0" err="1">
                <a:solidFill>
                  <a:srgbClr val="404040"/>
                </a:solidFill>
                <a:cs typeface="Comic Sans MS"/>
              </a:rPr>
              <a:t>daya</a:t>
            </a:r>
            <a:r>
              <a:rPr lang="en-US" sz="1500" spc="-4" dirty="0">
                <a:solidFill>
                  <a:srgbClr val="404040"/>
                </a:solidFill>
                <a:cs typeface="Comic Sans MS"/>
              </a:rPr>
              <a:t> </a:t>
            </a:r>
            <a:r>
              <a:rPr lang="en-US" sz="1500" spc="-4" dirty="0" err="1">
                <a:solidFill>
                  <a:srgbClr val="404040"/>
                </a:solidFill>
                <a:cs typeface="Comic Sans MS"/>
              </a:rPr>
              <a:t>diturunkan</a:t>
            </a:r>
            <a:r>
              <a:rPr lang="en-US" sz="1500" spc="-4" dirty="0">
                <a:solidFill>
                  <a:srgbClr val="404040"/>
                </a:solidFill>
                <a:cs typeface="Comic Sans MS"/>
              </a:rPr>
              <a:t>.</a:t>
            </a:r>
          </a:p>
          <a:p>
            <a:pPr marL="273844" marR="194786" algn="just"/>
            <a:endParaRPr lang="en-US" sz="1500" spc="-4" dirty="0">
              <a:solidFill>
                <a:srgbClr val="404040"/>
              </a:solidFill>
              <a:cs typeface="Comic Sans MS"/>
            </a:endParaRPr>
          </a:p>
          <a:p>
            <a:pPr marL="266700" indent="7144" algn="just" defTabSz="205979"/>
            <a:r>
              <a:rPr lang="en-GB" sz="1500" b="1" spc="-4" dirty="0">
                <a:solidFill>
                  <a:srgbClr val="404040"/>
                </a:solidFill>
                <a:cs typeface="Comic Sans MS"/>
              </a:rPr>
              <a:t>3. Resource </a:t>
            </a:r>
            <a:r>
              <a:rPr lang="en-GB" sz="1500" b="1" spc="-8" dirty="0">
                <a:solidFill>
                  <a:srgbClr val="404040"/>
                </a:solidFill>
                <a:cs typeface="Comic Sans MS"/>
              </a:rPr>
              <a:t>Breakdown</a:t>
            </a:r>
            <a:r>
              <a:rPr lang="en-GB" sz="1500" b="1" spc="15" dirty="0">
                <a:solidFill>
                  <a:srgbClr val="404040"/>
                </a:solidFill>
                <a:cs typeface="Comic Sans MS"/>
              </a:rPr>
              <a:t> </a:t>
            </a:r>
            <a:r>
              <a:rPr lang="en-GB" sz="1500" b="1" spc="-8" dirty="0">
                <a:solidFill>
                  <a:srgbClr val="404040"/>
                </a:solidFill>
                <a:cs typeface="Comic Sans MS"/>
              </a:rPr>
              <a:t>Structure</a:t>
            </a:r>
            <a:endParaRPr lang="en-GB" sz="1500" dirty="0">
              <a:solidFill>
                <a:srgbClr val="2F2B20"/>
              </a:solidFill>
              <a:cs typeface="Comic Sans MS"/>
            </a:endParaRPr>
          </a:p>
          <a:p>
            <a:pPr marL="266700" indent="7144" algn="just" defTabSz="205979"/>
            <a:r>
              <a:rPr lang="en-GB" sz="1500" spc="-4" dirty="0" err="1">
                <a:solidFill>
                  <a:srgbClr val="404040"/>
                </a:solidFill>
                <a:cs typeface="Comic Sans MS"/>
              </a:rPr>
              <a:t>Merupakan</a:t>
            </a:r>
            <a:r>
              <a:rPr lang="en-GB" sz="1500" spc="-4" dirty="0">
                <a:solidFill>
                  <a:srgbClr val="404040"/>
                </a:solidFill>
                <a:cs typeface="Comic Sans MS"/>
              </a:rPr>
              <a:t> </a:t>
            </a:r>
            <a:r>
              <a:rPr lang="en-GB" sz="1500" spc="-8" dirty="0" err="1">
                <a:solidFill>
                  <a:srgbClr val="404040"/>
                </a:solidFill>
                <a:cs typeface="Comic Sans MS"/>
              </a:rPr>
              <a:t>hirarki</a:t>
            </a:r>
            <a:r>
              <a:rPr lang="en-GB" sz="1500" spc="-8" dirty="0">
                <a:solidFill>
                  <a:srgbClr val="404040"/>
                </a:solidFill>
                <a:cs typeface="Comic Sans MS"/>
              </a:rPr>
              <a:t> </a:t>
            </a:r>
            <a:r>
              <a:rPr lang="en-GB" sz="1500" spc="-8" dirty="0" err="1">
                <a:solidFill>
                  <a:srgbClr val="404040"/>
                </a:solidFill>
                <a:cs typeface="Comic Sans MS"/>
              </a:rPr>
              <a:t>gambaran</a:t>
            </a:r>
            <a:r>
              <a:rPr lang="en-GB" sz="1500" spc="-8" dirty="0">
                <a:solidFill>
                  <a:srgbClr val="404040"/>
                </a:solidFill>
                <a:cs typeface="Comic Sans MS"/>
              </a:rPr>
              <a:t> </a:t>
            </a:r>
            <a:r>
              <a:rPr lang="en-GB" sz="1500" spc="-4" dirty="0" err="1">
                <a:solidFill>
                  <a:srgbClr val="404040"/>
                </a:solidFill>
                <a:cs typeface="Comic Sans MS"/>
              </a:rPr>
              <a:t>dari</a:t>
            </a:r>
            <a:r>
              <a:rPr lang="en-GB" sz="1500" spc="-4" dirty="0">
                <a:solidFill>
                  <a:srgbClr val="404040"/>
                </a:solidFill>
                <a:cs typeface="Comic Sans MS"/>
              </a:rPr>
              <a:t> </a:t>
            </a:r>
            <a:r>
              <a:rPr lang="en-GB" sz="1500" spc="-4" dirty="0" err="1">
                <a:solidFill>
                  <a:srgbClr val="404040"/>
                </a:solidFill>
                <a:cs typeface="Comic Sans MS"/>
              </a:rPr>
              <a:t>sumber</a:t>
            </a:r>
            <a:r>
              <a:rPr lang="en-GB" sz="1500" spc="-4" dirty="0">
                <a:solidFill>
                  <a:srgbClr val="404040"/>
                </a:solidFill>
                <a:cs typeface="Comic Sans MS"/>
              </a:rPr>
              <a:t> </a:t>
            </a:r>
            <a:r>
              <a:rPr lang="en-GB" sz="1500" spc="-8" dirty="0" err="1">
                <a:solidFill>
                  <a:srgbClr val="404040"/>
                </a:solidFill>
                <a:cs typeface="Comic Sans MS"/>
              </a:rPr>
              <a:t>daya</a:t>
            </a:r>
            <a:r>
              <a:rPr lang="en-GB" sz="1500" spc="-8" dirty="0">
                <a:solidFill>
                  <a:srgbClr val="404040"/>
                </a:solidFill>
                <a:cs typeface="Comic Sans MS"/>
              </a:rPr>
              <a:t> </a:t>
            </a:r>
            <a:r>
              <a:rPr lang="en-GB" sz="1500" spc="-4" dirty="0" err="1">
                <a:solidFill>
                  <a:srgbClr val="404040"/>
                </a:solidFill>
                <a:cs typeface="Comic Sans MS"/>
              </a:rPr>
              <a:t>berdasarkan</a:t>
            </a:r>
            <a:r>
              <a:rPr lang="en-GB" sz="1500" spc="124" dirty="0">
                <a:solidFill>
                  <a:srgbClr val="404040"/>
                </a:solidFill>
                <a:cs typeface="Comic Sans MS"/>
              </a:rPr>
              <a:t> </a:t>
            </a:r>
            <a:r>
              <a:rPr lang="en-GB" sz="1500" spc="-4" dirty="0" err="1">
                <a:solidFill>
                  <a:srgbClr val="404040"/>
                </a:solidFill>
                <a:cs typeface="Comic Sans MS"/>
              </a:rPr>
              <a:t>kategori</a:t>
            </a:r>
            <a:r>
              <a:rPr lang="en-GB" sz="1500" spc="15" dirty="0">
                <a:solidFill>
                  <a:srgbClr val="404040"/>
                </a:solidFill>
                <a:cs typeface="Comic Sans MS"/>
              </a:rPr>
              <a:t> </a:t>
            </a:r>
            <a:r>
              <a:rPr lang="en-GB" sz="1500" spc="-8" dirty="0" err="1">
                <a:solidFill>
                  <a:srgbClr val="404040"/>
                </a:solidFill>
                <a:cs typeface="Comic Sans MS"/>
              </a:rPr>
              <a:t>dan</a:t>
            </a:r>
            <a:r>
              <a:rPr lang="en-GB" sz="1500" spc="-8" dirty="0">
                <a:solidFill>
                  <a:srgbClr val="404040"/>
                </a:solidFill>
                <a:cs typeface="Comic Sans MS"/>
              </a:rPr>
              <a:t> </a:t>
            </a:r>
            <a:r>
              <a:rPr lang="en-GB" sz="1500" spc="-4" dirty="0">
                <a:solidFill>
                  <a:srgbClr val="404040"/>
                </a:solidFill>
                <a:cs typeface="Comic Sans MS"/>
              </a:rPr>
              <a:t> </a:t>
            </a:r>
            <a:r>
              <a:rPr lang="en-GB" sz="1500" spc="-4" dirty="0" err="1">
                <a:solidFill>
                  <a:srgbClr val="404040"/>
                </a:solidFill>
                <a:cs typeface="Comic Sans MS"/>
              </a:rPr>
              <a:t>jenis</a:t>
            </a:r>
            <a:r>
              <a:rPr lang="en-GB" sz="1500" spc="-4" dirty="0">
                <a:solidFill>
                  <a:srgbClr val="404040"/>
                </a:solidFill>
                <a:cs typeface="Comic Sans MS"/>
              </a:rPr>
              <a:t>.  </a:t>
            </a:r>
            <a:r>
              <a:rPr lang="en-GB" sz="1500" spc="-4" dirty="0" err="1">
                <a:solidFill>
                  <a:srgbClr val="404040"/>
                </a:solidFill>
                <a:cs typeface="Comic Sans MS"/>
              </a:rPr>
              <a:t>Contoh</a:t>
            </a:r>
            <a:r>
              <a:rPr lang="en-GB" sz="1500" spc="-4" dirty="0">
                <a:solidFill>
                  <a:srgbClr val="404040"/>
                </a:solidFill>
                <a:cs typeface="Comic Sans MS"/>
              </a:rPr>
              <a:t> </a:t>
            </a:r>
            <a:r>
              <a:rPr lang="en-GB" sz="1500" spc="-4" dirty="0" err="1">
                <a:solidFill>
                  <a:srgbClr val="404040"/>
                </a:solidFill>
                <a:cs typeface="Comic Sans MS"/>
              </a:rPr>
              <a:t>kategori</a:t>
            </a:r>
            <a:r>
              <a:rPr lang="en-GB" sz="1500" spc="-4" dirty="0">
                <a:solidFill>
                  <a:srgbClr val="404040"/>
                </a:solidFill>
                <a:cs typeface="Comic Sans MS"/>
              </a:rPr>
              <a:t> </a:t>
            </a:r>
            <a:r>
              <a:rPr lang="en-GB" sz="1500" spc="-4" dirty="0" err="1">
                <a:solidFill>
                  <a:srgbClr val="404040"/>
                </a:solidFill>
                <a:cs typeface="Comic Sans MS"/>
              </a:rPr>
              <a:t>sumberdaya</a:t>
            </a:r>
            <a:r>
              <a:rPr lang="en-GB" sz="1500" spc="-4" dirty="0">
                <a:solidFill>
                  <a:srgbClr val="404040"/>
                </a:solidFill>
                <a:cs typeface="Comic Sans MS"/>
              </a:rPr>
              <a:t> </a:t>
            </a:r>
            <a:r>
              <a:rPr lang="en-GB" sz="1500" spc="-4" dirty="0" err="1">
                <a:solidFill>
                  <a:srgbClr val="404040"/>
                </a:solidFill>
                <a:cs typeface="Comic Sans MS"/>
              </a:rPr>
              <a:t>adalah</a:t>
            </a:r>
            <a:r>
              <a:rPr lang="en-GB" sz="1500" spc="-4" dirty="0">
                <a:solidFill>
                  <a:srgbClr val="404040"/>
                </a:solidFill>
                <a:cs typeface="Comic Sans MS"/>
              </a:rPr>
              <a:t> </a:t>
            </a:r>
            <a:r>
              <a:rPr lang="en-GB" sz="1500" spc="-8" dirty="0" err="1">
                <a:solidFill>
                  <a:srgbClr val="404040"/>
                </a:solidFill>
                <a:cs typeface="Comic Sans MS"/>
              </a:rPr>
              <a:t>tenaga</a:t>
            </a:r>
            <a:r>
              <a:rPr lang="en-GB" sz="1500" spc="-8" dirty="0">
                <a:solidFill>
                  <a:srgbClr val="404040"/>
                </a:solidFill>
                <a:cs typeface="Comic Sans MS"/>
              </a:rPr>
              <a:t> </a:t>
            </a:r>
            <a:r>
              <a:rPr lang="en-GB" sz="1500" spc="-4" dirty="0" err="1">
                <a:solidFill>
                  <a:srgbClr val="404040"/>
                </a:solidFill>
                <a:cs typeface="Comic Sans MS"/>
              </a:rPr>
              <a:t>kerja</a:t>
            </a:r>
            <a:r>
              <a:rPr lang="en-GB" sz="1500" spc="-4" dirty="0">
                <a:solidFill>
                  <a:srgbClr val="404040"/>
                </a:solidFill>
                <a:cs typeface="Comic Sans MS"/>
              </a:rPr>
              <a:t>, </a:t>
            </a:r>
            <a:r>
              <a:rPr lang="en-GB" sz="1500" spc="-4" dirty="0" err="1">
                <a:solidFill>
                  <a:srgbClr val="404040"/>
                </a:solidFill>
                <a:cs typeface="Comic Sans MS"/>
              </a:rPr>
              <a:t>bahan</a:t>
            </a:r>
            <a:r>
              <a:rPr lang="en-GB" sz="1500" spc="-4" dirty="0">
                <a:solidFill>
                  <a:srgbClr val="404040"/>
                </a:solidFill>
                <a:cs typeface="Comic Sans MS"/>
              </a:rPr>
              <a:t>, </a:t>
            </a:r>
            <a:r>
              <a:rPr lang="en-GB" sz="1500" spc="-4" dirty="0" err="1">
                <a:solidFill>
                  <a:srgbClr val="404040"/>
                </a:solidFill>
                <a:cs typeface="Comic Sans MS"/>
              </a:rPr>
              <a:t>peralatan</a:t>
            </a:r>
            <a:r>
              <a:rPr lang="en-GB" sz="1500" spc="-4" dirty="0">
                <a:solidFill>
                  <a:srgbClr val="404040"/>
                </a:solidFill>
                <a:cs typeface="Comic Sans MS"/>
              </a:rPr>
              <a:t>  </a:t>
            </a:r>
            <a:r>
              <a:rPr lang="en-GB" sz="1500" spc="-8" dirty="0" err="1">
                <a:solidFill>
                  <a:srgbClr val="404040"/>
                </a:solidFill>
                <a:cs typeface="Comic Sans MS"/>
              </a:rPr>
              <a:t>dan</a:t>
            </a:r>
            <a:r>
              <a:rPr lang="en-GB" sz="1500" spc="-8" dirty="0">
                <a:solidFill>
                  <a:srgbClr val="404040"/>
                </a:solidFill>
                <a:cs typeface="Comic Sans MS"/>
              </a:rPr>
              <a:t> </a:t>
            </a:r>
            <a:r>
              <a:rPr lang="en-GB" sz="1500" spc="-4" dirty="0" err="1">
                <a:solidFill>
                  <a:srgbClr val="404040"/>
                </a:solidFill>
                <a:cs typeface="Comic Sans MS"/>
              </a:rPr>
              <a:t>persediaan</a:t>
            </a:r>
            <a:r>
              <a:rPr lang="en-GB" sz="1500" spc="-4" dirty="0">
                <a:solidFill>
                  <a:srgbClr val="404040"/>
                </a:solidFill>
                <a:cs typeface="Comic Sans MS"/>
              </a:rPr>
              <a:t>. </a:t>
            </a:r>
            <a:r>
              <a:rPr lang="en-GB" sz="1500" spc="-4" dirty="0" err="1">
                <a:solidFill>
                  <a:srgbClr val="404040"/>
                </a:solidFill>
                <a:cs typeface="Comic Sans MS"/>
              </a:rPr>
              <a:t>Jenis</a:t>
            </a:r>
            <a:r>
              <a:rPr lang="en-GB" sz="1500" spc="-4" dirty="0">
                <a:solidFill>
                  <a:srgbClr val="404040"/>
                </a:solidFill>
                <a:cs typeface="Comic Sans MS"/>
              </a:rPr>
              <a:t> </a:t>
            </a:r>
            <a:r>
              <a:rPr lang="en-GB" sz="1500" spc="-4" dirty="0" err="1">
                <a:solidFill>
                  <a:srgbClr val="404040"/>
                </a:solidFill>
                <a:cs typeface="Comic Sans MS"/>
              </a:rPr>
              <a:t>sumberdaya</a:t>
            </a:r>
            <a:r>
              <a:rPr lang="en-GB" sz="1500" spc="-4" dirty="0">
                <a:solidFill>
                  <a:srgbClr val="404040"/>
                </a:solidFill>
                <a:cs typeface="Comic Sans MS"/>
              </a:rPr>
              <a:t> </a:t>
            </a:r>
            <a:r>
              <a:rPr lang="en-GB" sz="1500" spc="-4" dirty="0" err="1">
                <a:solidFill>
                  <a:srgbClr val="404040"/>
                </a:solidFill>
                <a:cs typeface="Comic Sans MS"/>
              </a:rPr>
              <a:t>dintaranya</a:t>
            </a:r>
            <a:r>
              <a:rPr lang="en-GB" sz="1500" spc="-4" dirty="0">
                <a:solidFill>
                  <a:srgbClr val="404040"/>
                </a:solidFill>
                <a:cs typeface="Comic Sans MS"/>
              </a:rPr>
              <a:t> </a:t>
            </a:r>
            <a:r>
              <a:rPr lang="en-GB" sz="1500" spc="-8" dirty="0" err="1">
                <a:solidFill>
                  <a:srgbClr val="404040"/>
                </a:solidFill>
                <a:cs typeface="Comic Sans MS"/>
              </a:rPr>
              <a:t>tingkat</a:t>
            </a:r>
            <a:r>
              <a:rPr lang="en-GB" sz="1500" spc="-8" dirty="0">
                <a:solidFill>
                  <a:srgbClr val="404040"/>
                </a:solidFill>
                <a:cs typeface="Comic Sans MS"/>
              </a:rPr>
              <a:t> </a:t>
            </a:r>
            <a:r>
              <a:rPr lang="en-GB" sz="1500" spc="-8" dirty="0" err="1">
                <a:solidFill>
                  <a:srgbClr val="404040"/>
                </a:solidFill>
                <a:cs typeface="Comic Sans MS"/>
              </a:rPr>
              <a:t>keahlian</a:t>
            </a:r>
            <a:r>
              <a:rPr lang="en-GB" sz="1500" spc="-8" dirty="0">
                <a:solidFill>
                  <a:srgbClr val="404040"/>
                </a:solidFill>
                <a:cs typeface="Comic Sans MS"/>
              </a:rPr>
              <a:t>, </a:t>
            </a:r>
            <a:r>
              <a:rPr lang="en-GB" sz="1500" spc="-8" dirty="0" err="1">
                <a:solidFill>
                  <a:srgbClr val="404040"/>
                </a:solidFill>
                <a:cs typeface="Comic Sans MS"/>
              </a:rPr>
              <a:t>tingkat</a:t>
            </a:r>
            <a:r>
              <a:rPr lang="en-GB" sz="1500" spc="-8" dirty="0">
                <a:solidFill>
                  <a:srgbClr val="404040"/>
                </a:solidFill>
                <a:cs typeface="Comic Sans MS"/>
              </a:rPr>
              <a:t>  </a:t>
            </a:r>
            <a:r>
              <a:rPr lang="en-GB" sz="1500" spc="-4" dirty="0" err="1">
                <a:solidFill>
                  <a:srgbClr val="404040"/>
                </a:solidFill>
                <a:cs typeface="Comic Sans MS"/>
              </a:rPr>
              <a:t>kualitas</a:t>
            </a:r>
            <a:r>
              <a:rPr lang="en-GB" sz="1500" spc="-4" dirty="0">
                <a:solidFill>
                  <a:srgbClr val="404040"/>
                </a:solidFill>
                <a:cs typeface="Comic Sans MS"/>
              </a:rPr>
              <a:t> </a:t>
            </a:r>
            <a:r>
              <a:rPr lang="en-GB" sz="1500" spc="-4" dirty="0" err="1">
                <a:solidFill>
                  <a:srgbClr val="404040"/>
                </a:solidFill>
                <a:cs typeface="Comic Sans MS"/>
              </a:rPr>
              <a:t>atau</a:t>
            </a:r>
            <a:r>
              <a:rPr lang="en-GB" sz="1500" spc="-4" dirty="0">
                <a:solidFill>
                  <a:srgbClr val="404040"/>
                </a:solidFill>
                <a:cs typeface="Comic Sans MS"/>
              </a:rPr>
              <a:t> </a:t>
            </a:r>
            <a:r>
              <a:rPr lang="en-GB" sz="1500" spc="-4" dirty="0" err="1">
                <a:solidFill>
                  <a:srgbClr val="404040"/>
                </a:solidFill>
                <a:cs typeface="Comic Sans MS"/>
              </a:rPr>
              <a:t>informasi</a:t>
            </a:r>
            <a:r>
              <a:rPr lang="en-GB" sz="1500" spc="-4" dirty="0">
                <a:solidFill>
                  <a:srgbClr val="404040"/>
                </a:solidFill>
                <a:cs typeface="Comic Sans MS"/>
              </a:rPr>
              <a:t> lain yang </a:t>
            </a:r>
            <a:r>
              <a:rPr lang="en-GB" sz="1500" spc="-8" dirty="0" err="1">
                <a:solidFill>
                  <a:srgbClr val="404040"/>
                </a:solidFill>
                <a:cs typeface="Comic Sans MS"/>
              </a:rPr>
              <a:t>berkaitan</a:t>
            </a:r>
            <a:r>
              <a:rPr lang="en-GB" sz="1500" spc="-8" dirty="0">
                <a:solidFill>
                  <a:srgbClr val="404040"/>
                </a:solidFill>
                <a:cs typeface="Comic Sans MS"/>
              </a:rPr>
              <a:t> </a:t>
            </a:r>
            <a:r>
              <a:rPr lang="en-GB" sz="1500" spc="-4" dirty="0" err="1">
                <a:solidFill>
                  <a:srgbClr val="404040"/>
                </a:solidFill>
                <a:cs typeface="Comic Sans MS"/>
              </a:rPr>
              <a:t>dengan</a:t>
            </a:r>
            <a:r>
              <a:rPr lang="en-GB" sz="1500" spc="-4" dirty="0">
                <a:solidFill>
                  <a:srgbClr val="404040"/>
                </a:solidFill>
                <a:cs typeface="Comic Sans MS"/>
              </a:rPr>
              <a:t> </a:t>
            </a:r>
            <a:r>
              <a:rPr lang="en-GB" sz="1500" spc="-8" dirty="0" err="1">
                <a:solidFill>
                  <a:srgbClr val="404040"/>
                </a:solidFill>
                <a:cs typeface="Comic Sans MS"/>
              </a:rPr>
              <a:t>ketepatan</a:t>
            </a:r>
            <a:r>
              <a:rPr lang="en-GB" sz="1500" spc="71" dirty="0">
                <a:solidFill>
                  <a:srgbClr val="404040"/>
                </a:solidFill>
                <a:cs typeface="Comic Sans MS"/>
              </a:rPr>
              <a:t> </a:t>
            </a:r>
            <a:r>
              <a:rPr lang="en-GB" sz="1500" spc="-4" dirty="0" err="1">
                <a:solidFill>
                  <a:srgbClr val="404040"/>
                </a:solidFill>
                <a:cs typeface="Comic Sans MS"/>
              </a:rPr>
              <a:t>proyek</a:t>
            </a:r>
            <a:r>
              <a:rPr lang="en-GB" sz="1500" spc="-4" dirty="0">
                <a:solidFill>
                  <a:srgbClr val="404040"/>
                </a:solidFill>
                <a:cs typeface="Comic Sans MS"/>
              </a:rPr>
              <a:t>.</a:t>
            </a:r>
          </a:p>
          <a:p>
            <a:pPr marL="273844" algn="just">
              <a:tabLst>
                <a:tab pos="266700" algn="l"/>
              </a:tabLst>
            </a:pPr>
            <a:r>
              <a:rPr lang="en-GB" sz="1500" spc="-4" dirty="0">
                <a:solidFill>
                  <a:srgbClr val="404040"/>
                </a:solidFill>
                <a:cs typeface="Comic Sans MS"/>
              </a:rPr>
              <a:t>Resource </a:t>
            </a:r>
            <a:r>
              <a:rPr lang="en-GB" sz="1500" spc="-8" dirty="0">
                <a:solidFill>
                  <a:srgbClr val="404040"/>
                </a:solidFill>
                <a:cs typeface="Comic Sans MS"/>
              </a:rPr>
              <a:t>breakdown structure </a:t>
            </a:r>
            <a:r>
              <a:rPr lang="en-GB" sz="1500" spc="-8" dirty="0" err="1">
                <a:solidFill>
                  <a:srgbClr val="404040"/>
                </a:solidFill>
                <a:cs typeface="Comic Sans MS"/>
              </a:rPr>
              <a:t>digunakan</a:t>
            </a:r>
            <a:r>
              <a:rPr lang="en-GB" sz="1500" spc="-8" dirty="0">
                <a:solidFill>
                  <a:srgbClr val="404040"/>
                </a:solidFill>
                <a:cs typeface="Comic Sans MS"/>
              </a:rPr>
              <a:t> </a:t>
            </a:r>
            <a:r>
              <a:rPr lang="en-GB" sz="1500" spc="-4" dirty="0" err="1">
                <a:solidFill>
                  <a:srgbClr val="404040"/>
                </a:solidFill>
                <a:cs typeface="Comic Sans MS"/>
              </a:rPr>
              <a:t>untuk</a:t>
            </a:r>
            <a:r>
              <a:rPr lang="en-GB" sz="1500" spc="-4" dirty="0">
                <a:solidFill>
                  <a:srgbClr val="404040"/>
                </a:solidFill>
                <a:cs typeface="Comic Sans MS"/>
              </a:rPr>
              <a:t> </a:t>
            </a:r>
            <a:r>
              <a:rPr lang="en-GB" sz="1500" spc="-4" dirty="0" err="1">
                <a:solidFill>
                  <a:srgbClr val="404040"/>
                </a:solidFill>
                <a:cs typeface="Comic Sans MS"/>
              </a:rPr>
              <a:t>mengorganisir</a:t>
            </a:r>
            <a:r>
              <a:rPr lang="en-GB" sz="1500" spc="131" dirty="0">
                <a:solidFill>
                  <a:srgbClr val="404040"/>
                </a:solidFill>
                <a:cs typeface="Comic Sans MS"/>
              </a:rPr>
              <a:t> </a:t>
            </a:r>
            <a:r>
              <a:rPr lang="en-GB" sz="1500" spc="-8" dirty="0" err="1">
                <a:solidFill>
                  <a:srgbClr val="404040"/>
                </a:solidFill>
                <a:cs typeface="Comic Sans MS"/>
              </a:rPr>
              <a:t>dan</a:t>
            </a:r>
            <a:r>
              <a:rPr lang="en-GB" sz="1500" dirty="0">
                <a:solidFill>
                  <a:srgbClr val="2F2B20"/>
                </a:solidFill>
                <a:cs typeface="Comic Sans MS"/>
              </a:rPr>
              <a:t> </a:t>
            </a:r>
            <a:r>
              <a:rPr lang="en-GB" sz="1500" spc="-4" dirty="0" err="1">
                <a:solidFill>
                  <a:srgbClr val="404040"/>
                </a:solidFill>
                <a:cs typeface="Comic Sans MS"/>
              </a:rPr>
              <a:t>melaporkan</a:t>
            </a:r>
            <a:r>
              <a:rPr lang="en-GB" sz="1500" spc="-4" dirty="0">
                <a:solidFill>
                  <a:srgbClr val="404040"/>
                </a:solidFill>
                <a:cs typeface="Comic Sans MS"/>
              </a:rPr>
              <a:t> data </a:t>
            </a:r>
            <a:r>
              <a:rPr lang="en-GB" sz="1500" spc="-4" dirty="0" err="1">
                <a:solidFill>
                  <a:srgbClr val="404040"/>
                </a:solidFill>
                <a:cs typeface="Comic Sans MS"/>
              </a:rPr>
              <a:t>rencana</a:t>
            </a:r>
            <a:r>
              <a:rPr lang="en-GB" sz="1500" spc="-4" dirty="0">
                <a:solidFill>
                  <a:srgbClr val="404040"/>
                </a:solidFill>
                <a:cs typeface="Comic Sans MS"/>
              </a:rPr>
              <a:t> </a:t>
            </a:r>
            <a:r>
              <a:rPr lang="en-GB" sz="1500" spc="-4" dirty="0" err="1">
                <a:solidFill>
                  <a:srgbClr val="404040"/>
                </a:solidFill>
                <a:cs typeface="Comic Sans MS"/>
              </a:rPr>
              <a:t>proyek</a:t>
            </a:r>
            <a:r>
              <a:rPr lang="en-GB" sz="1500" spc="-4" dirty="0">
                <a:solidFill>
                  <a:srgbClr val="404040"/>
                </a:solidFill>
                <a:cs typeface="Comic Sans MS"/>
              </a:rPr>
              <a:t> </a:t>
            </a:r>
            <a:r>
              <a:rPr lang="en-GB" sz="1500" spc="-4" dirty="0" err="1">
                <a:solidFill>
                  <a:srgbClr val="404040"/>
                </a:solidFill>
                <a:cs typeface="Comic Sans MS"/>
              </a:rPr>
              <a:t>dengan</a:t>
            </a:r>
            <a:r>
              <a:rPr lang="en-GB" sz="1500" spc="-4" dirty="0">
                <a:solidFill>
                  <a:srgbClr val="404040"/>
                </a:solidFill>
                <a:cs typeface="Comic Sans MS"/>
              </a:rPr>
              <a:t> </a:t>
            </a:r>
            <a:r>
              <a:rPr lang="en-GB" sz="1500" spc="-4" dirty="0" err="1">
                <a:solidFill>
                  <a:srgbClr val="404040"/>
                </a:solidFill>
                <a:cs typeface="Comic Sans MS"/>
              </a:rPr>
              <a:t>informasi</a:t>
            </a:r>
            <a:r>
              <a:rPr lang="en-GB" sz="1500" spc="-4" dirty="0">
                <a:solidFill>
                  <a:srgbClr val="404040"/>
                </a:solidFill>
                <a:cs typeface="Comic Sans MS"/>
              </a:rPr>
              <a:t> </a:t>
            </a:r>
            <a:r>
              <a:rPr lang="en-GB" sz="1500" spc="-4" dirty="0" err="1">
                <a:solidFill>
                  <a:srgbClr val="404040"/>
                </a:solidFill>
                <a:cs typeface="Comic Sans MS"/>
              </a:rPr>
              <a:t>penggunaan</a:t>
            </a:r>
            <a:r>
              <a:rPr lang="en-GB" sz="1500" spc="-4" dirty="0">
                <a:solidFill>
                  <a:srgbClr val="404040"/>
                </a:solidFill>
                <a:cs typeface="Comic Sans MS"/>
              </a:rPr>
              <a:t> </a:t>
            </a:r>
            <a:r>
              <a:rPr lang="en-GB" sz="1500" spc="-4" dirty="0" err="1">
                <a:solidFill>
                  <a:srgbClr val="404040"/>
                </a:solidFill>
                <a:cs typeface="Comic Sans MS"/>
              </a:rPr>
              <a:t>sumber</a:t>
            </a:r>
            <a:r>
              <a:rPr lang="en-GB" sz="1500" spc="60" dirty="0">
                <a:solidFill>
                  <a:srgbClr val="404040"/>
                </a:solidFill>
                <a:cs typeface="Comic Sans MS"/>
              </a:rPr>
              <a:t> </a:t>
            </a:r>
            <a:r>
              <a:rPr lang="en-GB" sz="1500" spc="-8" dirty="0" err="1">
                <a:solidFill>
                  <a:srgbClr val="404040"/>
                </a:solidFill>
                <a:cs typeface="Comic Sans MS"/>
              </a:rPr>
              <a:t>daya</a:t>
            </a:r>
            <a:r>
              <a:rPr lang="en-GB" sz="1500" spc="-8" dirty="0">
                <a:solidFill>
                  <a:srgbClr val="404040"/>
                </a:solidFill>
                <a:cs typeface="Comic Sans MS"/>
              </a:rPr>
              <a:t>.</a:t>
            </a:r>
          </a:p>
          <a:p>
            <a:pPr marL="273844" algn="just">
              <a:tabLst>
                <a:tab pos="266700" algn="l"/>
              </a:tabLst>
            </a:pPr>
            <a:endParaRPr lang="en-GB" sz="1500" spc="-8" dirty="0">
              <a:solidFill>
                <a:srgbClr val="404040"/>
              </a:solidFill>
              <a:cs typeface="Comic Sans MS"/>
            </a:endParaRPr>
          </a:p>
        </p:txBody>
      </p:sp>
      <p:sp>
        <p:nvSpPr>
          <p:cNvPr id="5" name="Freeform 4"/>
          <p:cNvSpPr/>
          <p:nvPr/>
        </p:nvSpPr>
        <p:spPr>
          <a:xfrm>
            <a:off x="50639"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7" name="Freeform 6"/>
          <p:cNvSpPr/>
          <p:nvPr/>
        </p:nvSpPr>
        <p:spPr>
          <a:xfrm>
            <a:off x="132524" y="1493624"/>
            <a:ext cx="2368327" cy="3692526"/>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Resource requirements</a:t>
            </a:r>
          </a:p>
          <a:p>
            <a:r>
              <a:rPr lang="en-US" sz="1400" dirty="0"/>
              <a:t>2. Basis of estimates</a:t>
            </a:r>
          </a:p>
          <a:p>
            <a:r>
              <a:rPr lang="en-US" sz="1400" dirty="0"/>
              <a:t>3. Resource breakdown</a:t>
            </a:r>
          </a:p>
          <a:p>
            <a:r>
              <a:rPr lang="en-US" sz="1400" dirty="0"/>
              <a:t>structure</a:t>
            </a:r>
          </a:p>
          <a:p>
            <a:r>
              <a:rPr lang="en-US" sz="1400" dirty="0"/>
              <a:t>4. Project documents updates</a:t>
            </a:r>
          </a:p>
          <a:p>
            <a:pPr lvl="1"/>
            <a:r>
              <a:rPr lang="en-US" sz="1400" dirty="0"/>
              <a:t>• Activity attributes</a:t>
            </a:r>
          </a:p>
          <a:p>
            <a:pPr lvl="1"/>
            <a:r>
              <a:rPr lang="en-US" sz="1400" dirty="0"/>
              <a:t>• Assumption log</a:t>
            </a:r>
          </a:p>
          <a:p>
            <a:pPr lvl="1"/>
            <a:r>
              <a:rPr lang="en-US" sz="1400" dirty="0"/>
              <a:t>• Lessons learned register</a:t>
            </a:r>
            <a:endParaRPr lang="en-US" sz="1400" b="0" kern="1200" dirty="0"/>
          </a:p>
        </p:txBody>
      </p:sp>
    </p:spTree>
    <p:extLst>
      <p:ext uri="{BB962C8B-B14F-4D97-AF65-F5344CB8AC3E}">
        <p14:creationId xmlns:p14="http://schemas.microsoft.com/office/powerpoint/2010/main" val="1720277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62" b="1" i="0" u="none" strike="noStrike" kern="1200" cap="none" spc="0" normalizeH="0" baseline="0" noProof="0" dirty="0">
                <a:ln>
                  <a:noFill/>
                </a:ln>
                <a:solidFill>
                  <a:prstClr val="white"/>
                </a:solidFill>
                <a:effectLst/>
                <a:uLnTx/>
                <a:uFillTx/>
                <a:latin typeface="Calibri Light" panose="020F0302020204030204"/>
                <a:ea typeface="ＭＳ Ｐゴシック" charset="0"/>
                <a:cs typeface="Century Gothic" charset="0"/>
              </a:rPr>
              <a:t> </a:t>
            </a: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Estimate Activity Resources </a:t>
            </a:r>
            <a:r>
              <a:rPr kumimoji="0" lang="en-US" sz="3600" b="1" i="0" u="none" strike="noStrike" kern="1200" cap="none" spc="0" normalizeH="0" baseline="0" noProof="0" dirty="0">
                <a:ln>
                  <a:noFill/>
                </a:ln>
                <a:solidFill>
                  <a:prstClr val="black"/>
                </a:solidFill>
                <a:effectLst/>
                <a:uLnTx/>
                <a:uFillTx/>
                <a:latin typeface="Calibri Light" panose="020F0302020204030204"/>
                <a:ea typeface="ＭＳ Ｐゴシック" charset="0"/>
              </a:rPr>
              <a:t>: </a:t>
            </a:r>
            <a:r>
              <a:rPr kumimoji="0" lang="en-US" sz="3600" b="1" i="0" u="none" strike="noStrike" kern="1200" cap="none" spc="0" normalizeH="0" baseline="0" noProof="0" dirty="0">
                <a:ln>
                  <a:noFill/>
                </a:ln>
                <a:solidFill>
                  <a:srgbClr val="FF0000"/>
                </a:solidFill>
                <a:effectLst/>
                <a:uLnTx/>
                <a:uFillTx/>
                <a:latin typeface="Calibri Light" panose="020F0302020204030204"/>
                <a:ea typeface="ＭＳ Ｐゴシック" charset="0"/>
              </a:rPr>
              <a:t>OUTPUT</a:t>
            </a:r>
            <a:endParaRPr kumimoji="0" lang="id-ID" sz="3600" b="1" i="0" u="none" strike="noStrike" kern="1200" cap="none" spc="0" normalizeH="0" baseline="0" noProof="0" dirty="0">
              <a:ln>
                <a:noFill/>
              </a:ln>
              <a:solidFill>
                <a:srgbClr val="FF0000"/>
              </a:solidFill>
              <a:effectLst/>
              <a:uLnTx/>
              <a:uFillTx/>
              <a:latin typeface="Calibri Light" panose="020F0302020204030204"/>
              <a:ea typeface="ＭＳ Ｐゴシック" charset="0"/>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14" name="object 4"/>
          <p:cNvSpPr txBox="1"/>
          <p:nvPr/>
        </p:nvSpPr>
        <p:spPr>
          <a:xfrm>
            <a:off x="2582736" y="4831307"/>
            <a:ext cx="9475222" cy="1500411"/>
          </a:xfrm>
          <a:prstGeom prst="rect">
            <a:avLst/>
          </a:prstGeom>
          <a:solidFill>
            <a:schemeClr val="accent6">
              <a:lumMod val="20000"/>
              <a:lumOff val="80000"/>
            </a:schemeClr>
          </a:solidFill>
        </p:spPr>
        <p:txBody>
          <a:bodyPr vert="horz" wrap="square" lIns="0" tIns="0" rIns="0" bIns="0" rtlCol="0">
            <a:spAutoFit/>
          </a:bodyPr>
          <a:lstStyle/>
          <a:p>
            <a:pPr marL="266700" marR="194786" lvl="0" indent="0" algn="l" defTabSz="914400" rtl="0" eaLnBrk="1" fontAlgn="auto" latinLnBrk="0" hangingPunct="1">
              <a:lnSpc>
                <a:spcPct val="150000"/>
              </a:lnSpc>
              <a:spcBef>
                <a:spcPts val="0"/>
              </a:spcBef>
              <a:spcAft>
                <a:spcPts val="0"/>
              </a:spcAft>
              <a:buClrTx/>
              <a:buSzTx/>
              <a:buFontTx/>
              <a:buNone/>
              <a:tabLst/>
              <a:defRPr/>
            </a:pPr>
            <a:r>
              <a:rPr kumimoji="0" lang="en-GB" sz="1500" b="1" i="0" u="none" strike="noStrike" kern="1200" cap="none" spc="0" normalizeH="0" baseline="0" noProof="0" dirty="0">
                <a:ln>
                  <a:noFill/>
                </a:ln>
                <a:solidFill>
                  <a:srgbClr val="404040"/>
                </a:solidFill>
                <a:effectLst/>
                <a:uLnTx/>
                <a:uFillTx/>
                <a:latin typeface="Calibri" panose="020F0502020204030204"/>
                <a:ea typeface="+mn-ea"/>
                <a:cs typeface="Comic Sans MS"/>
              </a:rPr>
              <a:t>4. Project </a:t>
            </a:r>
            <a:r>
              <a:rPr kumimoji="0" lang="en-GB" sz="1500" b="1" i="0" u="none" strike="noStrike" kern="1200" cap="none" spc="-4" normalizeH="0" baseline="0" noProof="0" dirty="0">
                <a:ln>
                  <a:noFill/>
                </a:ln>
                <a:solidFill>
                  <a:srgbClr val="404040"/>
                </a:solidFill>
                <a:effectLst/>
                <a:uLnTx/>
                <a:uFillTx/>
                <a:latin typeface="Calibri" panose="020F0502020204030204"/>
                <a:ea typeface="+mn-ea"/>
                <a:cs typeface="Comic Sans MS"/>
              </a:rPr>
              <a:t>documents</a:t>
            </a:r>
            <a:r>
              <a:rPr kumimoji="0" lang="en-GB" sz="1500" b="1" i="0" u="none" strike="noStrike" kern="1200" cap="none" spc="-68" normalizeH="0" baseline="0" noProof="0" dirty="0">
                <a:ln>
                  <a:noFill/>
                </a:ln>
                <a:solidFill>
                  <a:srgbClr val="404040"/>
                </a:solidFill>
                <a:effectLst/>
                <a:uLnTx/>
                <a:uFillTx/>
                <a:latin typeface="Calibri" panose="020F0502020204030204"/>
                <a:ea typeface="+mn-ea"/>
                <a:cs typeface="Comic Sans MS"/>
              </a:rPr>
              <a:t> </a:t>
            </a:r>
            <a:r>
              <a:rPr kumimoji="0" lang="en-GB" sz="1500" b="1" i="0" u="none" strike="noStrike" kern="1200" cap="none" spc="-4" normalizeH="0" baseline="0" noProof="0" dirty="0">
                <a:ln>
                  <a:noFill/>
                </a:ln>
                <a:solidFill>
                  <a:srgbClr val="404040"/>
                </a:solidFill>
                <a:effectLst/>
                <a:uLnTx/>
                <a:uFillTx/>
                <a:latin typeface="Calibri" panose="020F0502020204030204"/>
                <a:ea typeface="+mn-ea"/>
                <a:cs typeface="Comic Sans MS"/>
              </a:rPr>
              <a:t>updates</a:t>
            </a:r>
          </a:p>
          <a:p>
            <a:pPr marL="266700" marR="0" lvl="0" indent="7144" algn="l" defTabSz="914400" rtl="0" eaLnBrk="1" fontAlgn="auto" latinLnBrk="0" hangingPunct="1">
              <a:lnSpc>
                <a:spcPct val="150000"/>
              </a:lnSpc>
              <a:spcBef>
                <a:spcPts val="0"/>
              </a:spcBef>
              <a:spcAft>
                <a:spcPts val="0"/>
              </a:spcAft>
              <a:buClrTx/>
              <a:buSzTx/>
              <a:buFontTx/>
              <a:buNone/>
              <a:tabLst>
                <a:tab pos="266700" algn="l"/>
              </a:tabLst>
              <a:defRPr/>
            </a:pPr>
            <a:r>
              <a:rPr kumimoji="0" lang="en-GB" sz="1500" b="0" i="0" u="none" strike="noStrike" kern="1200" cap="none" spc="0" normalizeH="0" baseline="0" noProof="0" dirty="0">
                <a:ln>
                  <a:noFill/>
                </a:ln>
                <a:solidFill>
                  <a:srgbClr val="404040"/>
                </a:solidFill>
                <a:effectLst/>
                <a:uLnTx/>
                <a:uFillTx/>
                <a:latin typeface="Calibri" panose="020F0502020204030204"/>
                <a:ea typeface="+mn-ea"/>
                <a:cs typeface="Comic Sans MS"/>
              </a:rPr>
              <a:t>Di </a:t>
            </a:r>
            <a:r>
              <a:rPr kumimoji="0" lang="en-GB" sz="1500" b="0" i="0" u="none" strike="noStrike" kern="1200" cap="none" spc="-4" normalizeH="0" baseline="0" noProof="0" dirty="0" err="1">
                <a:ln>
                  <a:noFill/>
                </a:ln>
                <a:solidFill>
                  <a:srgbClr val="404040"/>
                </a:solidFill>
                <a:effectLst/>
                <a:uLnTx/>
                <a:uFillTx/>
                <a:latin typeface="Calibri" panose="020F0502020204030204"/>
                <a:ea typeface="+mn-ea"/>
                <a:cs typeface="Comic Sans MS"/>
              </a:rPr>
              <a:t>dalam</a:t>
            </a:r>
            <a:r>
              <a:rPr kumimoji="0" lang="en-GB" sz="1500" b="0" i="0" u="none" strike="noStrike" kern="1200" cap="none" spc="-4" normalizeH="0" baseline="0" noProof="0" dirty="0">
                <a:ln>
                  <a:noFill/>
                </a:ln>
                <a:solidFill>
                  <a:srgbClr val="404040"/>
                </a:solidFill>
                <a:effectLst/>
                <a:uLnTx/>
                <a:uFillTx/>
                <a:latin typeface="Calibri" panose="020F0502020204030204"/>
                <a:ea typeface="+mn-ea"/>
                <a:cs typeface="Comic Sans MS"/>
              </a:rPr>
              <a:t> </a:t>
            </a:r>
            <a:r>
              <a:rPr kumimoji="0" lang="en-GB" sz="1500" b="0" i="0" u="none" strike="noStrike" kern="1200" cap="none" spc="-4" normalizeH="0" baseline="0" noProof="0" dirty="0" err="1">
                <a:ln>
                  <a:noFill/>
                </a:ln>
                <a:solidFill>
                  <a:srgbClr val="404040"/>
                </a:solidFill>
                <a:effectLst/>
                <a:uLnTx/>
                <a:uFillTx/>
                <a:latin typeface="Calibri" panose="020F0502020204030204"/>
                <a:ea typeface="+mn-ea"/>
                <a:cs typeface="Comic Sans MS"/>
              </a:rPr>
              <a:t>dokumen</a:t>
            </a:r>
            <a:r>
              <a:rPr kumimoji="0" lang="en-GB" sz="1500" b="0" i="0" u="none" strike="noStrike" kern="1200" cap="none" spc="-4" normalizeH="0" baseline="0" noProof="0" dirty="0">
                <a:ln>
                  <a:noFill/>
                </a:ln>
                <a:solidFill>
                  <a:srgbClr val="404040"/>
                </a:solidFill>
                <a:effectLst/>
                <a:uLnTx/>
                <a:uFillTx/>
                <a:latin typeface="Calibri" panose="020F0502020204030204"/>
                <a:ea typeface="+mn-ea"/>
                <a:cs typeface="Comic Sans MS"/>
              </a:rPr>
              <a:t> </a:t>
            </a:r>
            <a:r>
              <a:rPr kumimoji="0" lang="en-GB" sz="1500" b="0" i="0" u="none" strike="noStrike" kern="1200" cap="none" spc="0" normalizeH="0" baseline="0" noProof="0" dirty="0" err="1">
                <a:ln>
                  <a:noFill/>
                </a:ln>
                <a:solidFill>
                  <a:srgbClr val="404040"/>
                </a:solidFill>
                <a:effectLst/>
                <a:uLnTx/>
                <a:uFillTx/>
                <a:latin typeface="Calibri" panose="020F0502020204030204"/>
                <a:ea typeface="+mn-ea"/>
                <a:cs typeface="Comic Sans MS"/>
              </a:rPr>
              <a:t>sebuah</a:t>
            </a:r>
            <a:r>
              <a:rPr kumimoji="0" lang="en-GB" sz="1500" b="0" i="0" u="none" strike="noStrike" kern="1200" cap="none" spc="0" normalizeH="0" baseline="0" noProof="0" dirty="0">
                <a:ln>
                  <a:noFill/>
                </a:ln>
                <a:solidFill>
                  <a:srgbClr val="404040"/>
                </a:solidFill>
                <a:effectLst/>
                <a:uLnTx/>
                <a:uFillTx/>
                <a:latin typeface="Calibri" panose="020F0502020204030204"/>
                <a:ea typeface="+mn-ea"/>
                <a:cs typeface="Comic Sans MS"/>
              </a:rPr>
              <a:t> </a:t>
            </a:r>
            <a:r>
              <a:rPr kumimoji="0" lang="en-GB" sz="1500" b="0" i="0" u="none" strike="noStrike" kern="1200" cap="none" spc="-4" normalizeH="0" baseline="0" noProof="0" dirty="0" err="1">
                <a:ln>
                  <a:noFill/>
                </a:ln>
                <a:solidFill>
                  <a:srgbClr val="404040"/>
                </a:solidFill>
                <a:effectLst/>
                <a:uLnTx/>
                <a:uFillTx/>
                <a:latin typeface="Calibri" panose="020F0502020204030204"/>
                <a:ea typeface="+mn-ea"/>
                <a:cs typeface="Comic Sans MS"/>
              </a:rPr>
              <a:t>proyek</a:t>
            </a:r>
            <a:r>
              <a:rPr kumimoji="0" lang="en-GB" sz="1500" b="0" i="0" u="none" strike="noStrike" kern="1200" cap="none" spc="-4" normalizeH="0" baseline="0" noProof="0" dirty="0">
                <a:ln>
                  <a:noFill/>
                </a:ln>
                <a:solidFill>
                  <a:srgbClr val="404040"/>
                </a:solidFill>
                <a:effectLst/>
                <a:uLnTx/>
                <a:uFillTx/>
                <a:latin typeface="Calibri" panose="020F0502020204030204"/>
                <a:ea typeface="+mn-ea"/>
                <a:cs typeface="Comic Sans MS"/>
              </a:rPr>
              <a:t> </a:t>
            </a:r>
            <a:r>
              <a:rPr kumimoji="0" lang="en-GB" sz="1500" b="0" i="0" u="none" strike="noStrike" kern="1200" cap="none" spc="-4" normalizeH="0" baseline="0" noProof="0" dirty="0" err="1">
                <a:ln>
                  <a:noFill/>
                </a:ln>
                <a:solidFill>
                  <a:srgbClr val="404040"/>
                </a:solidFill>
                <a:effectLst/>
                <a:uLnTx/>
                <a:uFillTx/>
                <a:latin typeface="Calibri" panose="020F0502020204030204"/>
                <a:ea typeface="+mn-ea"/>
                <a:cs typeface="Comic Sans MS"/>
              </a:rPr>
              <a:t>harus</a:t>
            </a:r>
            <a:r>
              <a:rPr kumimoji="0" lang="en-GB" sz="1500" b="0" i="0" u="none" strike="noStrike" kern="1200" cap="none" spc="-11" normalizeH="0" baseline="0" noProof="0" dirty="0">
                <a:ln>
                  <a:noFill/>
                </a:ln>
                <a:solidFill>
                  <a:srgbClr val="404040"/>
                </a:solidFill>
                <a:effectLst/>
                <a:uLnTx/>
                <a:uFillTx/>
                <a:latin typeface="Calibri" panose="020F0502020204030204"/>
                <a:ea typeface="+mn-ea"/>
                <a:cs typeface="Comic Sans MS"/>
              </a:rPr>
              <a:t> </a:t>
            </a:r>
            <a:r>
              <a:rPr kumimoji="0" lang="en-GB" sz="1500" b="0" i="0" u="none" strike="noStrike" kern="1200" cap="none" spc="0" normalizeH="0" baseline="0" noProof="0" dirty="0" err="1">
                <a:ln>
                  <a:noFill/>
                </a:ln>
                <a:solidFill>
                  <a:srgbClr val="404040"/>
                </a:solidFill>
                <a:effectLst/>
                <a:uLnTx/>
                <a:uFillTx/>
                <a:latin typeface="Calibri" panose="020F0502020204030204"/>
                <a:ea typeface="+mn-ea"/>
                <a:cs typeface="Comic Sans MS"/>
              </a:rPr>
              <a:t>selalu</a:t>
            </a:r>
            <a:r>
              <a:rPr kumimoji="0" lang="en-GB" sz="1500" b="0" i="0" u="none" strike="noStrike" kern="1200" cap="none" spc="0" normalizeH="0" baseline="0" noProof="0" dirty="0">
                <a:ln>
                  <a:noFill/>
                </a:ln>
                <a:solidFill>
                  <a:srgbClr val="2F2B20"/>
                </a:solidFill>
                <a:effectLst/>
                <a:uLnTx/>
                <a:uFillTx/>
                <a:latin typeface="Calibri" panose="020F0502020204030204"/>
                <a:ea typeface="+mn-ea"/>
                <a:cs typeface="Comic Sans MS"/>
              </a:rPr>
              <a:t> </a:t>
            </a:r>
            <a:r>
              <a:rPr kumimoji="0" lang="en-GB" sz="1500" b="0" i="0" u="none" strike="noStrike" kern="1200" cap="none" spc="-4" normalizeH="0" baseline="0" noProof="0" dirty="0" err="1">
                <a:ln>
                  <a:noFill/>
                </a:ln>
                <a:solidFill>
                  <a:srgbClr val="404040"/>
                </a:solidFill>
                <a:effectLst/>
                <a:uLnTx/>
                <a:uFillTx/>
                <a:latin typeface="Calibri" panose="020F0502020204030204"/>
                <a:ea typeface="+mn-ea"/>
                <a:cs typeface="Comic Sans MS"/>
              </a:rPr>
              <a:t>diperbaruhi</a:t>
            </a:r>
            <a:r>
              <a:rPr kumimoji="0" lang="en-GB" sz="1500" b="0" i="0" u="none" strike="noStrike" kern="1200" cap="none" spc="-4" normalizeH="0" baseline="0" noProof="0" dirty="0">
                <a:ln>
                  <a:noFill/>
                </a:ln>
                <a:solidFill>
                  <a:srgbClr val="404040"/>
                </a:solidFill>
                <a:effectLst/>
                <a:uLnTx/>
                <a:uFillTx/>
                <a:latin typeface="Calibri" panose="020F0502020204030204"/>
                <a:ea typeface="+mn-ea"/>
                <a:cs typeface="Comic Sans MS"/>
              </a:rPr>
              <a:t>. </a:t>
            </a:r>
            <a:r>
              <a:rPr kumimoji="0" lang="en-GB" sz="1500" b="0" i="0" u="none" strike="noStrike" kern="1200" cap="none" spc="-4" normalizeH="0" baseline="0" noProof="0" dirty="0" err="1">
                <a:ln>
                  <a:noFill/>
                </a:ln>
                <a:solidFill>
                  <a:srgbClr val="404040"/>
                </a:solidFill>
                <a:effectLst/>
                <a:uLnTx/>
                <a:uFillTx/>
                <a:latin typeface="Calibri" panose="020F0502020204030204"/>
                <a:ea typeface="+mn-ea"/>
                <a:cs typeface="Comic Sans MS"/>
              </a:rPr>
              <a:t>Mulai</a:t>
            </a:r>
            <a:r>
              <a:rPr kumimoji="0" lang="en-GB" sz="1500" b="0" i="0" u="none" strike="noStrike" kern="1200" cap="none" spc="-4" normalizeH="0" baseline="0" noProof="0" dirty="0">
                <a:ln>
                  <a:noFill/>
                </a:ln>
                <a:solidFill>
                  <a:srgbClr val="404040"/>
                </a:solidFill>
                <a:effectLst/>
                <a:uLnTx/>
                <a:uFillTx/>
                <a:latin typeface="Calibri" panose="020F0502020204030204"/>
                <a:ea typeface="+mn-ea"/>
                <a:cs typeface="Comic Sans MS"/>
              </a:rPr>
              <a:t> </a:t>
            </a:r>
            <a:r>
              <a:rPr kumimoji="0" lang="en-GB" sz="1500" b="0" i="0" u="none" strike="noStrike" kern="1200" cap="none" spc="-4" normalizeH="0" baseline="0" noProof="0" dirty="0" err="1">
                <a:ln>
                  <a:noFill/>
                </a:ln>
                <a:solidFill>
                  <a:srgbClr val="404040"/>
                </a:solidFill>
                <a:effectLst/>
                <a:uLnTx/>
                <a:uFillTx/>
                <a:latin typeface="Calibri" panose="020F0502020204030204"/>
                <a:ea typeface="+mn-ea"/>
                <a:cs typeface="Comic Sans MS"/>
              </a:rPr>
              <a:t>dari</a:t>
            </a:r>
            <a:r>
              <a:rPr kumimoji="0" lang="en-GB" sz="1500" b="0" i="0" u="none" strike="noStrike" kern="1200" cap="none" spc="-4" normalizeH="0" baseline="0" noProof="0" dirty="0">
                <a:ln>
                  <a:noFill/>
                </a:ln>
                <a:solidFill>
                  <a:srgbClr val="404040"/>
                </a:solidFill>
                <a:effectLst/>
                <a:uLnTx/>
                <a:uFillTx/>
                <a:latin typeface="Calibri" panose="020F0502020204030204"/>
                <a:ea typeface="+mn-ea"/>
                <a:cs typeface="Comic Sans MS"/>
              </a:rPr>
              <a:t> activity </a:t>
            </a:r>
            <a:r>
              <a:rPr kumimoji="0" lang="en-GB" sz="1500" b="0" i="0" u="none" strike="noStrike" kern="1200" cap="none" spc="0" normalizeH="0" baseline="0" noProof="0" dirty="0">
                <a:ln>
                  <a:noFill/>
                </a:ln>
                <a:solidFill>
                  <a:srgbClr val="404040"/>
                </a:solidFill>
                <a:effectLst/>
                <a:uLnTx/>
                <a:uFillTx/>
                <a:latin typeface="Calibri" panose="020F0502020204030204"/>
                <a:ea typeface="+mn-ea"/>
                <a:cs typeface="Comic Sans MS"/>
              </a:rPr>
              <a:t>lists, </a:t>
            </a:r>
            <a:r>
              <a:rPr kumimoji="0" lang="en-GB" sz="1500" b="0" i="0" u="none" strike="noStrike" kern="1200" cap="none" spc="-4" normalizeH="0" baseline="0" noProof="0" dirty="0">
                <a:ln>
                  <a:noFill/>
                </a:ln>
                <a:solidFill>
                  <a:srgbClr val="404040"/>
                </a:solidFill>
                <a:effectLst/>
                <a:uLnTx/>
                <a:uFillTx/>
                <a:latin typeface="Calibri" panose="020F0502020204030204"/>
                <a:ea typeface="+mn-ea"/>
                <a:cs typeface="Comic Sans MS"/>
              </a:rPr>
              <a:t>activity  attributes,  </a:t>
            </a:r>
            <a:r>
              <a:rPr kumimoji="0" lang="en-GB" sz="1500" b="0" i="0" u="none" strike="noStrike" kern="1200" cap="none" spc="0" normalizeH="0" baseline="0" noProof="0" dirty="0">
                <a:ln>
                  <a:noFill/>
                </a:ln>
                <a:solidFill>
                  <a:srgbClr val="404040"/>
                </a:solidFill>
                <a:effectLst/>
                <a:uLnTx/>
                <a:uFillTx/>
                <a:latin typeface="Calibri" panose="020F0502020204030204"/>
                <a:ea typeface="+mn-ea"/>
                <a:cs typeface="Comic Sans MS"/>
              </a:rPr>
              <a:t>milestone</a:t>
            </a:r>
            <a:r>
              <a:rPr kumimoji="0" lang="en-GB" sz="1500" b="0" i="0" u="none" strike="noStrike" kern="1200" cap="none" spc="161" normalizeH="0" baseline="0" noProof="0" dirty="0">
                <a:ln>
                  <a:noFill/>
                </a:ln>
                <a:solidFill>
                  <a:srgbClr val="404040"/>
                </a:solidFill>
                <a:effectLst/>
                <a:uLnTx/>
                <a:uFillTx/>
                <a:latin typeface="Calibri" panose="020F0502020204030204"/>
                <a:ea typeface="+mn-ea"/>
                <a:cs typeface="Comic Sans MS"/>
              </a:rPr>
              <a:t> </a:t>
            </a:r>
            <a:r>
              <a:rPr kumimoji="0" lang="en-GB" sz="1500" b="0" i="0" u="none" strike="noStrike" kern="1200" cap="none" spc="0" normalizeH="0" baseline="0" noProof="0" dirty="0">
                <a:ln>
                  <a:noFill/>
                </a:ln>
                <a:solidFill>
                  <a:srgbClr val="404040"/>
                </a:solidFill>
                <a:effectLst/>
                <a:uLnTx/>
                <a:uFillTx/>
                <a:latin typeface="Calibri" panose="020F0502020204030204"/>
                <a:ea typeface="+mn-ea"/>
                <a:cs typeface="Comic Sans MS"/>
              </a:rPr>
              <a:t>list,</a:t>
            </a:r>
            <a:r>
              <a:rPr kumimoji="0" lang="en-GB" sz="1500" b="0" i="0" u="none" strike="noStrike" kern="1200" cap="none" spc="289" normalizeH="0" baseline="0" noProof="0" dirty="0">
                <a:ln>
                  <a:noFill/>
                </a:ln>
                <a:solidFill>
                  <a:srgbClr val="404040"/>
                </a:solidFill>
                <a:effectLst/>
                <a:uLnTx/>
                <a:uFillTx/>
                <a:latin typeface="Calibri" panose="020F0502020204030204"/>
                <a:ea typeface="+mn-ea"/>
                <a:cs typeface="Comic Sans MS"/>
              </a:rPr>
              <a:t> </a:t>
            </a:r>
            <a:r>
              <a:rPr kumimoji="0" lang="en-GB" sz="1500" b="0" i="0" u="none" strike="noStrike" kern="1200" cap="none" spc="-4" normalizeH="0" baseline="0" noProof="0" dirty="0" err="1">
                <a:ln>
                  <a:noFill/>
                </a:ln>
                <a:solidFill>
                  <a:srgbClr val="404040"/>
                </a:solidFill>
                <a:effectLst/>
                <a:uLnTx/>
                <a:uFillTx/>
                <a:latin typeface="Calibri" panose="020F0502020204030204"/>
                <a:ea typeface="+mn-ea"/>
                <a:cs typeface="Comic Sans MS"/>
              </a:rPr>
              <a:t>dan</a:t>
            </a:r>
            <a:r>
              <a:rPr kumimoji="0" lang="en-GB" sz="1500" b="0" i="0" u="none" strike="noStrike" kern="1200" cap="none" spc="-4" normalizeH="0" baseline="0" noProof="0" dirty="0">
                <a:ln>
                  <a:noFill/>
                </a:ln>
                <a:solidFill>
                  <a:srgbClr val="404040"/>
                </a:solidFill>
                <a:effectLst/>
                <a:uLnTx/>
                <a:uFillTx/>
                <a:latin typeface="Calibri" panose="020F0502020204030204"/>
                <a:ea typeface="+mn-ea"/>
                <a:cs typeface="Comic Sans MS"/>
              </a:rPr>
              <a:t> risk</a:t>
            </a:r>
            <a:r>
              <a:rPr kumimoji="0" lang="en-GB" sz="1500" b="0" i="0" u="none" strike="noStrike" kern="1200" cap="none" spc="-30" normalizeH="0" baseline="0" noProof="0" dirty="0">
                <a:ln>
                  <a:noFill/>
                </a:ln>
                <a:solidFill>
                  <a:srgbClr val="404040"/>
                </a:solidFill>
                <a:effectLst/>
                <a:uLnTx/>
                <a:uFillTx/>
                <a:latin typeface="Calibri" panose="020F0502020204030204"/>
                <a:ea typeface="+mn-ea"/>
                <a:cs typeface="Comic Sans MS"/>
              </a:rPr>
              <a:t> </a:t>
            </a:r>
            <a:r>
              <a:rPr kumimoji="0" lang="en-GB" sz="1500" b="0" i="0" u="none" strike="noStrike" kern="1200" cap="none" spc="-4" normalizeH="0" baseline="0" noProof="0" dirty="0">
                <a:ln>
                  <a:noFill/>
                </a:ln>
                <a:solidFill>
                  <a:srgbClr val="404040"/>
                </a:solidFill>
                <a:effectLst/>
                <a:uLnTx/>
                <a:uFillTx/>
                <a:latin typeface="Calibri" panose="020F0502020204030204"/>
                <a:ea typeface="+mn-ea"/>
                <a:cs typeface="Comic Sans MS"/>
              </a:rPr>
              <a:t>register</a:t>
            </a:r>
            <a:r>
              <a:rPr kumimoji="0" lang="en-GB" sz="1500" b="0" i="0" u="none" strike="noStrike" kern="1200" cap="none" spc="-34" normalizeH="0" baseline="0" noProof="0" dirty="0">
                <a:ln>
                  <a:noFill/>
                </a:ln>
                <a:solidFill>
                  <a:srgbClr val="404040"/>
                </a:solidFill>
                <a:effectLst/>
                <a:uLnTx/>
                <a:uFillTx/>
                <a:latin typeface="Calibri" panose="020F0502020204030204"/>
                <a:ea typeface="+mn-ea"/>
                <a:cs typeface="Comic Sans MS"/>
              </a:rPr>
              <a:t> </a:t>
            </a:r>
            <a:r>
              <a:rPr kumimoji="0" lang="en-GB" sz="1500" b="0" i="0" u="none" strike="noStrike" kern="1200" cap="none" spc="-4" normalizeH="0" baseline="0" noProof="0" dirty="0">
                <a:ln>
                  <a:noFill/>
                </a:ln>
                <a:solidFill>
                  <a:srgbClr val="404040"/>
                </a:solidFill>
                <a:effectLst/>
                <a:uLnTx/>
                <a:uFillTx/>
                <a:latin typeface="Calibri" panose="020F0502020204030204"/>
                <a:ea typeface="+mn-ea"/>
                <a:cs typeface="Comic Sans MS"/>
              </a:rPr>
              <a:t>(</a:t>
            </a:r>
            <a:r>
              <a:rPr kumimoji="0" lang="en-GB" sz="1500" b="0" i="0" u="none" strike="noStrike" kern="1200" cap="none" spc="-4" normalizeH="0" baseline="0" noProof="0" dirty="0" err="1">
                <a:ln>
                  <a:noFill/>
                </a:ln>
                <a:solidFill>
                  <a:srgbClr val="404040"/>
                </a:solidFill>
                <a:effectLst/>
                <a:uLnTx/>
                <a:uFillTx/>
                <a:latin typeface="Calibri" panose="020F0502020204030204"/>
                <a:ea typeface="+mn-ea"/>
                <a:cs typeface="Comic Sans MS"/>
              </a:rPr>
              <a:t>daftar</a:t>
            </a:r>
            <a:r>
              <a:rPr kumimoji="0" lang="en-GB" sz="1500" b="0" i="0" u="none" strike="noStrike" kern="1200" cap="none" spc="-4" normalizeH="0" baseline="0" noProof="0" dirty="0">
                <a:ln>
                  <a:noFill/>
                </a:ln>
                <a:solidFill>
                  <a:srgbClr val="404040"/>
                </a:solidFill>
                <a:effectLst/>
                <a:uLnTx/>
                <a:uFillTx/>
                <a:latin typeface="Calibri" panose="020F0502020204030204"/>
                <a:ea typeface="+mn-ea"/>
                <a:cs typeface="Comic Sans MS"/>
              </a:rPr>
              <a:t> </a:t>
            </a:r>
            <a:r>
              <a:rPr kumimoji="0" lang="en-GB" sz="1500" b="0" i="0" u="none" strike="noStrike" kern="1200" cap="none" spc="0" normalizeH="0" baseline="0" noProof="0" dirty="0">
                <a:ln>
                  <a:noFill/>
                </a:ln>
                <a:solidFill>
                  <a:srgbClr val="404040"/>
                </a:solidFill>
                <a:effectLst/>
                <a:uLnTx/>
                <a:uFillTx/>
                <a:latin typeface="Calibri" panose="020F0502020204030204"/>
                <a:ea typeface="+mn-ea"/>
                <a:cs typeface="Comic Sans MS"/>
              </a:rPr>
              <a:t> </a:t>
            </a:r>
            <a:r>
              <a:rPr kumimoji="0" lang="en-GB" sz="1500" b="0" i="0" u="none" strike="noStrike" kern="1200" cap="none" spc="-4" normalizeH="0" baseline="0" noProof="0" dirty="0" err="1">
                <a:ln>
                  <a:noFill/>
                </a:ln>
                <a:solidFill>
                  <a:srgbClr val="404040"/>
                </a:solidFill>
                <a:effectLst/>
                <a:uLnTx/>
                <a:uFillTx/>
                <a:latin typeface="Calibri" panose="020F0502020204030204"/>
                <a:ea typeface="+mn-ea"/>
                <a:cs typeface="Comic Sans MS"/>
              </a:rPr>
              <a:t>resiko</a:t>
            </a:r>
            <a:r>
              <a:rPr kumimoji="0" lang="en-GB" sz="1500" b="0" i="0" u="none" strike="noStrike" kern="1200" cap="none" spc="-4" normalizeH="0" baseline="0" noProof="0" dirty="0">
                <a:ln>
                  <a:noFill/>
                </a:ln>
                <a:solidFill>
                  <a:srgbClr val="404040"/>
                </a:solidFill>
                <a:effectLst/>
                <a:uLnTx/>
                <a:uFillTx/>
                <a:latin typeface="Calibri" panose="020F0502020204030204"/>
                <a:ea typeface="+mn-ea"/>
                <a:cs typeface="Comic Sans MS"/>
              </a:rPr>
              <a:t> </a:t>
            </a:r>
            <a:r>
              <a:rPr kumimoji="0" lang="en-GB" sz="1500" b="0" i="0" u="none" strike="noStrike" kern="1200" cap="none" spc="0" normalizeH="0" baseline="0" noProof="0" dirty="0">
                <a:ln>
                  <a:noFill/>
                </a:ln>
                <a:solidFill>
                  <a:srgbClr val="404040"/>
                </a:solidFill>
                <a:effectLst/>
                <a:uLnTx/>
                <a:uFillTx/>
                <a:latin typeface="Calibri" panose="020F0502020204030204"/>
                <a:ea typeface="+mn-ea"/>
                <a:cs typeface="Comic Sans MS"/>
              </a:rPr>
              <a:t>yang </a:t>
            </a:r>
            <a:r>
              <a:rPr kumimoji="0" lang="en-GB" sz="1500" b="0" i="0" u="none" strike="noStrike" kern="1200" cap="none" spc="0" normalizeH="0" baseline="0" noProof="0" dirty="0" err="1">
                <a:ln>
                  <a:noFill/>
                </a:ln>
                <a:solidFill>
                  <a:srgbClr val="404040"/>
                </a:solidFill>
                <a:effectLst/>
                <a:uLnTx/>
                <a:uFillTx/>
                <a:latin typeface="Calibri" panose="020F0502020204030204"/>
                <a:ea typeface="+mn-ea"/>
                <a:cs typeface="Comic Sans MS"/>
              </a:rPr>
              <a:t>ada</a:t>
            </a:r>
            <a:r>
              <a:rPr kumimoji="0" lang="en-GB" sz="1500" b="0" i="0" u="none" strike="noStrike" kern="1200" cap="none" spc="0" normalizeH="0" baseline="0" noProof="0" dirty="0">
                <a:ln>
                  <a:noFill/>
                </a:ln>
                <a:solidFill>
                  <a:srgbClr val="404040"/>
                </a:solidFill>
                <a:effectLst/>
                <a:uLnTx/>
                <a:uFillTx/>
                <a:latin typeface="Calibri" panose="020F0502020204030204"/>
                <a:ea typeface="+mn-ea"/>
                <a:cs typeface="Comic Sans MS"/>
              </a:rPr>
              <a:t> </a:t>
            </a:r>
            <a:r>
              <a:rPr kumimoji="0" lang="en-GB" sz="1500" b="0" i="0" u="none" strike="noStrike" kern="1200" cap="none" spc="0" normalizeH="0" baseline="0" noProof="0" dirty="0" err="1">
                <a:ln>
                  <a:noFill/>
                </a:ln>
                <a:solidFill>
                  <a:srgbClr val="404040"/>
                </a:solidFill>
                <a:effectLst/>
                <a:uLnTx/>
                <a:uFillTx/>
                <a:latin typeface="Calibri" panose="020F0502020204030204"/>
                <a:ea typeface="+mn-ea"/>
                <a:cs typeface="Comic Sans MS"/>
              </a:rPr>
              <a:t>selama</a:t>
            </a:r>
            <a:r>
              <a:rPr kumimoji="0" lang="en-GB" sz="1500" b="0" i="0" u="none" strike="noStrike" kern="1200" cap="none" spc="0" normalizeH="0" baseline="0" noProof="0" dirty="0">
                <a:ln>
                  <a:noFill/>
                </a:ln>
                <a:solidFill>
                  <a:srgbClr val="404040"/>
                </a:solidFill>
                <a:effectLst/>
                <a:uLnTx/>
                <a:uFillTx/>
                <a:latin typeface="Calibri" panose="020F0502020204030204"/>
                <a:ea typeface="+mn-ea"/>
                <a:cs typeface="Comic Sans MS"/>
              </a:rPr>
              <a:t> </a:t>
            </a:r>
            <a:r>
              <a:rPr kumimoji="0" lang="en-GB" sz="1500" b="0" i="0" u="none" strike="noStrike" kern="1200" cap="none" spc="-4" normalizeH="0" baseline="0" noProof="0" dirty="0" err="1">
                <a:ln>
                  <a:noFill/>
                </a:ln>
                <a:solidFill>
                  <a:srgbClr val="404040"/>
                </a:solidFill>
                <a:effectLst/>
                <a:uLnTx/>
                <a:uFillTx/>
                <a:latin typeface="Calibri" panose="020F0502020204030204"/>
                <a:ea typeface="+mn-ea"/>
                <a:cs typeface="Comic Sans MS"/>
              </a:rPr>
              <a:t>proyek</a:t>
            </a:r>
            <a:r>
              <a:rPr kumimoji="0" lang="en-GB" sz="1500" b="0" i="0" u="none" strike="noStrike" kern="1200" cap="none" spc="-23" normalizeH="0" baseline="0" noProof="0" dirty="0">
                <a:ln>
                  <a:noFill/>
                </a:ln>
                <a:solidFill>
                  <a:srgbClr val="404040"/>
                </a:solidFill>
                <a:effectLst/>
                <a:uLnTx/>
                <a:uFillTx/>
                <a:latin typeface="Calibri" panose="020F0502020204030204"/>
                <a:ea typeface="+mn-ea"/>
                <a:cs typeface="Comic Sans MS"/>
              </a:rPr>
              <a:t> </a:t>
            </a:r>
            <a:r>
              <a:rPr kumimoji="0" lang="en-GB" sz="1500" b="0" i="0" u="none" strike="noStrike" kern="1200" cap="none" spc="-4" normalizeH="0" baseline="0" noProof="0" dirty="0" err="1">
                <a:ln>
                  <a:noFill/>
                </a:ln>
                <a:solidFill>
                  <a:srgbClr val="404040"/>
                </a:solidFill>
                <a:effectLst/>
                <a:uLnTx/>
                <a:uFillTx/>
                <a:latin typeface="Calibri" panose="020F0502020204030204"/>
                <a:ea typeface="+mn-ea"/>
                <a:cs typeface="Comic Sans MS"/>
              </a:rPr>
              <a:t>berlangsung</a:t>
            </a:r>
            <a:r>
              <a:rPr kumimoji="0" lang="en-GB" sz="1500" b="0" i="0" u="none" strike="noStrike" kern="1200" cap="none" spc="-4" normalizeH="0" baseline="0" noProof="0" dirty="0">
                <a:ln>
                  <a:noFill/>
                </a:ln>
                <a:solidFill>
                  <a:srgbClr val="404040"/>
                </a:solidFill>
                <a:effectLst/>
                <a:uLnTx/>
                <a:uFillTx/>
                <a:latin typeface="Calibri" panose="020F0502020204030204"/>
                <a:ea typeface="+mn-ea"/>
                <a:cs typeface="Comic Sans MS"/>
              </a:rPr>
              <a:t>)</a:t>
            </a:r>
            <a:endParaRPr kumimoji="0" lang="en-GB" sz="1500" b="0" i="0" u="none" strike="noStrike" kern="1200" cap="none" spc="0" normalizeH="0" baseline="0" noProof="0" dirty="0">
              <a:ln>
                <a:noFill/>
              </a:ln>
              <a:solidFill>
                <a:srgbClr val="2F2B20"/>
              </a:solidFill>
              <a:effectLst/>
              <a:uLnTx/>
              <a:uFillTx/>
              <a:latin typeface="Calibri" panose="020F0502020204030204"/>
              <a:ea typeface="+mn-ea"/>
              <a:cs typeface="Comic Sans MS"/>
            </a:endParaRPr>
          </a:p>
          <a:p>
            <a:pPr marL="273844" marR="0" lvl="0" indent="0" algn="just" defTabSz="914400" rtl="0" eaLnBrk="1" fontAlgn="auto" latinLnBrk="0" hangingPunct="1">
              <a:lnSpc>
                <a:spcPct val="100000"/>
              </a:lnSpc>
              <a:spcBef>
                <a:spcPts val="0"/>
              </a:spcBef>
              <a:spcAft>
                <a:spcPts val="0"/>
              </a:spcAft>
              <a:buClrTx/>
              <a:buSzTx/>
              <a:buFontTx/>
              <a:buNone/>
              <a:tabLst>
                <a:tab pos="266700" algn="l"/>
              </a:tabLst>
              <a:defRPr/>
            </a:pPr>
            <a:endParaRPr kumimoji="0" lang="en-GB" sz="1500" b="0" i="0" u="none" strike="noStrike" kern="1200" cap="none" spc="-8" normalizeH="0" baseline="0" noProof="0" dirty="0">
              <a:ln>
                <a:noFill/>
              </a:ln>
              <a:solidFill>
                <a:srgbClr val="404040"/>
              </a:solidFill>
              <a:effectLst/>
              <a:uLnTx/>
              <a:uFillTx/>
              <a:latin typeface="Calibri" panose="020F0502020204030204"/>
              <a:ea typeface="+mn-ea"/>
              <a:cs typeface="Comic Sans MS"/>
            </a:endParaRPr>
          </a:p>
          <a:p>
            <a:pPr marL="273844" marR="0" lvl="0" indent="0" algn="l" defTabSz="914400" rtl="0" eaLnBrk="1" fontAlgn="auto" latinLnBrk="0" hangingPunct="1">
              <a:lnSpc>
                <a:spcPct val="100000"/>
              </a:lnSpc>
              <a:spcBef>
                <a:spcPts val="0"/>
              </a:spcBef>
              <a:spcAft>
                <a:spcPts val="0"/>
              </a:spcAft>
              <a:buClrTx/>
              <a:buSzTx/>
              <a:buFontTx/>
              <a:buNone/>
              <a:tabLst>
                <a:tab pos="266700" algn="l"/>
              </a:tabLst>
              <a:defRPr/>
            </a:pPr>
            <a:endParaRPr kumimoji="0" lang="en-GB" sz="1500" b="0" i="0" u="none" strike="noStrike" kern="1200" cap="none" spc="0" normalizeH="0" baseline="0" noProof="0" dirty="0">
              <a:ln>
                <a:noFill/>
              </a:ln>
              <a:solidFill>
                <a:srgbClr val="2F2B20"/>
              </a:solidFill>
              <a:effectLst/>
              <a:uLnTx/>
              <a:uFillTx/>
              <a:latin typeface="Calibri" panose="020F0502020204030204"/>
              <a:ea typeface="+mn-ea"/>
              <a:cs typeface="Comic Sans MS"/>
            </a:endParaRPr>
          </a:p>
        </p:txBody>
      </p:sp>
      <p:sp>
        <p:nvSpPr>
          <p:cNvPr id="5" name="Freeform 4"/>
          <p:cNvSpPr/>
          <p:nvPr/>
        </p:nvSpPr>
        <p:spPr>
          <a:xfrm>
            <a:off x="50639"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Outputs</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6"/>
          <p:cNvSpPr/>
          <p:nvPr/>
        </p:nvSpPr>
        <p:spPr>
          <a:xfrm>
            <a:off x="132524" y="1493624"/>
            <a:ext cx="2368327" cy="3692526"/>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1. Resource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2. Basis of estimates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3. Resource breakdown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4. Project documents updates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Activity attributes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Assumption log</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Lessons learned register</a:t>
            </a:r>
          </a:p>
        </p:txBody>
      </p:sp>
      <p:pic>
        <p:nvPicPr>
          <p:cNvPr id="2" name="Picture 1"/>
          <p:cNvPicPr>
            <a:picLocks noChangeAspect="1"/>
          </p:cNvPicPr>
          <p:nvPr/>
        </p:nvPicPr>
        <p:blipFill>
          <a:blip r:embed="rId3"/>
          <a:stretch>
            <a:fillRect/>
          </a:stretch>
        </p:blipFill>
        <p:spPr>
          <a:xfrm>
            <a:off x="2662314" y="923642"/>
            <a:ext cx="8337782" cy="3730245"/>
          </a:xfrm>
          <a:prstGeom prst="rect">
            <a:avLst/>
          </a:prstGeom>
        </p:spPr>
      </p:pic>
    </p:spTree>
    <p:extLst>
      <p:ext uri="{BB962C8B-B14F-4D97-AF65-F5344CB8AC3E}">
        <p14:creationId xmlns:p14="http://schemas.microsoft.com/office/powerpoint/2010/main" val="3551715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Estimasi</a:t>
            </a:r>
            <a:r>
              <a:rPr lang="en-US" i="1" dirty="0"/>
              <a:t> </a:t>
            </a:r>
            <a:r>
              <a:rPr lang="en-US" i="1" dirty="0" err="1"/>
              <a:t>Kebutuhan</a:t>
            </a:r>
            <a:r>
              <a:rPr lang="en-US" i="1" dirty="0"/>
              <a:t> &amp; </a:t>
            </a:r>
            <a:r>
              <a:rPr lang="en-US" i="1" dirty="0" err="1"/>
              <a:t>Biaya</a:t>
            </a:r>
            <a:r>
              <a:rPr lang="en-US" i="1" dirty="0"/>
              <a:t> SDM</a:t>
            </a:r>
            <a:endParaRPr lang="en-GB" dirty="0"/>
          </a:p>
        </p:txBody>
      </p:sp>
      <p:pic>
        <p:nvPicPr>
          <p:cNvPr id="5" name="Picture 2" descr="E:\other\TU-logo-primer-memusa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9520" y="5533467"/>
            <a:ext cx="514350" cy="60396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ontent Placeholder 6"/>
          <p:cNvGraphicFramePr>
            <a:graphicFrameLocks noGrp="1"/>
          </p:cNvGraphicFramePr>
          <p:nvPr>
            <p:ph idx="1"/>
            <p:extLst>
              <p:ext uri="{D42A27DB-BD31-4B8C-83A1-F6EECF244321}">
                <p14:modId xmlns:p14="http://schemas.microsoft.com/office/powerpoint/2010/main" val="2893956104"/>
              </p:ext>
            </p:extLst>
          </p:nvPr>
        </p:nvGraphicFramePr>
        <p:xfrm>
          <a:off x="955964" y="1680882"/>
          <a:ext cx="9822871" cy="2199640"/>
        </p:xfrm>
        <a:graphic>
          <a:graphicData uri="http://schemas.openxmlformats.org/drawingml/2006/table">
            <a:tbl>
              <a:tblPr firstRow="1" bandRow="1">
                <a:tableStyleId>{5940675A-B579-460E-94D1-54222C63F5DA}</a:tableStyleId>
              </a:tblPr>
              <a:tblGrid>
                <a:gridCol w="1964574">
                  <a:extLst>
                    <a:ext uri="{9D8B030D-6E8A-4147-A177-3AD203B41FA5}">
                      <a16:colId xmlns:a16="http://schemas.microsoft.com/office/drawing/2014/main" val="20000"/>
                    </a:ext>
                  </a:extLst>
                </a:gridCol>
                <a:gridCol w="1964574">
                  <a:extLst>
                    <a:ext uri="{9D8B030D-6E8A-4147-A177-3AD203B41FA5}">
                      <a16:colId xmlns:a16="http://schemas.microsoft.com/office/drawing/2014/main" val="20001"/>
                    </a:ext>
                  </a:extLst>
                </a:gridCol>
                <a:gridCol w="1773895">
                  <a:extLst>
                    <a:ext uri="{9D8B030D-6E8A-4147-A177-3AD203B41FA5}">
                      <a16:colId xmlns:a16="http://schemas.microsoft.com/office/drawing/2014/main" val="20002"/>
                    </a:ext>
                  </a:extLst>
                </a:gridCol>
                <a:gridCol w="2155254">
                  <a:extLst>
                    <a:ext uri="{9D8B030D-6E8A-4147-A177-3AD203B41FA5}">
                      <a16:colId xmlns:a16="http://schemas.microsoft.com/office/drawing/2014/main" val="20003"/>
                    </a:ext>
                  </a:extLst>
                </a:gridCol>
                <a:gridCol w="1964574">
                  <a:extLst>
                    <a:ext uri="{9D8B030D-6E8A-4147-A177-3AD203B41FA5}">
                      <a16:colId xmlns:a16="http://schemas.microsoft.com/office/drawing/2014/main" val="20004"/>
                    </a:ext>
                  </a:extLst>
                </a:gridCol>
              </a:tblGrid>
              <a:tr h="290158">
                <a:tc rowSpan="2">
                  <a:txBody>
                    <a:bodyPr/>
                    <a:lstStyle/>
                    <a:p>
                      <a:pPr algn="ctr"/>
                      <a:endParaRPr lang="en-US" sz="1400" b="1" dirty="0">
                        <a:solidFill>
                          <a:schemeClr val="bg1"/>
                        </a:solidFill>
                      </a:endParaRPr>
                    </a:p>
                    <a:p>
                      <a:pPr algn="ctr"/>
                      <a:r>
                        <a:rPr lang="en-US" sz="1400" b="1" dirty="0">
                          <a:solidFill>
                            <a:schemeClr val="bg1"/>
                          </a:solidFill>
                        </a:rPr>
                        <a:t>SPESIFIKASI </a:t>
                      </a:r>
                      <a:endParaRPr lang="en-GB" sz="1400" b="1" dirty="0">
                        <a:solidFill>
                          <a:schemeClr val="bg1"/>
                        </a:solidFill>
                      </a:endParaRPr>
                    </a:p>
                  </a:txBody>
                  <a:tcPr>
                    <a:solidFill>
                      <a:schemeClr val="accent1"/>
                    </a:solidFill>
                  </a:tcPr>
                </a:tc>
                <a:tc gridSpan="2">
                  <a:txBody>
                    <a:bodyPr/>
                    <a:lstStyle/>
                    <a:p>
                      <a:pPr algn="ctr"/>
                      <a:r>
                        <a:rPr lang="en-US" b="1" dirty="0">
                          <a:solidFill>
                            <a:schemeClr val="bg1"/>
                          </a:solidFill>
                        </a:rPr>
                        <a:t>KEBUTUHAN</a:t>
                      </a:r>
                      <a:endParaRPr lang="en-GB" b="1" dirty="0">
                        <a:solidFill>
                          <a:schemeClr val="bg1"/>
                        </a:solidFill>
                      </a:endParaRPr>
                    </a:p>
                  </a:txBody>
                  <a:tcPr>
                    <a:solidFill>
                      <a:schemeClr val="accent1"/>
                    </a:solidFill>
                  </a:tcPr>
                </a:tc>
                <a:tc hMerge="1">
                  <a:txBody>
                    <a:bodyPr/>
                    <a:lstStyle/>
                    <a:p>
                      <a:endParaRPr lang="en-GB" dirty="0"/>
                    </a:p>
                  </a:txBody>
                  <a:tcPr>
                    <a:solidFill>
                      <a:schemeClr val="accent1"/>
                    </a:solidFill>
                  </a:tcPr>
                </a:tc>
                <a:tc gridSpan="2">
                  <a:txBody>
                    <a:bodyPr/>
                    <a:lstStyle/>
                    <a:p>
                      <a:pPr algn="ctr"/>
                      <a:r>
                        <a:rPr lang="en-US" b="1" dirty="0">
                          <a:solidFill>
                            <a:schemeClr val="bg1"/>
                          </a:solidFill>
                        </a:rPr>
                        <a:t>BIAYA</a:t>
                      </a:r>
                      <a:endParaRPr lang="en-GB" b="1" dirty="0">
                        <a:solidFill>
                          <a:schemeClr val="bg1"/>
                        </a:solidFill>
                      </a:endParaRPr>
                    </a:p>
                  </a:txBody>
                  <a:tcPr>
                    <a:solidFill>
                      <a:schemeClr val="accent1"/>
                    </a:solidFill>
                  </a:tcPr>
                </a:tc>
                <a:tc hMerge="1">
                  <a:txBody>
                    <a:bodyPr/>
                    <a:lstStyle/>
                    <a:p>
                      <a:endParaRPr lang="en-GB" dirty="0"/>
                    </a:p>
                  </a:txBody>
                  <a:tcPr>
                    <a:solidFill>
                      <a:schemeClr val="accent1"/>
                    </a:solidFill>
                  </a:tcPr>
                </a:tc>
                <a:extLst>
                  <a:ext uri="{0D108BD9-81ED-4DB2-BD59-A6C34878D82A}">
                    <a16:rowId xmlns:a16="http://schemas.microsoft.com/office/drawing/2014/main" val="10000"/>
                  </a:ext>
                </a:extLst>
              </a:tr>
              <a:tr h="370840">
                <a:tc vMerge="1">
                  <a:txBody>
                    <a:bodyPr/>
                    <a:lstStyle/>
                    <a:p>
                      <a:endParaRPr lang="en-GB" dirty="0"/>
                    </a:p>
                  </a:txBody>
                  <a:tcPr>
                    <a:solidFill>
                      <a:schemeClr val="accent1"/>
                    </a:solidFill>
                  </a:tcPr>
                </a:tc>
                <a:tc>
                  <a:txBody>
                    <a:bodyPr/>
                    <a:lstStyle/>
                    <a:p>
                      <a:pPr algn="ctr"/>
                      <a:r>
                        <a:rPr lang="en-US" sz="1400" b="1" dirty="0">
                          <a:solidFill>
                            <a:schemeClr val="bg1"/>
                          </a:solidFill>
                        </a:rPr>
                        <a:t>STANDAR</a:t>
                      </a:r>
                      <a:endParaRPr lang="en-GB" sz="1400" b="1" dirty="0">
                        <a:solidFill>
                          <a:schemeClr val="bg1"/>
                        </a:solidFill>
                      </a:endParaRPr>
                    </a:p>
                  </a:txBody>
                  <a:tcPr>
                    <a:solidFill>
                      <a:schemeClr val="accent1"/>
                    </a:solidFill>
                  </a:tcPr>
                </a:tc>
                <a:tc>
                  <a:txBody>
                    <a:bodyPr/>
                    <a:lstStyle/>
                    <a:p>
                      <a:pPr algn="ctr"/>
                      <a:r>
                        <a:rPr lang="en-US" sz="1400" b="1" dirty="0">
                          <a:solidFill>
                            <a:schemeClr val="bg1"/>
                          </a:solidFill>
                        </a:rPr>
                        <a:t>TOTAL</a:t>
                      </a:r>
                      <a:endParaRPr lang="en-GB" sz="1400" b="1" dirty="0">
                        <a:solidFill>
                          <a:schemeClr val="bg1"/>
                        </a:solidFill>
                      </a:endParaRPr>
                    </a:p>
                  </a:txBody>
                  <a:tcPr>
                    <a:solidFill>
                      <a:schemeClr val="accent1"/>
                    </a:solidFill>
                  </a:tcPr>
                </a:tc>
                <a:tc>
                  <a:txBody>
                    <a:bodyPr/>
                    <a:lstStyle/>
                    <a:p>
                      <a:pPr algn="ctr"/>
                      <a:r>
                        <a:rPr lang="en-US" sz="1400" b="1" dirty="0">
                          <a:solidFill>
                            <a:schemeClr val="bg1"/>
                          </a:solidFill>
                        </a:rPr>
                        <a:t>STANDAR</a:t>
                      </a:r>
                      <a:endParaRPr lang="en-GB" sz="1400" b="1" dirty="0">
                        <a:solidFill>
                          <a:schemeClr val="bg1"/>
                        </a:solidFill>
                      </a:endParaRPr>
                    </a:p>
                  </a:txBody>
                  <a:tcPr>
                    <a:solidFill>
                      <a:schemeClr val="accent1"/>
                    </a:solidFill>
                  </a:tcPr>
                </a:tc>
                <a:tc>
                  <a:txBody>
                    <a:bodyPr/>
                    <a:lstStyle/>
                    <a:p>
                      <a:pPr algn="ctr"/>
                      <a:r>
                        <a:rPr lang="en-US" sz="1400" b="1" dirty="0">
                          <a:solidFill>
                            <a:schemeClr val="bg1"/>
                          </a:solidFill>
                        </a:rPr>
                        <a:t>TOTAL</a:t>
                      </a:r>
                      <a:endParaRPr lang="en-GB" sz="1400" b="1" dirty="0">
                        <a:solidFill>
                          <a:schemeClr val="bg1"/>
                        </a:solidFill>
                      </a:endParaRPr>
                    </a:p>
                  </a:txBody>
                  <a:tcPr>
                    <a:solidFill>
                      <a:schemeClr val="accent1"/>
                    </a:solidFill>
                  </a:tcPr>
                </a:tc>
                <a:extLst>
                  <a:ext uri="{0D108BD9-81ED-4DB2-BD59-A6C34878D82A}">
                    <a16:rowId xmlns:a16="http://schemas.microsoft.com/office/drawing/2014/main" val="10001"/>
                  </a:ext>
                </a:extLst>
              </a:tr>
              <a:tr h="370840">
                <a:tc>
                  <a:txBody>
                    <a:bodyPr/>
                    <a:lstStyle/>
                    <a:p>
                      <a:r>
                        <a:rPr lang="en-US" dirty="0" err="1"/>
                        <a:t>Tukang</a:t>
                      </a:r>
                      <a:r>
                        <a:rPr lang="en-US" dirty="0"/>
                        <a:t> </a:t>
                      </a:r>
                    </a:p>
                    <a:p>
                      <a:endParaRPr lang="en-US" dirty="0"/>
                    </a:p>
                    <a:p>
                      <a:r>
                        <a:rPr lang="en-US" dirty="0" err="1"/>
                        <a:t>Pembantu</a:t>
                      </a:r>
                      <a:r>
                        <a:rPr lang="en-US" dirty="0"/>
                        <a:t> </a:t>
                      </a:r>
                      <a:r>
                        <a:rPr lang="en-US" dirty="0" err="1"/>
                        <a:t>Tukang</a:t>
                      </a:r>
                      <a:r>
                        <a:rPr lang="en-US" dirty="0"/>
                        <a:t> </a:t>
                      </a:r>
                    </a:p>
                    <a:p>
                      <a:endParaRPr lang="en-US" dirty="0"/>
                    </a:p>
                    <a:p>
                      <a:endParaRPr lang="en-GB" dirty="0"/>
                    </a:p>
                  </a:txBody>
                  <a:tcPr>
                    <a:solidFill>
                      <a:schemeClr val="tx1">
                        <a:lumMod val="10000"/>
                        <a:lumOff val="90000"/>
                      </a:schemeClr>
                    </a:solidFill>
                  </a:tcPr>
                </a:tc>
                <a:tc>
                  <a:txBody>
                    <a:bodyPr/>
                    <a:lstStyle/>
                    <a:p>
                      <a:pPr algn="ctr"/>
                      <a:r>
                        <a:rPr lang="en-US" dirty="0"/>
                        <a:t>4 M²/Orang/</a:t>
                      </a:r>
                      <a:r>
                        <a:rPr lang="en-US" dirty="0" err="1"/>
                        <a:t>Hari</a:t>
                      </a:r>
                      <a:endParaRPr lang="en-US" dirty="0"/>
                    </a:p>
                    <a:p>
                      <a:pPr algn="ctr"/>
                      <a:endParaRPr lang="en-US" dirty="0"/>
                    </a:p>
                    <a:p>
                      <a:pPr marL="0" marR="0" indent="0" algn="ctr" defTabSz="685800" rtl="0" eaLnBrk="1" fontAlgn="auto" latinLnBrk="0" hangingPunct="1">
                        <a:lnSpc>
                          <a:spcPct val="100000"/>
                        </a:lnSpc>
                        <a:spcBef>
                          <a:spcPts val="0"/>
                        </a:spcBef>
                        <a:spcAft>
                          <a:spcPts val="0"/>
                        </a:spcAft>
                        <a:buClrTx/>
                        <a:buSzTx/>
                        <a:buFontTx/>
                        <a:buNone/>
                        <a:tabLst/>
                        <a:defRPr/>
                      </a:pPr>
                      <a:r>
                        <a:rPr lang="en-US" dirty="0"/>
                        <a:t>4 M²/Orang/</a:t>
                      </a:r>
                      <a:r>
                        <a:rPr lang="en-US" dirty="0" err="1"/>
                        <a:t>Hari</a:t>
                      </a:r>
                      <a:endParaRPr lang="en-GB" dirty="0"/>
                    </a:p>
                    <a:p>
                      <a:pPr algn="ctr"/>
                      <a:endParaRPr lang="en-US" dirty="0"/>
                    </a:p>
                  </a:txBody>
                  <a:tcPr>
                    <a:solidFill>
                      <a:schemeClr val="tx1">
                        <a:lumMod val="10000"/>
                        <a:lumOff val="90000"/>
                      </a:schemeClr>
                    </a:solidFill>
                  </a:tcPr>
                </a:tc>
                <a:tc>
                  <a:txBody>
                    <a:bodyPr/>
                    <a:lstStyle/>
                    <a:p>
                      <a:pPr algn="ctr"/>
                      <a:r>
                        <a:rPr lang="en-US" dirty="0"/>
                        <a:t>25 Orang/</a:t>
                      </a:r>
                      <a:r>
                        <a:rPr lang="en-US" dirty="0" err="1"/>
                        <a:t>Hari</a:t>
                      </a:r>
                      <a:endParaRPr lang="en-US" dirty="0"/>
                    </a:p>
                    <a:p>
                      <a:pPr algn="ctr"/>
                      <a:endParaRPr lang="en-US" dirty="0"/>
                    </a:p>
                    <a:p>
                      <a:pPr marL="0" marR="0" indent="0" algn="ctr" defTabSz="685800" rtl="0" eaLnBrk="1" fontAlgn="auto" latinLnBrk="0" hangingPunct="1">
                        <a:lnSpc>
                          <a:spcPct val="100000"/>
                        </a:lnSpc>
                        <a:spcBef>
                          <a:spcPts val="0"/>
                        </a:spcBef>
                        <a:spcAft>
                          <a:spcPts val="0"/>
                        </a:spcAft>
                        <a:buClrTx/>
                        <a:buSzTx/>
                        <a:buFontTx/>
                        <a:buNone/>
                        <a:tabLst/>
                        <a:defRPr/>
                      </a:pPr>
                      <a:r>
                        <a:rPr lang="en-US" dirty="0"/>
                        <a:t>25 Orang/</a:t>
                      </a:r>
                      <a:r>
                        <a:rPr lang="en-US" dirty="0" err="1"/>
                        <a:t>Hari</a:t>
                      </a:r>
                      <a:endParaRPr lang="en-GB" dirty="0"/>
                    </a:p>
                  </a:txBody>
                  <a:tcPr>
                    <a:solidFill>
                      <a:schemeClr val="tx1">
                        <a:lumMod val="10000"/>
                        <a:lumOff val="90000"/>
                      </a:schemeClr>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dirty="0"/>
                        <a:t>100.000/</a:t>
                      </a:r>
                      <a:r>
                        <a:rPr lang="en-US" dirty="0" err="1"/>
                        <a:t>Hari</a:t>
                      </a:r>
                      <a:r>
                        <a:rPr lang="en-US" dirty="0"/>
                        <a:t>/Orang</a:t>
                      </a:r>
                    </a:p>
                    <a:p>
                      <a:pPr marL="0" marR="0" indent="0" algn="ctr" defTabSz="685800" rtl="0" eaLnBrk="1" fontAlgn="auto" latinLnBrk="0" hangingPunct="1">
                        <a:lnSpc>
                          <a:spcPct val="100000"/>
                        </a:lnSpc>
                        <a:spcBef>
                          <a:spcPts val="0"/>
                        </a:spcBef>
                        <a:spcAft>
                          <a:spcPts val="0"/>
                        </a:spcAft>
                        <a:buClrTx/>
                        <a:buSzTx/>
                        <a:buFontTx/>
                        <a:buNone/>
                        <a:tabLst/>
                        <a:defRPr/>
                      </a:pPr>
                      <a:endParaRPr lang="en-US" dirty="0"/>
                    </a:p>
                    <a:p>
                      <a:pPr marL="0" marR="0" indent="0" algn="ctr" defTabSz="685800" rtl="0" eaLnBrk="1" fontAlgn="auto" latinLnBrk="0" hangingPunct="1">
                        <a:lnSpc>
                          <a:spcPct val="100000"/>
                        </a:lnSpc>
                        <a:spcBef>
                          <a:spcPts val="0"/>
                        </a:spcBef>
                        <a:spcAft>
                          <a:spcPts val="0"/>
                        </a:spcAft>
                        <a:buClrTx/>
                        <a:buSzTx/>
                        <a:buFontTx/>
                        <a:buNone/>
                        <a:tabLst/>
                        <a:defRPr/>
                      </a:pPr>
                      <a:r>
                        <a:rPr lang="en-US" dirty="0"/>
                        <a:t>80.000/</a:t>
                      </a:r>
                      <a:r>
                        <a:rPr lang="en-US" dirty="0" err="1"/>
                        <a:t>Hari</a:t>
                      </a:r>
                      <a:r>
                        <a:rPr lang="en-US" dirty="0"/>
                        <a:t>/Orang</a:t>
                      </a:r>
                      <a:endParaRPr lang="en-GB" dirty="0"/>
                    </a:p>
                    <a:p>
                      <a:pPr algn="ctr"/>
                      <a:endParaRPr lang="en-US" dirty="0"/>
                    </a:p>
                    <a:p>
                      <a:pPr algn="ctr"/>
                      <a:endParaRPr lang="en-US" dirty="0"/>
                    </a:p>
                  </a:txBody>
                  <a:tcPr>
                    <a:solidFill>
                      <a:schemeClr val="tx1">
                        <a:lumMod val="10000"/>
                        <a:lumOff val="90000"/>
                      </a:schemeClr>
                    </a:solidFill>
                  </a:tcPr>
                </a:tc>
                <a:tc>
                  <a:txBody>
                    <a:bodyPr/>
                    <a:lstStyle/>
                    <a:p>
                      <a:pPr algn="ctr"/>
                      <a:r>
                        <a:rPr lang="en-US" dirty="0"/>
                        <a:t>2.500.000</a:t>
                      </a:r>
                    </a:p>
                    <a:p>
                      <a:pPr algn="ctr"/>
                      <a:endParaRPr lang="en-US" dirty="0"/>
                    </a:p>
                    <a:p>
                      <a:pPr algn="ctr"/>
                      <a:r>
                        <a:rPr lang="en-US" dirty="0"/>
                        <a:t>2.000.000</a:t>
                      </a:r>
                      <a:endParaRPr lang="en-GB" dirty="0"/>
                    </a:p>
                  </a:txBody>
                  <a:tcPr>
                    <a:solidFill>
                      <a:schemeClr val="tx1">
                        <a:lumMod val="10000"/>
                        <a:lumOff val="9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38542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Estimasi</a:t>
            </a:r>
            <a:r>
              <a:rPr lang="en-US" i="1" dirty="0"/>
              <a:t> </a:t>
            </a:r>
            <a:r>
              <a:rPr lang="en-US" i="1" dirty="0" err="1"/>
              <a:t>Kebutuhan</a:t>
            </a:r>
            <a:r>
              <a:rPr lang="en-US" i="1" dirty="0"/>
              <a:t> &amp; </a:t>
            </a:r>
            <a:r>
              <a:rPr lang="en-US" i="1" dirty="0" err="1"/>
              <a:t>Biaya</a:t>
            </a:r>
            <a:r>
              <a:rPr lang="en-US" i="1" dirty="0"/>
              <a:t> </a:t>
            </a:r>
            <a:r>
              <a:rPr lang="en-US" i="1" dirty="0" err="1"/>
              <a:t>Bahan</a:t>
            </a:r>
            <a:endParaRPr lang="en-GB" dirty="0"/>
          </a:p>
        </p:txBody>
      </p:sp>
      <p:pic>
        <p:nvPicPr>
          <p:cNvPr id="5" name="Picture 2" descr="E:\other\TU-logo-primer-memusa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9520" y="5533467"/>
            <a:ext cx="514350" cy="60396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ontent Placeholder 6"/>
          <p:cNvGraphicFramePr>
            <a:graphicFrameLocks noGrp="1"/>
          </p:cNvGraphicFramePr>
          <p:nvPr>
            <p:ph idx="1"/>
          </p:nvPr>
        </p:nvGraphicFramePr>
        <p:xfrm>
          <a:off x="1981200" y="1680882"/>
          <a:ext cx="7620000" cy="2473960"/>
        </p:xfrm>
        <a:graphic>
          <a:graphicData uri="http://schemas.openxmlformats.org/drawingml/2006/table">
            <a:tbl>
              <a:tblPr firstRow="1" bandRow="1">
                <a:tableStyleId>{5940675A-B579-460E-94D1-54222C63F5DA}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376082">
                  <a:extLst>
                    <a:ext uri="{9D8B030D-6E8A-4147-A177-3AD203B41FA5}">
                      <a16:colId xmlns:a16="http://schemas.microsoft.com/office/drawing/2014/main" val="20002"/>
                    </a:ext>
                  </a:extLst>
                </a:gridCol>
                <a:gridCol w="1671918">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290158">
                <a:tc rowSpan="2">
                  <a:txBody>
                    <a:bodyPr/>
                    <a:lstStyle/>
                    <a:p>
                      <a:pPr algn="ctr"/>
                      <a:endParaRPr lang="en-US" sz="1400" b="1" dirty="0">
                        <a:solidFill>
                          <a:schemeClr val="bg1"/>
                        </a:solidFill>
                      </a:endParaRPr>
                    </a:p>
                    <a:p>
                      <a:pPr algn="ctr"/>
                      <a:r>
                        <a:rPr lang="en-US" sz="1400" b="1" dirty="0">
                          <a:solidFill>
                            <a:schemeClr val="bg1"/>
                          </a:solidFill>
                        </a:rPr>
                        <a:t>JENIS</a:t>
                      </a:r>
                      <a:endParaRPr lang="en-GB" sz="1400" b="1" dirty="0">
                        <a:solidFill>
                          <a:schemeClr val="bg1"/>
                        </a:solidFill>
                      </a:endParaRPr>
                    </a:p>
                  </a:txBody>
                  <a:tcPr>
                    <a:solidFill>
                      <a:schemeClr val="accent1"/>
                    </a:solidFill>
                  </a:tcPr>
                </a:tc>
                <a:tc gridSpan="2">
                  <a:txBody>
                    <a:bodyPr/>
                    <a:lstStyle/>
                    <a:p>
                      <a:pPr algn="ctr"/>
                      <a:r>
                        <a:rPr lang="en-US" b="1" dirty="0">
                          <a:solidFill>
                            <a:schemeClr val="bg1"/>
                          </a:solidFill>
                        </a:rPr>
                        <a:t>KEBUTUHAN</a:t>
                      </a:r>
                      <a:endParaRPr lang="en-GB" b="1" dirty="0">
                        <a:solidFill>
                          <a:schemeClr val="bg1"/>
                        </a:solidFill>
                      </a:endParaRPr>
                    </a:p>
                  </a:txBody>
                  <a:tcPr>
                    <a:solidFill>
                      <a:schemeClr val="accent1"/>
                    </a:solidFill>
                  </a:tcPr>
                </a:tc>
                <a:tc hMerge="1">
                  <a:txBody>
                    <a:bodyPr/>
                    <a:lstStyle/>
                    <a:p>
                      <a:endParaRPr lang="en-GB" dirty="0"/>
                    </a:p>
                  </a:txBody>
                  <a:tcPr>
                    <a:solidFill>
                      <a:schemeClr val="accent1"/>
                    </a:solidFill>
                  </a:tcPr>
                </a:tc>
                <a:tc gridSpan="2">
                  <a:txBody>
                    <a:bodyPr/>
                    <a:lstStyle/>
                    <a:p>
                      <a:pPr algn="ctr"/>
                      <a:r>
                        <a:rPr lang="en-US" b="1" dirty="0">
                          <a:solidFill>
                            <a:schemeClr val="bg1"/>
                          </a:solidFill>
                        </a:rPr>
                        <a:t>BIAYA</a:t>
                      </a:r>
                      <a:endParaRPr lang="en-GB" b="1" dirty="0">
                        <a:solidFill>
                          <a:schemeClr val="bg1"/>
                        </a:solidFill>
                      </a:endParaRPr>
                    </a:p>
                  </a:txBody>
                  <a:tcPr>
                    <a:solidFill>
                      <a:schemeClr val="accent1"/>
                    </a:solidFill>
                  </a:tcPr>
                </a:tc>
                <a:tc hMerge="1">
                  <a:txBody>
                    <a:bodyPr/>
                    <a:lstStyle/>
                    <a:p>
                      <a:endParaRPr lang="en-GB" dirty="0"/>
                    </a:p>
                  </a:txBody>
                  <a:tcPr>
                    <a:solidFill>
                      <a:schemeClr val="accent1"/>
                    </a:solidFill>
                  </a:tcPr>
                </a:tc>
                <a:extLst>
                  <a:ext uri="{0D108BD9-81ED-4DB2-BD59-A6C34878D82A}">
                    <a16:rowId xmlns:a16="http://schemas.microsoft.com/office/drawing/2014/main" val="10000"/>
                  </a:ext>
                </a:extLst>
              </a:tr>
              <a:tr h="370840">
                <a:tc vMerge="1">
                  <a:txBody>
                    <a:bodyPr/>
                    <a:lstStyle/>
                    <a:p>
                      <a:endParaRPr lang="en-GB" dirty="0"/>
                    </a:p>
                  </a:txBody>
                  <a:tcPr>
                    <a:solidFill>
                      <a:schemeClr val="accent1"/>
                    </a:solidFill>
                  </a:tcPr>
                </a:tc>
                <a:tc>
                  <a:txBody>
                    <a:bodyPr/>
                    <a:lstStyle/>
                    <a:p>
                      <a:pPr algn="ctr"/>
                      <a:r>
                        <a:rPr lang="en-US" sz="1400" b="1" dirty="0">
                          <a:solidFill>
                            <a:schemeClr val="bg1"/>
                          </a:solidFill>
                        </a:rPr>
                        <a:t>STANDAR</a:t>
                      </a:r>
                      <a:endParaRPr lang="en-GB" sz="1400" b="1" dirty="0">
                        <a:solidFill>
                          <a:schemeClr val="bg1"/>
                        </a:solidFill>
                      </a:endParaRPr>
                    </a:p>
                  </a:txBody>
                  <a:tcPr>
                    <a:solidFill>
                      <a:schemeClr val="accent1"/>
                    </a:solidFill>
                  </a:tcPr>
                </a:tc>
                <a:tc>
                  <a:txBody>
                    <a:bodyPr/>
                    <a:lstStyle/>
                    <a:p>
                      <a:pPr algn="ctr"/>
                      <a:r>
                        <a:rPr lang="en-US" sz="1400" b="1" dirty="0">
                          <a:solidFill>
                            <a:schemeClr val="bg1"/>
                          </a:solidFill>
                        </a:rPr>
                        <a:t>TOTAL</a:t>
                      </a:r>
                      <a:endParaRPr lang="en-GB" sz="1400" b="1" dirty="0">
                        <a:solidFill>
                          <a:schemeClr val="bg1"/>
                        </a:solidFill>
                      </a:endParaRPr>
                    </a:p>
                  </a:txBody>
                  <a:tcPr>
                    <a:solidFill>
                      <a:schemeClr val="accent1"/>
                    </a:solidFill>
                  </a:tcPr>
                </a:tc>
                <a:tc>
                  <a:txBody>
                    <a:bodyPr/>
                    <a:lstStyle/>
                    <a:p>
                      <a:pPr algn="ctr"/>
                      <a:r>
                        <a:rPr lang="en-US" sz="1400" b="1" dirty="0">
                          <a:solidFill>
                            <a:schemeClr val="bg1"/>
                          </a:solidFill>
                        </a:rPr>
                        <a:t>STANDAR</a:t>
                      </a:r>
                      <a:endParaRPr lang="en-GB" sz="1400" b="1" dirty="0">
                        <a:solidFill>
                          <a:schemeClr val="bg1"/>
                        </a:solidFill>
                      </a:endParaRPr>
                    </a:p>
                  </a:txBody>
                  <a:tcPr>
                    <a:solidFill>
                      <a:schemeClr val="accent1"/>
                    </a:solidFill>
                  </a:tcPr>
                </a:tc>
                <a:tc>
                  <a:txBody>
                    <a:bodyPr/>
                    <a:lstStyle/>
                    <a:p>
                      <a:pPr algn="ctr"/>
                      <a:r>
                        <a:rPr lang="en-US" sz="1400" b="1" dirty="0">
                          <a:solidFill>
                            <a:schemeClr val="bg1"/>
                          </a:solidFill>
                        </a:rPr>
                        <a:t>TOTAL</a:t>
                      </a:r>
                      <a:endParaRPr lang="en-GB" sz="1400" b="1" dirty="0">
                        <a:solidFill>
                          <a:schemeClr val="bg1"/>
                        </a:solidFill>
                      </a:endParaRPr>
                    </a:p>
                  </a:txBody>
                  <a:tcPr>
                    <a:solidFill>
                      <a:schemeClr val="accent1"/>
                    </a:solidFill>
                  </a:tcPr>
                </a:tc>
                <a:extLst>
                  <a:ext uri="{0D108BD9-81ED-4DB2-BD59-A6C34878D82A}">
                    <a16:rowId xmlns:a16="http://schemas.microsoft.com/office/drawing/2014/main" val="10001"/>
                  </a:ext>
                </a:extLst>
              </a:tr>
              <a:tr h="370840">
                <a:tc>
                  <a:txBody>
                    <a:bodyPr/>
                    <a:lstStyle/>
                    <a:p>
                      <a:r>
                        <a:rPr lang="en-US" dirty="0" err="1"/>
                        <a:t>Pasir</a:t>
                      </a:r>
                      <a:r>
                        <a:rPr lang="en-US" dirty="0"/>
                        <a:t> </a:t>
                      </a:r>
                    </a:p>
                    <a:p>
                      <a:endParaRPr lang="en-US" dirty="0"/>
                    </a:p>
                    <a:p>
                      <a:r>
                        <a:rPr lang="en-US" dirty="0"/>
                        <a:t>Bata</a:t>
                      </a:r>
                    </a:p>
                    <a:p>
                      <a:endParaRPr lang="en-US" dirty="0"/>
                    </a:p>
                    <a:p>
                      <a:r>
                        <a:rPr lang="en-US" dirty="0"/>
                        <a:t>Semen</a:t>
                      </a:r>
                    </a:p>
                    <a:p>
                      <a:endParaRPr lang="en-GB" dirty="0"/>
                    </a:p>
                  </a:txBody>
                  <a:tcPr>
                    <a:solidFill>
                      <a:schemeClr val="tx1">
                        <a:lumMod val="10000"/>
                        <a:lumOff val="90000"/>
                      </a:schemeClr>
                    </a:solidFill>
                  </a:tcPr>
                </a:tc>
                <a:tc>
                  <a:txBody>
                    <a:bodyPr/>
                    <a:lstStyle/>
                    <a:p>
                      <a:pPr algn="ctr"/>
                      <a:r>
                        <a:rPr lang="en-US" dirty="0"/>
                        <a:t>0.054 </a:t>
                      </a:r>
                    </a:p>
                    <a:p>
                      <a:pPr algn="ctr"/>
                      <a:endParaRPr lang="en-US" dirty="0"/>
                    </a:p>
                    <a:p>
                      <a:pPr algn="ctr"/>
                      <a:r>
                        <a:rPr lang="en-US" dirty="0"/>
                        <a:t>70</a:t>
                      </a:r>
                    </a:p>
                    <a:p>
                      <a:pPr algn="ctr"/>
                      <a:endParaRPr lang="en-US" dirty="0"/>
                    </a:p>
                    <a:p>
                      <a:pPr algn="ctr"/>
                      <a:r>
                        <a:rPr lang="en-US" dirty="0"/>
                        <a:t>0.525</a:t>
                      </a:r>
                    </a:p>
                  </a:txBody>
                  <a:tcPr>
                    <a:solidFill>
                      <a:schemeClr val="tx1">
                        <a:lumMod val="10000"/>
                        <a:lumOff val="90000"/>
                      </a:schemeClr>
                    </a:solidFill>
                  </a:tcPr>
                </a:tc>
                <a:tc>
                  <a:txBody>
                    <a:bodyPr/>
                    <a:lstStyle/>
                    <a:p>
                      <a:pPr algn="ctr"/>
                      <a:r>
                        <a:rPr lang="en-US" dirty="0"/>
                        <a:t>5.4</a:t>
                      </a:r>
                      <a:endParaRPr lang="en-GB" dirty="0"/>
                    </a:p>
                    <a:p>
                      <a:pPr algn="ctr"/>
                      <a:endParaRPr lang="en-US" dirty="0"/>
                    </a:p>
                    <a:p>
                      <a:pPr algn="ctr"/>
                      <a:r>
                        <a:rPr lang="en-US" dirty="0"/>
                        <a:t>7000</a:t>
                      </a:r>
                    </a:p>
                    <a:p>
                      <a:pPr algn="ctr"/>
                      <a:endParaRPr lang="en-US" dirty="0"/>
                    </a:p>
                    <a:p>
                      <a:pPr algn="ctr"/>
                      <a:r>
                        <a:rPr lang="en-US" dirty="0"/>
                        <a:t>52.5</a:t>
                      </a:r>
                      <a:endParaRPr lang="en-GB" dirty="0"/>
                    </a:p>
                  </a:txBody>
                  <a:tcPr>
                    <a:solidFill>
                      <a:schemeClr val="tx1">
                        <a:lumMod val="10000"/>
                        <a:lumOff val="90000"/>
                      </a:schemeClr>
                    </a:solidFill>
                  </a:tcPr>
                </a:tc>
                <a:tc>
                  <a:txBody>
                    <a:bodyPr/>
                    <a:lstStyle/>
                    <a:p>
                      <a:pPr algn="ctr"/>
                      <a:r>
                        <a:rPr lang="en-US" dirty="0"/>
                        <a:t>100.000</a:t>
                      </a:r>
                    </a:p>
                    <a:p>
                      <a:pPr algn="ctr"/>
                      <a:endParaRPr lang="en-US" dirty="0"/>
                    </a:p>
                    <a:p>
                      <a:pPr algn="ctr"/>
                      <a:r>
                        <a:rPr lang="en-US" dirty="0"/>
                        <a:t>115</a:t>
                      </a:r>
                    </a:p>
                    <a:p>
                      <a:pPr algn="ctr"/>
                      <a:endParaRPr lang="en-US" dirty="0"/>
                    </a:p>
                    <a:p>
                      <a:pPr algn="ctr"/>
                      <a:r>
                        <a:rPr lang="en-US" dirty="0"/>
                        <a:t>29.000</a:t>
                      </a:r>
                    </a:p>
                    <a:p>
                      <a:pPr algn="ctr"/>
                      <a:endParaRPr lang="en-US" dirty="0"/>
                    </a:p>
                  </a:txBody>
                  <a:tcPr>
                    <a:solidFill>
                      <a:schemeClr val="tx1">
                        <a:lumMod val="10000"/>
                        <a:lumOff val="90000"/>
                      </a:schemeClr>
                    </a:solidFill>
                  </a:tcPr>
                </a:tc>
                <a:tc>
                  <a:txBody>
                    <a:bodyPr/>
                    <a:lstStyle/>
                    <a:p>
                      <a:pPr algn="ctr"/>
                      <a:r>
                        <a:rPr lang="en-US" dirty="0"/>
                        <a:t>540.000</a:t>
                      </a:r>
                    </a:p>
                    <a:p>
                      <a:pPr algn="ctr"/>
                      <a:endParaRPr lang="en-US" dirty="0"/>
                    </a:p>
                    <a:p>
                      <a:pPr algn="ctr"/>
                      <a:r>
                        <a:rPr lang="en-US" dirty="0"/>
                        <a:t>805.000</a:t>
                      </a:r>
                    </a:p>
                    <a:p>
                      <a:pPr algn="ctr"/>
                      <a:endParaRPr lang="en-US" dirty="0"/>
                    </a:p>
                    <a:p>
                      <a:pPr algn="ctr"/>
                      <a:r>
                        <a:rPr lang="en-US" dirty="0"/>
                        <a:t>1.522.500</a:t>
                      </a:r>
                      <a:endParaRPr lang="en-GB" dirty="0"/>
                    </a:p>
                  </a:txBody>
                  <a:tcPr>
                    <a:solidFill>
                      <a:schemeClr val="tx1">
                        <a:lumMod val="10000"/>
                        <a:lumOff val="9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7408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60913"/>
          </a:xfrm>
        </p:spPr>
        <p:txBody>
          <a:bodyPr/>
          <a:lstStyle/>
          <a:p>
            <a:r>
              <a:rPr lang="en-US" i="1" dirty="0" err="1"/>
              <a:t>Estimasi</a:t>
            </a:r>
            <a:r>
              <a:rPr lang="en-US" i="1" dirty="0"/>
              <a:t> </a:t>
            </a:r>
            <a:r>
              <a:rPr lang="en-US" i="1" dirty="0" err="1"/>
              <a:t>Kebutuhan</a:t>
            </a:r>
            <a:r>
              <a:rPr lang="en-US" i="1" dirty="0"/>
              <a:t> &amp; </a:t>
            </a:r>
            <a:r>
              <a:rPr lang="en-US" i="1" dirty="0" err="1"/>
              <a:t>Biaya</a:t>
            </a:r>
            <a:r>
              <a:rPr lang="en-US" i="1" dirty="0"/>
              <a:t> </a:t>
            </a:r>
            <a:r>
              <a:rPr lang="en-US" i="1" dirty="0" err="1"/>
              <a:t>Alat</a:t>
            </a:r>
            <a:endParaRPr lang="en-GB" dirty="0"/>
          </a:p>
        </p:txBody>
      </p:sp>
      <p:sp>
        <p:nvSpPr>
          <p:cNvPr id="3" name="Content Placeholder 2"/>
          <p:cNvSpPr>
            <a:spLocks noGrp="1"/>
          </p:cNvSpPr>
          <p:nvPr>
            <p:ph idx="1"/>
          </p:nvPr>
        </p:nvSpPr>
        <p:spPr>
          <a:xfrm>
            <a:off x="838200" y="997527"/>
            <a:ext cx="10515600" cy="5179436"/>
          </a:xfrm>
        </p:spPr>
        <p:txBody>
          <a:bodyPr/>
          <a:lstStyle/>
          <a:p>
            <a:pPr marL="428625" indent="-342900">
              <a:buAutoNum type="arabicPeriod"/>
            </a:pPr>
            <a:r>
              <a:rPr lang="en-US" dirty="0" err="1"/>
              <a:t>Estimasi</a:t>
            </a:r>
            <a:r>
              <a:rPr lang="en-US" dirty="0"/>
              <a:t> </a:t>
            </a:r>
            <a:r>
              <a:rPr lang="en-US" dirty="0" err="1"/>
              <a:t>Kebutuhan</a:t>
            </a:r>
            <a:r>
              <a:rPr lang="en-US" dirty="0"/>
              <a:t> </a:t>
            </a:r>
            <a:r>
              <a:rPr lang="en-US" dirty="0" err="1"/>
              <a:t>Alat</a:t>
            </a:r>
            <a:endParaRPr lang="en-US" dirty="0"/>
          </a:p>
          <a:p>
            <a:pPr indent="187325"/>
            <a:r>
              <a:rPr lang="en-US" dirty="0" err="1"/>
              <a:t>Pekerjaan</a:t>
            </a:r>
            <a:r>
              <a:rPr lang="en-US" dirty="0"/>
              <a:t> Cleaning</a:t>
            </a:r>
            <a:endParaRPr lang="en-GB" dirty="0"/>
          </a:p>
          <a:p>
            <a:pPr indent="187325"/>
            <a:r>
              <a:rPr lang="en-US" dirty="0"/>
              <a:t>Volume </a:t>
            </a:r>
            <a:r>
              <a:rPr lang="en-US" dirty="0" err="1"/>
              <a:t>pekerjaan</a:t>
            </a:r>
            <a:r>
              <a:rPr lang="en-US" dirty="0"/>
              <a:t> : 1.000.000 m²</a:t>
            </a:r>
          </a:p>
          <a:p>
            <a:pPr indent="187325"/>
            <a:r>
              <a:rPr lang="en-US" dirty="0"/>
              <a:t>Target </a:t>
            </a:r>
            <a:r>
              <a:rPr lang="en-US" dirty="0" err="1"/>
              <a:t>selesai</a:t>
            </a:r>
            <a:r>
              <a:rPr lang="en-US" dirty="0"/>
              <a:t> : 25 </a:t>
            </a:r>
            <a:r>
              <a:rPr lang="en-US" dirty="0" err="1"/>
              <a:t>Hari</a:t>
            </a:r>
            <a:endParaRPr lang="en-US" dirty="0"/>
          </a:p>
          <a:p>
            <a:pPr indent="187325"/>
            <a:r>
              <a:rPr lang="en-US" dirty="0" err="1"/>
              <a:t>Waktu</a:t>
            </a:r>
            <a:r>
              <a:rPr lang="en-US" dirty="0"/>
              <a:t> </a:t>
            </a:r>
            <a:r>
              <a:rPr lang="en-US" dirty="0" err="1"/>
              <a:t>kerja</a:t>
            </a:r>
            <a:r>
              <a:rPr lang="en-US" dirty="0"/>
              <a:t> : 8 Jam/</a:t>
            </a:r>
            <a:r>
              <a:rPr lang="en-US" dirty="0" err="1"/>
              <a:t>Hari</a:t>
            </a:r>
            <a:endParaRPr lang="en-US" dirty="0"/>
          </a:p>
          <a:p>
            <a:pPr indent="0">
              <a:buNone/>
            </a:pPr>
            <a:endParaRPr lang="en-GB" dirty="0"/>
          </a:p>
        </p:txBody>
      </p:sp>
      <p:pic>
        <p:nvPicPr>
          <p:cNvPr id="4" name="Picture 2" descr="E:\other\TU-logo-primer-memusa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9521" y="5493125"/>
            <a:ext cx="514350" cy="60396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1131216096"/>
              </p:ext>
            </p:extLst>
          </p:nvPr>
        </p:nvGraphicFramePr>
        <p:xfrm>
          <a:off x="2294150" y="3587245"/>
          <a:ext cx="8775632" cy="2733638"/>
        </p:xfrm>
        <a:graphic>
          <a:graphicData uri="http://schemas.openxmlformats.org/drawingml/2006/table">
            <a:tbl>
              <a:tblPr firstRow="1" bandRow="1">
                <a:tableStyleId>{5C22544A-7EE6-4342-B048-85BDC9FD1C3A}</a:tableStyleId>
              </a:tblPr>
              <a:tblGrid>
                <a:gridCol w="2925211">
                  <a:extLst>
                    <a:ext uri="{9D8B030D-6E8A-4147-A177-3AD203B41FA5}">
                      <a16:colId xmlns:a16="http://schemas.microsoft.com/office/drawing/2014/main" val="20000"/>
                    </a:ext>
                  </a:extLst>
                </a:gridCol>
                <a:gridCol w="2289372">
                  <a:extLst>
                    <a:ext uri="{9D8B030D-6E8A-4147-A177-3AD203B41FA5}">
                      <a16:colId xmlns:a16="http://schemas.microsoft.com/office/drawing/2014/main" val="20001"/>
                    </a:ext>
                  </a:extLst>
                </a:gridCol>
                <a:gridCol w="3561049">
                  <a:extLst>
                    <a:ext uri="{9D8B030D-6E8A-4147-A177-3AD203B41FA5}">
                      <a16:colId xmlns:a16="http://schemas.microsoft.com/office/drawing/2014/main" val="20002"/>
                    </a:ext>
                  </a:extLst>
                </a:gridCol>
              </a:tblGrid>
              <a:tr h="351118">
                <a:tc gridSpan="2">
                  <a:txBody>
                    <a:bodyPr/>
                    <a:lstStyle/>
                    <a:p>
                      <a:pPr algn="ctr"/>
                      <a:r>
                        <a:rPr lang="en-US" sz="1400" b="1" dirty="0">
                          <a:solidFill>
                            <a:schemeClr val="bg1"/>
                          </a:solidFill>
                        </a:rPr>
                        <a:t>KEBUTUHAN ALAT</a:t>
                      </a:r>
                      <a:endParaRPr lang="en-GB" sz="1400" b="1" dirty="0">
                        <a:solidFill>
                          <a:schemeClr val="bg1"/>
                        </a:solidFill>
                      </a:endParaRPr>
                    </a:p>
                  </a:txBody>
                  <a:tcPr/>
                </a:tc>
                <a:tc hMerge="1">
                  <a:txBody>
                    <a:bodyPr/>
                    <a:lstStyle/>
                    <a:p>
                      <a:endParaRPr lang="en-GB" dirty="0"/>
                    </a:p>
                  </a:txBody>
                  <a:tcPr/>
                </a:tc>
                <a:tc rowSpan="2">
                  <a:txBody>
                    <a:bodyPr/>
                    <a:lstStyle/>
                    <a:p>
                      <a:pPr algn="ctr"/>
                      <a:r>
                        <a:rPr lang="en-US" sz="1400" b="1" dirty="0">
                          <a:solidFill>
                            <a:schemeClr val="bg1"/>
                          </a:solidFill>
                        </a:rPr>
                        <a:t>JUMLAH ALAT </a:t>
                      </a:r>
                    </a:p>
                    <a:p>
                      <a:pPr algn="ctr"/>
                      <a:r>
                        <a:rPr lang="en-US" sz="1400" b="1" dirty="0">
                          <a:solidFill>
                            <a:schemeClr val="bg1"/>
                          </a:solidFill>
                        </a:rPr>
                        <a:t>YANG DIBUTUHKAN</a:t>
                      </a:r>
                      <a:endParaRPr lang="en-GB" sz="1400" b="1" dirty="0">
                        <a:solidFill>
                          <a:schemeClr val="bg1"/>
                        </a:solidFill>
                      </a:endParaRPr>
                    </a:p>
                  </a:txBody>
                  <a:tcPr/>
                </a:tc>
                <a:extLst>
                  <a:ext uri="{0D108BD9-81ED-4DB2-BD59-A6C34878D82A}">
                    <a16:rowId xmlns:a16="http://schemas.microsoft.com/office/drawing/2014/main" val="10000"/>
                  </a:ext>
                </a:extLst>
              </a:tr>
              <a:tr h="370840">
                <a:tc>
                  <a:txBody>
                    <a:bodyPr/>
                    <a:lstStyle/>
                    <a:p>
                      <a:pPr algn="ctr"/>
                      <a:r>
                        <a:rPr lang="en-US" sz="1400" b="1" dirty="0">
                          <a:solidFill>
                            <a:schemeClr val="bg1"/>
                          </a:solidFill>
                        </a:rPr>
                        <a:t>NAMA ALAT</a:t>
                      </a:r>
                      <a:endParaRPr lang="en-GB" sz="1400" b="1" dirty="0">
                        <a:solidFill>
                          <a:schemeClr val="bg1"/>
                        </a:solidFill>
                      </a:endParaRPr>
                    </a:p>
                  </a:txBody>
                  <a:tcPr>
                    <a:solidFill>
                      <a:schemeClr val="accent1"/>
                    </a:solidFill>
                  </a:tcPr>
                </a:tc>
                <a:tc>
                  <a:txBody>
                    <a:bodyPr/>
                    <a:lstStyle/>
                    <a:p>
                      <a:pPr algn="ctr"/>
                      <a:r>
                        <a:rPr lang="en-US" sz="1400" b="1" dirty="0">
                          <a:solidFill>
                            <a:schemeClr val="bg1"/>
                          </a:solidFill>
                        </a:rPr>
                        <a:t>KAPASITAS</a:t>
                      </a:r>
                      <a:r>
                        <a:rPr lang="en-US" sz="1400" b="1" baseline="0" dirty="0">
                          <a:solidFill>
                            <a:schemeClr val="bg1"/>
                          </a:solidFill>
                        </a:rPr>
                        <a:t> OPERASI</a:t>
                      </a:r>
                      <a:endParaRPr lang="en-GB" sz="1400" b="1" dirty="0">
                        <a:solidFill>
                          <a:schemeClr val="bg1"/>
                        </a:solidFill>
                      </a:endParaRPr>
                    </a:p>
                  </a:txBody>
                  <a:tcPr>
                    <a:solidFill>
                      <a:schemeClr val="accent1"/>
                    </a:solidFill>
                  </a:tcPr>
                </a:tc>
                <a:tc vMerge="1">
                  <a:txBody>
                    <a:bodyPr/>
                    <a:lstStyle/>
                    <a:p>
                      <a:pPr algn="ctr"/>
                      <a:endParaRPr lang="en-GB" sz="1400" b="1" dirty="0">
                        <a:solidFill>
                          <a:schemeClr val="bg1"/>
                        </a:solidFill>
                      </a:endParaRPr>
                    </a:p>
                  </a:txBody>
                  <a:tcPr>
                    <a:solidFill>
                      <a:schemeClr val="accent1"/>
                    </a:solidFill>
                  </a:tcPr>
                </a:tc>
                <a:extLst>
                  <a:ext uri="{0D108BD9-81ED-4DB2-BD59-A6C34878D82A}">
                    <a16:rowId xmlns:a16="http://schemas.microsoft.com/office/drawing/2014/main" val="10001"/>
                  </a:ext>
                </a:extLst>
              </a:tr>
              <a:tr h="370840">
                <a:tc>
                  <a:txBody>
                    <a:bodyPr/>
                    <a:lstStyle/>
                    <a:p>
                      <a:r>
                        <a:rPr lang="en-US" dirty="0"/>
                        <a:t>1. </a:t>
                      </a:r>
                      <a:r>
                        <a:rPr lang="en-US" dirty="0" err="1"/>
                        <a:t>Buldoser</a:t>
                      </a:r>
                      <a:r>
                        <a:rPr lang="en-US" dirty="0"/>
                        <a:t> </a:t>
                      </a:r>
                      <a:endParaRPr lang="en-GB" dirty="0"/>
                    </a:p>
                  </a:txBody>
                  <a:tcPr/>
                </a:tc>
                <a:tc>
                  <a:txBody>
                    <a:bodyPr/>
                    <a:lstStyle/>
                    <a:p>
                      <a:pPr algn="ctr"/>
                      <a:r>
                        <a:rPr lang="en-US" dirty="0"/>
                        <a:t>350 M²/Jam </a:t>
                      </a:r>
                      <a:endParaRPr lang="en-GB" dirty="0"/>
                    </a:p>
                  </a:txBody>
                  <a:tcPr/>
                </a:tc>
                <a:tc>
                  <a:txBody>
                    <a:bodyPr/>
                    <a:lstStyle/>
                    <a:p>
                      <a:pPr algn="ctr"/>
                      <a:r>
                        <a:rPr lang="en-US" dirty="0"/>
                        <a:t>Volume</a:t>
                      </a:r>
                      <a:r>
                        <a:rPr lang="en-US" baseline="0" dirty="0"/>
                        <a:t> </a:t>
                      </a:r>
                      <a:r>
                        <a:rPr lang="en-US" baseline="0" dirty="0" err="1"/>
                        <a:t>Pekerjaan</a:t>
                      </a:r>
                      <a:endParaRPr lang="en-US" baseline="0" dirty="0"/>
                    </a:p>
                    <a:p>
                      <a:pPr algn="ctr"/>
                      <a:endParaRPr lang="en-US" baseline="0" dirty="0"/>
                    </a:p>
                    <a:p>
                      <a:pPr algn="ctr"/>
                      <a:r>
                        <a:rPr lang="en-US" baseline="0" dirty="0" err="1"/>
                        <a:t>Standar</a:t>
                      </a:r>
                      <a:r>
                        <a:rPr lang="en-US" baseline="0" dirty="0"/>
                        <a:t> </a:t>
                      </a:r>
                      <a:r>
                        <a:rPr lang="en-US" baseline="0" dirty="0" err="1"/>
                        <a:t>Operasi</a:t>
                      </a:r>
                      <a:r>
                        <a:rPr lang="en-US" baseline="0" dirty="0"/>
                        <a:t>/</a:t>
                      </a:r>
                      <a:r>
                        <a:rPr lang="en-US" baseline="0" dirty="0" err="1"/>
                        <a:t>Hari</a:t>
                      </a:r>
                      <a:r>
                        <a:rPr lang="en-US" baseline="0" dirty="0"/>
                        <a:t> x </a:t>
                      </a:r>
                      <a:r>
                        <a:rPr lang="en-US" baseline="0" dirty="0" err="1"/>
                        <a:t>Jumlah</a:t>
                      </a:r>
                      <a:r>
                        <a:rPr lang="en-US" baseline="0" dirty="0"/>
                        <a:t> </a:t>
                      </a:r>
                      <a:r>
                        <a:rPr lang="en-US" baseline="0" dirty="0" err="1"/>
                        <a:t>Hari</a:t>
                      </a:r>
                      <a:endParaRPr lang="en-GB" baseline="0" dirty="0"/>
                    </a:p>
                    <a:p>
                      <a:pPr algn="ctr"/>
                      <a:endParaRPr lang="en-US" dirty="0"/>
                    </a:p>
                    <a:p>
                      <a:pPr algn="ctr"/>
                      <a:r>
                        <a:rPr lang="en-US" dirty="0"/>
                        <a:t>1.000.000 / (350 x 8 x 25)</a:t>
                      </a:r>
                    </a:p>
                    <a:p>
                      <a:pPr algn="ctr"/>
                      <a:r>
                        <a:rPr lang="en-US" dirty="0"/>
                        <a:t>=</a:t>
                      </a:r>
                    </a:p>
                    <a:p>
                      <a:pPr algn="ctr"/>
                      <a:r>
                        <a:rPr lang="en-US" dirty="0"/>
                        <a:t>14.28</a:t>
                      </a:r>
                      <a:endParaRPr lang="en-GB" dirty="0"/>
                    </a:p>
                  </a:txBody>
                  <a:tcPr/>
                </a:tc>
                <a:extLst>
                  <a:ext uri="{0D108BD9-81ED-4DB2-BD59-A6C34878D82A}">
                    <a16:rowId xmlns:a16="http://schemas.microsoft.com/office/drawing/2014/main" val="10002"/>
                  </a:ext>
                </a:extLst>
              </a:tr>
            </a:tbl>
          </a:graphicData>
        </a:graphic>
      </p:graphicFrame>
      <p:cxnSp>
        <p:nvCxnSpPr>
          <p:cNvPr id="7" name="Straight Connector 6"/>
          <p:cNvCxnSpPr/>
          <p:nvPr/>
        </p:nvCxnSpPr>
        <p:spPr>
          <a:xfrm>
            <a:off x="8193742" y="4711361"/>
            <a:ext cx="238012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38696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Estimasi</a:t>
            </a:r>
            <a:r>
              <a:rPr lang="en-US" i="1" dirty="0"/>
              <a:t> </a:t>
            </a:r>
            <a:r>
              <a:rPr lang="en-US" i="1" dirty="0" err="1"/>
              <a:t>Biaya</a:t>
            </a:r>
            <a:r>
              <a:rPr lang="en-US" i="1" dirty="0"/>
              <a:t> </a:t>
            </a:r>
            <a:r>
              <a:rPr lang="en-US" i="1" dirty="0" err="1"/>
              <a:t>Peralatan</a:t>
            </a:r>
            <a:endParaRPr lang="en-GB" dirty="0"/>
          </a:p>
        </p:txBody>
      </p:sp>
      <p:sp>
        <p:nvSpPr>
          <p:cNvPr id="3" name="Content Placeholder 2"/>
          <p:cNvSpPr>
            <a:spLocks noGrp="1"/>
          </p:cNvSpPr>
          <p:nvPr>
            <p:ph idx="1"/>
          </p:nvPr>
        </p:nvSpPr>
        <p:spPr/>
        <p:txBody>
          <a:bodyPr/>
          <a:lstStyle/>
          <a:p>
            <a:pPr marL="85725" indent="0" algn="just">
              <a:buNone/>
            </a:pPr>
            <a:r>
              <a:rPr lang="en-US" dirty="0" err="1"/>
              <a:t>Penentuan</a:t>
            </a:r>
            <a:r>
              <a:rPr lang="en-US" dirty="0"/>
              <a:t> </a:t>
            </a:r>
            <a:r>
              <a:rPr lang="en-US" dirty="0" err="1"/>
              <a:t>biaya</a:t>
            </a:r>
            <a:r>
              <a:rPr lang="en-US" dirty="0"/>
              <a:t> </a:t>
            </a:r>
            <a:r>
              <a:rPr lang="en-US" dirty="0" err="1"/>
              <a:t>peralatan</a:t>
            </a:r>
            <a:r>
              <a:rPr lang="en-US" dirty="0"/>
              <a:t> </a:t>
            </a:r>
            <a:r>
              <a:rPr lang="en-US" dirty="0" err="1"/>
              <a:t>dalam</a:t>
            </a:r>
            <a:r>
              <a:rPr lang="en-US" dirty="0"/>
              <a:t> </a:t>
            </a:r>
            <a:r>
              <a:rPr lang="en-US" dirty="0" err="1"/>
              <a:t>suatu</a:t>
            </a:r>
            <a:r>
              <a:rPr lang="en-US" dirty="0"/>
              <a:t> </a:t>
            </a:r>
            <a:r>
              <a:rPr lang="en-US" dirty="0" err="1"/>
              <a:t>proyek</a:t>
            </a:r>
            <a:r>
              <a:rPr lang="en-US" dirty="0"/>
              <a:t> </a:t>
            </a:r>
            <a:r>
              <a:rPr lang="en-US" dirty="0" err="1"/>
              <a:t>biasanya</a:t>
            </a:r>
            <a:r>
              <a:rPr lang="en-US" dirty="0"/>
              <a:t> </a:t>
            </a:r>
            <a:r>
              <a:rPr lang="en-US" dirty="0" err="1"/>
              <a:t>didasarkan</a:t>
            </a:r>
            <a:r>
              <a:rPr lang="en-US" dirty="0"/>
              <a:t> </a:t>
            </a:r>
            <a:r>
              <a:rPr lang="en-US" dirty="0" err="1"/>
              <a:t>atas</a:t>
            </a:r>
            <a:r>
              <a:rPr lang="en-US" dirty="0"/>
              <a:t> : </a:t>
            </a:r>
          </a:p>
          <a:p>
            <a:pPr algn="just"/>
            <a:r>
              <a:rPr lang="en-US" dirty="0" err="1"/>
              <a:t>Biaya</a:t>
            </a:r>
            <a:r>
              <a:rPr lang="en-US" dirty="0"/>
              <a:t> </a:t>
            </a:r>
            <a:r>
              <a:rPr lang="en-US" dirty="0" err="1"/>
              <a:t>Peralatan</a:t>
            </a:r>
            <a:r>
              <a:rPr lang="en-US" dirty="0"/>
              <a:t> </a:t>
            </a:r>
            <a:r>
              <a:rPr lang="en-US" dirty="0" err="1"/>
              <a:t>sendiri</a:t>
            </a:r>
            <a:endParaRPr lang="en-US" dirty="0"/>
          </a:p>
          <a:p>
            <a:pPr algn="just"/>
            <a:r>
              <a:rPr lang="en-US" dirty="0" err="1"/>
              <a:t>Biaya</a:t>
            </a:r>
            <a:r>
              <a:rPr lang="en-US" dirty="0"/>
              <a:t> </a:t>
            </a:r>
            <a:r>
              <a:rPr lang="en-US" dirty="0" err="1"/>
              <a:t>sewa</a:t>
            </a:r>
            <a:r>
              <a:rPr lang="en-US" dirty="0"/>
              <a:t> </a:t>
            </a:r>
            <a:r>
              <a:rPr lang="en-US" dirty="0" err="1"/>
              <a:t>peralatan</a:t>
            </a:r>
            <a:endParaRPr lang="en-US" dirty="0"/>
          </a:p>
          <a:p>
            <a:pPr marL="85725" indent="0" algn="just">
              <a:buNone/>
            </a:pPr>
            <a:r>
              <a:rPr lang="en-US" dirty="0" err="1"/>
              <a:t>Untuk</a:t>
            </a:r>
            <a:r>
              <a:rPr lang="en-US" dirty="0"/>
              <a:t> </a:t>
            </a:r>
            <a:r>
              <a:rPr lang="en-US" dirty="0" err="1"/>
              <a:t>penentuan</a:t>
            </a:r>
            <a:r>
              <a:rPr lang="en-US" dirty="0"/>
              <a:t> </a:t>
            </a:r>
            <a:r>
              <a:rPr lang="en-US" dirty="0" err="1"/>
              <a:t>biaya</a:t>
            </a:r>
            <a:r>
              <a:rPr lang="en-US" dirty="0"/>
              <a:t> </a:t>
            </a:r>
            <a:r>
              <a:rPr lang="en-US" dirty="0" err="1"/>
              <a:t>dengan</a:t>
            </a:r>
            <a:r>
              <a:rPr lang="en-US" dirty="0"/>
              <a:t> </a:t>
            </a:r>
            <a:r>
              <a:rPr lang="en-US" dirty="0" err="1"/>
              <a:t>peralatan</a:t>
            </a:r>
            <a:r>
              <a:rPr lang="en-US" dirty="0"/>
              <a:t> </a:t>
            </a:r>
            <a:r>
              <a:rPr lang="en-US" dirty="0" err="1"/>
              <a:t>sendiri</a:t>
            </a:r>
            <a:r>
              <a:rPr lang="en-US" dirty="0"/>
              <a:t> </a:t>
            </a:r>
            <a:r>
              <a:rPr lang="en-US" dirty="0" err="1"/>
              <a:t>dibagi</a:t>
            </a:r>
            <a:r>
              <a:rPr lang="en-US" dirty="0"/>
              <a:t> </a:t>
            </a:r>
            <a:r>
              <a:rPr lang="en-US" dirty="0" err="1"/>
              <a:t>atas</a:t>
            </a:r>
            <a:r>
              <a:rPr lang="en-US" dirty="0"/>
              <a:t> : </a:t>
            </a:r>
          </a:p>
          <a:p>
            <a:pPr algn="just"/>
            <a:r>
              <a:rPr lang="en-US" dirty="0" err="1"/>
              <a:t>Biaya</a:t>
            </a:r>
            <a:r>
              <a:rPr lang="en-US" dirty="0"/>
              <a:t> </a:t>
            </a:r>
            <a:r>
              <a:rPr lang="en-US" dirty="0" err="1"/>
              <a:t>kepemilikan</a:t>
            </a:r>
            <a:endParaRPr lang="en-US" dirty="0"/>
          </a:p>
          <a:p>
            <a:pPr algn="just"/>
            <a:r>
              <a:rPr lang="en-US" dirty="0" err="1"/>
              <a:t>Biaya</a:t>
            </a:r>
            <a:r>
              <a:rPr lang="en-US" dirty="0"/>
              <a:t> </a:t>
            </a:r>
            <a:r>
              <a:rPr lang="en-US" dirty="0" err="1"/>
              <a:t>operasi</a:t>
            </a:r>
            <a:endParaRPr lang="en-US" dirty="0"/>
          </a:p>
          <a:p>
            <a:endParaRPr lang="en-GB" dirty="0"/>
          </a:p>
        </p:txBody>
      </p:sp>
      <p:pic>
        <p:nvPicPr>
          <p:cNvPr id="4" name="Picture 2" descr="E:\other\TU-logo-primer-memusa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9520" y="5533466"/>
            <a:ext cx="514350" cy="603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798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7050" y="317789"/>
            <a:ext cx="5715000" cy="342900"/>
          </a:xfrm>
        </p:spPr>
        <p:txBody>
          <a:bodyPr>
            <a:normAutofit fontScale="90000"/>
          </a:bodyPr>
          <a:lstStyle/>
          <a:p>
            <a:r>
              <a:rPr lang="en-US" sz="2400" i="1" dirty="0" err="1"/>
              <a:t>Estimasi</a:t>
            </a:r>
            <a:r>
              <a:rPr lang="en-US" sz="2400" i="1" dirty="0"/>
              <a:t> </a:t>
            </a:r>
            <a:r>
              <a:rPr lang="en-US" sz="2400" i="1" dirty="0" err="1"/>
              <a:t>Biaya</a:t>
            </a:r>
            <a:r>
              <a:rPr lang="en-US" sz="2400" i="1" dirty="0"/>
              <a:t> </a:t>
            </a:r>
            <a:r>
              <a:rPr lang="en-US" sz="2400" i="1" dirty="0" err="1"/>
              <a:t>Peralatan</a:t>
            </a:r>
            <a:endParaRPr lang="en-GB" sz="2400" dirty="0"/>
          </a:p>
        </p:txBody>
      </p:sp>
      <p:sp>
        <p:nvSpPr>
          <p:cNvPr id="3" name="Content Placeholder 2"/>
          <p:cNvSpPr>
            <a:spLocks noGrp="1"/>
          </p:cNvSpPr>
          <p:nvPr>
            <p:ph idx="1"/>
          </p:nvPr>
        </p:nvSpPr>
        <p:spPr>
          <a:xfrm>
            <a:off x="900545" y="955964"/>
            <a:ext cx="10515600" cy="5584247"/>
          </a:xfrm>
        </p:spPr>
        <p:txBody>
          <a:bodyPr>
            <a:normAutofit fontScale="77500" lnSpcReduction="20000"/>
          </a:bodyPr>
          <a:lstStyle/>
          <a:p>
            <a:pPr marL="85725" indent="0">
              <a:buNone/>
            </a:pPr>
            <a:r>
              <a:rPr lang="en-US" sz="2100" dirty="0" err="1"/>
              <a:t>Contoh</a:t>
            </a:r>
            <a:r>
              <a:rPr lang="en-US" sz="2100" dirty="0"/>
              <a:t> </a:t>
            </a:r>
            <a:r>
              <a:rPr lang="en-US" sz="2100" dirty="0" err="1"/>
              <a:t>Penentuan</a:t>
            </a:r>
            <a:r>
              <a:rPr lang="en-US" sz="2100" dirty="0"/>
              <a:t> </a:t>
            </a:r>
            <a:r>
              <a:rPr lang="en-US" sz="2100" dirty="0" err="1"/>
              <a:t>Biaya</a:t>
            </a:r>
            <a:r>
              <a:rPr lang="en-US" sz="2100" dirty="0"/>
              <a:t> </a:t>
            </a:r>
            <a:r>
              <a:rPr lang="en-US" sz="2100" dirty="0" err="1"/>
              <a:t>Peralatan</a:t>
            </a:r>
            <a:r>
              <a:rPr lang="en-US" sz="2100" dirty="0"/>
              <a:t> : </a:t>
            </a:r>
            <a:r>
              <a:rPr lang="en-US" sz="2100" dirty="0" err="1"/>
              <a:t>Alat</a:t>
            </a:r>
            <a:r>
              <a:rPr lang="en-US" sz="2100" dirty="0"/>
              <a:t> </a:t>
            </a:r>
            <a:r>
              <a:rPr lang="en-US" sz="2100" dirty="0" err="1"/>
              <a:t>berat</a:t>
            </a:r>
            <a:r>
              <a:rPr lang="en-US" sz="2100" dirty="0"/>
              <a:t> </a:t>
            </a:r>
            <a:r>
              <a:rPr lang="en-US" sz="2100" dirty="0" err="1"/>
              <a:t>Buldozer</a:t>
            </a:r>
            <a:endParaRPr lang="en-US" sz="2100" dirty="0"/>
          </a:p>
          <a:p>
            <a:pPr marL="85725" indent="0">
              <a:buNone/>
            </a:pPr>
            <a:r>
              <a:rPr lang="en-US" sz="2100" dirty="0" err="1"/>
              <a:t>Biaya</a:t>
            </a:r>
            <a:r>
              <a:rPr lang="en-US" sz="2100" dirty="0"/>
              <a:t> </a:t>
            </a:r>
            <a:r>
              <a:rPr lang="en-US" sz="2100" dirty="0" err="1"/>
              <a:t>kepemilikan</a:t>
            </a:r>
            <a:r>
              <a:rPr lang="en-US" sz="2100" dirty="0"/>
              <a:t> bulldozer </a:t>
            </a:r>
          </a:p>
          <a:p>
            <a:pPr marL="85725" indent="0">
              <a:buNone/>
            </a:pPr>
            <a:r>
              <a:rPr lang="en-US" sz="2100" dirty="0" err="1"/>
              <a:t>Harga</a:t>
            </a:r>
            <a:r>
              <a:rPr lang="en-US" sz="2100" dirty="0"/>
              <a:t> </a:t>
            </a:r>
            <a:r>
              <a:rPr lang="en-US" sz="2100" dirty="0" err="1"/>
              <a:t>alat</a:t>
            </a:r>
            <a:r>
              <a:rPr lang="en-US" sz="2100" dirty="0"/>
              <a:t>            :  </a:t>
            </a:r>
            <a:r>
              <a:rPr lang="en-US" sz="2100" dirty="0" err="1"/>
              <a:t>Rp</a:t>
            </a:r>
            <a:r>
              <a:rPr lang="en-US" sz="2100" dirty="0"/>
              <a:t>  200.000.000</a:t>
            </a:r>
          </a:p>
          <a:p>
            <a:pPr marL="85725" indent="0">
              <a:buNone/>
            </a:pPr>
            <a:r>
              <a:rPr lang="en-US" sz="2100" dirty="0" err="1"/>
              <a:t>Harga</a:t>
            </a:r>
            <a:r>
              <a:rPr lang="en-US" sz="2100" dirty="0"/>
              <a:t> </a:t>
            </a:r>
            <a:r>
              <a:rPr lang="en-US" sz="2100" dirty="0" err="1"/>
              <a:t>alat</a:t>
            </a:r>
            <a:r>
              <a:rPr lang="en-US" sz="2100" dirty="0"/>
              <a:t> </a:t>
            </a:r>
            <a:r>
              <a:rPr lang="en-US" sz="2100" dirty="0" err="1"/>
              <a:t>bekas</a:t>
            </a:r>
            <a:r>
              <a:rPr lang="en-US" sz="2100" dirty="0"/>
              <a:t> :  </a:t>
            </a:r>
            <a:r>
              <a:rPr lang="en-US" sz="2100" dirty="0" err="1"/>
              <a:t>Rp</a:t>
            </a:r>
            <a:r>
              <a:rPr lang="en-US" sz="2100" dirty="0"/>
              <a:t>   50.000.000  </a:t>
            </a:r>
          </a:p>
          <a:p>
            <a:pPr marL="85725" indent="0">
              <a:buNone/>
            </a:pPr>
            <a:r>
              <a:rPr lang="en-US" sz="2100" dirty="0" err="1"/>
              <a:t>Nilai</a:t>
            </a:r>
            <a:r>
              <a:rPr lang="en-US" sz="2100" dirty="0"/>
              <a:t> </a:t>
            </a:r>
            <a:r>
              <a:rPr lang="en-US" sz="2100" dirty="0" err="1"/>
              <a:t>penyusutan</a:t>
            </a:r>
            <a:r>
              <a:rPr lang="en-US" sz="2100" dirty="0"/>
              <a:t> :  </a:t>
            </a:r>
            <a:r>
              <a:rPr lang="en-US" sz="2100" dirty="0" err="1"/>
              <a:t>Rp</a:t>
            </a:r>
            <a:r>
              <a:rPr lang="en-US" sz="2100" dirty="0"/>
              <a:t> 150.000.000</a:t>
            </a:r>
          </a:p>
          <a:p>
            <a:pPr marL="85725" indent="0">
              <a:buNone/>
            </a:pPr>
            <a:r>
              <a:rPr lang="en-US" sz="2100" dirty="0" err="1"/>
              <a:t>Umur</a:t>
            </a:r>
            <a:r>
              <a:rPr lang="en-US" sz="2100" dirty="0"/>
              <a:t> </a:t>
            </a:r>
            <a:r>
              <a:rPr lang="en-US" sz="2100" dirty="0" err="1"/>
              <a:t>ekonomis</a:t>
            </a:r>
            <a:r>
              <a:rPr lang="en-US" sz="2100" dirty="0"/>
              <a:t> </a:t>
            </a:r>
            <a:r>
              <a:rPr lang="en-US" sz="2100" dirty="0" err="1"/>
              <a:t>alat</a:t>
            </a:r>
            <a:r>
              <a:rPr lang="en-US" sz="2100" dirty="0"/>
              <a:t> di </a:t>
            </a:r>
            <a:r>
              <a:rPr lang="en-US" sz="2100" dirty="0" err="1"/>
              <a:t>asumsikan</a:t>
            </a:r>
            <a:r>
              <a:rPr lang="en-US" sz="2100" dirty="0"/>
              <a:t> 10 </a:t>
            </a:r>
            <a:r>
              <a:rPr lang="en-US" sz="2100" dirty="0" err="1"/>
              <a:t>tahun</a:t>
            </a:r>
            <a:r>
              <a:rPr lang="en-US" sz="2100" dirty="0"/>
              <a:t> </a:t>
            </a:r>
            <a:r>
              <a:rPr lang="en-US" sz="2100" dirty="0" err="1"/>
              <a:t>dengan</a:t>
            </a:r>
            <a:r>
              <a:rPr lang="en-US" sz="2100" dirty="0"/>
              <a:t> </a:t>
            </a:r>
            <a:r>
              <a:rPr lang="en-US" sz="2100" dirty="0" err="1"/>
              <a:t>jumlah</a:t>
            </a:r>
            <a:r>
              <a:rPr lang="en-US" sz="2100" dirty="0"/>
              <a:t> 1000 jam /</a:t>
            </a:r>
            <a:r>
              <a:rPr lang="en-US" sz="2100" dirty="0" err="1"/>
              <a:t>tahun</a:t>
            </a:r>
            <a:r>
              <a:rPr lang="en-US" sz="2100" dirty="0"/>
              <a:t> = 10.000 jam, </a:t>
            </a:r>
            <a:r>
              <a:rPr lang="en-US" sz="2100" dirty="0" err="1"/>
              <a:t>bunga</a:t>
            </a:r>
            <a:r>
              <a:rPr lang="en-US" sz="2100" dirty="0"/>
              <a:t> flat</a:t>
            </a:r>
          </a:p>
          <a:p>
            <a:pPr marL="85725" indent="0">
              <a:buNone/>
            </a:pPr>
            <a:r>
              <a:rPr lang="en-US" sz="2100" dirty="0"/>
              <a:t> 15%/</a:t>
            </a:r>
            <a:r>
              <a:rPr lang="en-US" sz="2100" dirty="0" err="1"/>
              <a:t>tahun</a:t>
            </a:r>
            <a:r>
              <a:rPr lang="en-US" sz="2100" dirty="0"/>
              <a:t> dan lama </a:t>
            </a:r>
            <a:r>
              <a:rPr lang="en-US" sz="2100" dirty="0" err="1"/>
              <a:t>pinjaman</a:t>
            </a:r>
            <a:r>
              <a:rPr lang="en-US" sz="2100" dirty="0"/>
              <a:t> 3 </a:t>
            </a:r>
            <a:r>
              <a:rPr lang="en-US" sz="2100" dirty="0" err="1"/>
              <a:t>tahun</a:t>
            </a:r>
            <a:r>
              <a:rPr lang="en-US" sz="2100" dirty="0"/>
              <a:t>, </a:t>
            </a:r>
            <a:r>
              <a:rPr lang="en-US" sz="2100" dirty="0" err="1"/>
              <a:t>asuransi</a:t>
            </a:r>
            <a:r>
              <a:rPr lang="en-US" sz="2100" dirty="0"/>
              <a:t> </a:t>
            </a:r>
            <a:r>
              <a:rPr lang="en-US" sz="2100" dirty="0" err="1"/>
              <a:t>dengan</a:t>
            </a:r>
            <a:r>
              <a:rPr lang="en-US" sz="2100" dirty="0"/>
              <a:t> </a:t>
            </a:r>
            <a:r>
              <a:rPr lang="en-US" sz="2100" dirty="0" err="1"/>
              <a:t>premi</a:t>
            </a:r>
            <a:r>
              <a:rPr lang="en-US" sz="2100" dirty="0"/>
              <a:t> 1%/</a:t>
            </a:r>
            <a:r>
              <a:rPr lang="en-US" sz="2100" dirty="0" err="1"/>
              <a:t>tahun</a:t>
            </a:r>
            <a:r>
              <a:rPr lang="en-US" sz="2100" dirty="0"/>
              <a:t>, </a:t>
            </a:r>
            <a:r>
              <a:rPr lang="en-US" sz="2100" dirty="0" err="1"/>
              <a:t>maka</a:t>
            </a:r>
            <a:r>
              <a:rPr lang="en-US" sz="2100" dirty="0"/>
              <a:t> :</a:t>
            </a:r>
          </a:p>
          <a:p>
            <a:r>
              <a:rPr lang="en-US" sz="2100" dirty="0" err="1"/>
              <a:t>Biaya</a:t>
            </a:r>
            <a:r>
              <a:rPr lang="en-US" sz="2100" dirty="0"/>
              <a:t> </a:t>
            </a:r>
            <a:r>
              <a:rPr lang="en-US" sz="2100" dirty="0" err="1"/>
              <a:t>penyusutan</a:t>
            </a:r>
            <a:r>
              <a:rPr lang="en-US" sz="2100" dirty="0"/>
              <a:t>   =  </a:t>
            </a:r>
            <a:r>
              <a:rPr lang="en-US" sz="2100" dirty="0" err="1"/>
              <a:t>Rp</a:t>
            </a:r>
            <a:r>
              <a:rPr lang="en-US" sz="2100" dirty="0"/>
              <a:t> 150.000.000      =  </a:t>
            </a:r>
            <a:r>
              <a:rPr lang="en-US" sz="2100" dirty="0" err="1"/>
              <a:t>Rp</a:t>
            </a:r>
            <a:r>
              <a:rPr lang="en-US" sz="2100" dirty="0"/>
              <a:t> 15.000/jam</a:t>
            </a:r>
          </a:p>
          <a:p>
            <a:pPr marL="85725" indent="0">
              <a:buNone/>
            </a:pPr>
            <a:r>
              <a:rPr lang="en-US" sz="2100" dirty="0"/>
              <a:t>                                             10.000 jam</a:t>
            </a:r>
          </a:p>
          <a:p>
            <a:r>
              <a:rPr lang="en-US" sz="2100" dirty="0" err="1"/>
              <a:t>Biaya</a:t>
            </a:r>
            <a:r>
              <a:rPr lang="en-US" sz="2100" dirty="0"/>
              <a:t> modal            =  (3 x 15% +1) </a:t>
            </a:r>
            <a:r>
              <a:rPr lang="en-US" sz="2100" dirty="0" err="1"/>
              <a:t>Rp</a:t>
            </a:r>
            <a:r>
              <a:rPr lang="en-US" sz="2100" dirty="0"/>
              <a:t> 200.000.000    =  </a:t>
            </a:r>
            <a:r>
              <a:rPr lang="en-US" sz="2100" dirty="0" err="1"/>
              <a:t>Rp</a:t>
            </a:r>
            <a:r>
              <a:rPr lang="en-US" sz="2100" dirty="0"/>
              <a:t> 29.000/jam</a:t>
            </a:r>
          </a:p>
          <a:p>
            <a:pPr marL="85725" indent="0">
              <a:buNone/>
            </a:pPr>
            <a:r>
              <a:rPr lang="en-US" sz="2100" dirty="0"/>
              <a:t>                                                             10.000 jam</a:t>
            </a:r>
          </a:p>
          <a:p>
            <a:r>
              <a:rPr lang="en-US" sz="2100" dirty="0" err="1"/>
              <a:t>Biaya</a:t>
            </a:r>
            <a:r>
              <a:rPr lang="en-US" sz="2100" dirty="0"/>
              <a:t> </a:t>
            </a:r>
            <a:r>
              <a:rPr lang="en-US" sz="2100" dirty="0" err="1"/>
              <a:t>asuransi</a:t>
            </a:r>
            <a:r>
              <a:rPr lang="en-US" sz="2100" dirty="0"/>
              <a:t>        =   </a:t>
            </a:r>
            <a:r>
              <a:rPr lang="en-US" sz="2100" dirty="0" err="1"/>
              <a:t>Premi</a:t>
            </a:r>
            <a:r>
              <a:rPr lang="en-US" sz="2100" dirty="0"/>
              <a:t> </a:t>
            </a:r>
            <a:r>
              <a:rPr lang="en-US" sz="2100" dirty="0" err="1"/>
              <a:t>asuransi</a:t>
            </a:r>
            <a:r>
              <a:rPr lang="en-US" sz="2100" dirty="0"/>
              <a:t>/</a:t>
            </a:r>
            <a:r>
              <a:rPr lang="en-US" sz="2100" dirty="0" err="1"/>
              <a:t>tahun</a:t>
            </a:r>
            <a:endParaRPr lang="en-US" sz="2100" dirty="0"/>
          </a:p>
          <a:p>
            <a:pPr marL="85725" indent="0">
              <a:buNone/>
            </a:pPr>
            <a:r>
              <a:rPr lang="en-US" sz="2100" dirty="0"/>
              <a:t>                                          </a:t>
            </a:r>
            <a:r>
              <a:rPr lang="en-US" sz="2100" dirty="0" err="1"/>
              <a:t>Penggunaan</a:t>
            </a:r>
            <a:r>
              <a:rPr lang="en-US" sz="2100" dirty="0"/>
              <a:t> </a:t>
            </a:r>
            <a:r>
              <a:rPr lang="en-US" sz="2100" dirty="0" err="1"/>
              <a:t>alat</a:t>
            </a:r>
            <a:r>
              <a:rPr lang="en-US" sz="2100" dirty="0"/>
              <a:t>/</a:t>
            </a:r>
            <a:r>
              <a:rPr lang="en-US" sz="2100" dirty="0" err="1"/>
              <a:t>tahun</a:t>
            </a:r>
            <a:endParaRPr lang="en-US" sz="2100" dirty="0"/>
          </a:p>
          <a:p>
            <a:pPr marL="85725" indent="0">
              <a:buNone/>
            </a:pPr>
            <a:endParaRPr lang="en-US" sz="2100" dirty="0"/>
          </a:p>
          <a:p>
            <a:pPr marL="85725" indent="0">
              <a:buNone/>
            </a:pPr>
            <a:r>
              <a:rPr lang="en-US" sz="2100" dirty="0"/>
              <a:t>                                     =  1% x </a:t>
            </a:r>
            <a:r>
              <a:rPr lang="en-US" sz="2100" dirty="0" err="1"/>
              <a:t>Rp</a:t>
            </a:r>
            <a:r>
              <a:rPr lang="en-US" sz="2100" dirty="0"/>
              <a:t> 200.000.000     =  </a:t>
            </a:r>
            <a:r>
              <a:rPr lang="en-US" sz="2100" dirty="0" err="1"/>
              <a:t>Rp</a:t>
            </a:r>
            <a:r>
              <a:rPr lang="en-US" sz="2100" dirty="0"/>
              <a:t> 2000/jam</a:t>
            </a:r>
          </a:p>
          <a:p>
            <a:pPr marL="85725" indent="0">
              <a:buNone/>
            </a:pPr>
            <a:r>
              <a:rPr lang="en-US" sz="2100" dirty="0"/>
              <a:t>                                                1000 jam/</a:t>
            </a:r>
            <a:r>
              <a:rPr lang="en-US" sz="2100" dirty="0" err="1"/>
              <a:t>tahun</a:t>
            </a:r>
            <a:r>
              <a:rPr lang="en-US" sz="2100" dirty="0"/>
              <a:t>    </a:t>
            </a:r>
          </a:p>
          <a:p>
            <a:r>
              <a:rPr lang="en-US" sz="2100" dirty="0" err="1"/>
              <a:t>Biaya</a:t>
            </a:r>
            <a:r>
              <a:rPr lang="en-US" sz="2100" dirty="0"/>
              <a:t> </a:t>
            </a:r>
            <a:r>
              <a:rPr lang="en-US" sz="2100" dirty="0" err="1"/>
              <a:t>kepemilikan</a:t>
            </a:r>
            <a:r>
              <a:rPr lang="en-US" sz="2100" dirty="0"/>
              <a:t> =  </a:t>
            </a:r>
            <a:r>
              <a:rPr lang="en-US" sz="2100" dirty="0" err="1"/>
              <a:t>Rp</a:t>
            </a:r>
            <a:r>
              <a:rPr lang="en-US" sz="2100" dirty="0"/>
              <a:t> 15.000 + </a:t>
            </a:r>
            <a:r>
              <a:rPr lang="en-US" sz="2100" dirty="0" err="1"/>
              <a:t>Rp</a:t>
            </a:r>
            <a:r>
              <a:rPr lang="en-US" sz="2100" dirty="0"/>
              <a:t> 29.000 + </a:t>
            </a:r>
            <a:r>
              <a:rPr lang="en-US" sz="2100" dirty="0" err="1"/>
              <a:t>Rp</a:t>
            </a:r>
            <a:r>
              <a:rPr lang="en-US" sz="2100" dirty="0"/>
              <a:t> 2000 = Rp46.000/jam         </a:t>
            </a:r>
          </a:p>
          <a:p>
            <a:pPr marL="85725" indent="0">
              <a:buNone/>
            </a:pPr>
            <a:r>
              <a:rPr lang="en-US" dirty="0"/>
              <a:t>                                   </a:t>
            </a:r>
          </a:p>
          <a:p>
            <a:pPr marL="85725" indent="0">
              <a:buNone/>
            </a:pPr>
            <a:endParaRPr lang="en-US" dirty="0"/>
          </a:p>
          <a:p>
            <a:pPr marL="85725" indent="0">
              <a:buNone/>
            </a:pPr>
            <a:endParaRPr lang="en-US" dirty="0"/>
          </a:p>
          <a:p>
            <a:pPr marL="85725" indent="0">
              <a:buNone/>
            </a:pPr>
            <a:endParaRPr lang="en-GB" dirty="0"/>
          </a:p>
        </p:txBody>
      </p:sp>
      <p:cxnSp>
        <p:nvCxnSpPr>
          <p:cNvPr id="5" name="Straight Connector 4"/>
          <p:cNvCxnSpPr/>
          <p:nvPr/>
        </p:nvCxnSpPr>
        <p:spPr>
          <a:xfrm>
            <a:off x="2918817" y="3352800"/>
            <a:ext cx="131445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5810250" y="2514600"/>
            <a:ext cx="1143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3554394" y="3905250"/>
            <a:ext cx="142875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2918817" y="4500996"/>
            <a:ext cx="2234208" cy="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a:off x="3409950" y="4778086"/>
            <a:ext cx="1843088" cy="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a:off x="3409950" y="5341541"/>
            <a:ext cx="1728788"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2" descr="E:\other\TU-logo-primer-memusa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46073" y="5466232"/>
            <a:ext cx="514350" cy="603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531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cs typeface="Century Gothic" charset="0"/>
              </a:rPr>
              <a:t>Resource </a:t>
            </a:r>
            <a:r>
              <a:rPr lang="en-US" sz="3600" b="1" dirty="0"/>
              <a:t>Management: </a:t>
            </a:r>
            <a:r>
              <a:rPr lang="id-ID" sz="3600" dirty="0">
                <a:solidFill>
                  <a:srgbClr val="FF0000"/>
                </a:solidFill>
                <a:latin typeface="Algerian" panose="04020705040A02060702" pitchFamily="82" charset="0"/>
              </a:rPr>
              <a:t>INTRODUCING</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TextBox 1"/>
          <p:cNvSpPr txBox="1">
            <a:spLocks noChangeArrowheads="1"/>
          </p:cNvSpPr>
          <p:nvPr/>
        </p:nvSpPr>
        <p:spPr bwMode="auto">
          <a:xfrm>
            <a:off x="1002289" y="1009935"/>
            <a:ext cx="9945525" cy="4067126"/>
          </a:xfrm>
          <a:prstGeom prst="round2DiagRect">
            <a:avLst>
              <a:gd name="adj1" fmla="val 10544"/>
              <a:gd name="adj2" fmla="val 0"/>
            </a:avLst>
          </a:prstGeom>
          <a:solidFill>
            <a:schemeClr val="accent1">
              <a:lumMod val="75000"/>
              <a:alpha val="69804"/>
            </a:schemeClr>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285750" indent="-285750" algn="just">
              <a:lnSpc>
                <a:spcPct val="200000"/>
              </a:lnSpc>
              <a:spcBef>
                <a:spcPts val="600"/>
              </a:spcBef>
              <a:buFont typeface="Wingdings" panose="05000000000000000000" pitchFamily="2" charset="2"/>
              <a:buChar char="§"/>
            </a:pPr>
            <a:r>
              <a:rPr lang="en-US" sz="2000" dirty="0">
                <a:solidFill>
                  <a:srgbClr val="2F2B20"/>
                </a:solidFill>
              </a:rPr>
              <a:t>Tim </a:t>
            </a:r>
            <a:r>
              <a:rPr lang="en-US" sz="2000" dirty="0" err="1">
                <a:solidFill>
                  <a:srgbClr val="2F2B20"/>
                </a:solidFill>
              </a:rPr>
              <a:t>proyek</a:t>
            </a:r>
            <a:r>
              <a:rPr lang="en-US" sz="2000" dirty="0">
                <a:solidFill>
                  <a:srgbClr val="2F2B20"/>
                </a:solidFill>
              </a:rPr>
              <a:t> </a:t>
            </a:r>
            <a:r>
              <a:rPr lang="en-US" sz="2000" dirty="0" err="1">
                <a:solidFill>
                  <a:srgbClr val="2F2B20"/>
                </a:solidFill>
              </a:rPr>
              <a:t>terdiri</a:t>
            </a:r>
            <a:r>
              <a:rPr lang="en-US" sz="2000" dirty="0">
                <a:solidFill>
                  <a:srgbClr val="2F2B20"/>
                </a:solidFill>
              </a:rPr>
              <a:t> </a:t>
            </a:r>
            <a:r>
              <a:rPr lang="en-US" sz="2000" dirty="0" err="1">
                <a:solidFill>
                  <a:srgbClr val="2F2B20"/>
                </a:solidFill>
              </a:rPr>
              <a:t>dari</a:t>
            </a:r>
            <a:r>
              <a:rPr lang="en-US" sz="2000" dirty="0">
                <a:solidFill>
                  <a:srgbClr val="2F2B20"/>
                </a:solidFill>
              </a:rPr>
              <a:t> orang-orang </a:t>
            </a:r>
            <a:r>
              <a:rPr lang="en-US" sz="2000" dirty="0" err="1">
                <a:solidFill>
                  <a:srgbClr val="2F2B20"/>
                </a:solidFill>
              </a:rPr>
              <a:t>dengan</a:t>
            </a:r>
            <a:r>
              <a:rPr lang="en-US" sz="2000" dirty="0">
                <a:solidFill>
                  <a:srgbClr val="2F2B20"/>
                </a:solidFill>
              </a:rPr>
              <a:t> </a:t>
            </a:r>
            <a:r>
              <a:rPr lang="en-US" sz="2000" dirty="0" err="1">
                <a:solidFill>
                  <a:srgbClr val="2F2B20"/>
                </a:solidFill>
              </a:rPr>
              <a:t>peran</a:t>
            </a:r>
            <a:r>
              <a:rPr lang="en-US" sz="2000" dirty="0">
                <a:solidFill>
                  <a:srgbClr val="2F2B20"/>
                </a:solidFill>
              </a:rPr>
              <a:t> </a:t>
            </a:r>
            <a:r>
              <a:rPr lang="en-US" sz="2000" dirty="0" err="1">
                <a:solidFill>
                  <a:srgbClr val="2F2B20"/>
                </a:solidFill>
              </a:rPr>
              <a:t>dan</a:t>
            </a:r>
            <a:r>
              <a:rPr lang="en-US" sz="2000" dirty="0">
                <a:solidFill>
                  <a:srgbClr val="2F2B20"/>
                </a:solidFill>
              </a:rPr>
              <a:t> </a:t>
            </a:r>
            <a:r>
              <a:rPr lang="en-US" sz="2000" dirty="0" err="1">
                <a:solidFill>
                  <a:srgbClr val="2F2B20"/>
                </a:solidFill>
              </a:rPr>
              <a:t>tanggung</a:t>
            </a:r>
            <a:r>
              <a:rPr lang="en-US" sz="2000" dirty="0">
                <a:solidFill>
                  <a:srgbClr val="2F2B20"/>
                </a:solidFill>
              </a:rPr>
              <a:t> </a:t>
            </a:r>
            <a:r>
              <a:rPr lang="en-US" sz="2000" dirty="0" err="1">
                <a:solidFill>
                  <a:srgbClr val="2F2B20"/>
                </a:solidFill>
              </a:rPr>
              <a:t>jawab</a:t>
            </a:r>
            <a:r>
              <a:rPr lang="en-US" sz="2000" dirty="0">
                <a:solidFill>
                  <a:srgbClr val="2F2B20"/>
                </a:solidFill>
              </a:rPr>
              <a:t> yang </a:t>
            </a:r>
            <a:r>
              <a:rPr lang="en-US" sz="2000" dirty="0" err="1">
                <a:solidFill>
                  <a:srgbClr val="2F2B20"/>
                </a:solidFill>
              </a:rPr>
              <a:t>ditugaskan</a:t>
            </a:r>
            <a:r>
              <a:rPr lang="en-US" sz="2000" dirty="0">
                <a:solidFill>
                  <a:srgbClr val="2F2B20"/>
                </a:solidFill>
              </a:rPr>
              <a:t> </a:t>
            </a:r>
            <a:r>
              <a:rPr lang="en-US" sz="2000" dirty="0" err="1">
                <a:solidFill>
                  <a:srgbClr val="2F2B20"/>
                </a:solidFill>
              </a:rPr>
              <a:t>untuk</a:t>
            </a:r>
            <a:r>
              <a:rPr lang="en-US" sz="2000" dirty="0">
                <a:solidFill>
                  <a:srgbClr val="2F2B20"/>
                </a:solidFill>
              </a:rPr>
              <a:t> </a:t>
            </a:r>
            <a:r>
              <a:rPr lang="en-US" sz="2000" dirty="0" err="1">
                <a:solidFill>
                  <a:srgbClr val="2F2B20"/>
                </a:solidFill>
              </a:rPr>
              <a:t>menyelesaikan</a:t>
            </a:r>
            <a:r>
              <a:rPr lang="en-US" sz="2000" dirty="0">
                <a:solidFill>
                  <a:srgbClr val="2F2B20"/>
                </a:solidFill>
              </a:rPr>
              <a:t> </a:t>
            </a:r>
            <a:r>
              <a:rPr lang="en-US" sz="2000" dirty="0" err="1">
                <a:solidFill>
                  <a:srgbClr val="2F2B20"/>
                </a:solidFill>
              </a:rPr>
              <a:t>proyek</a:t>
            </a:r>
            <a:r>
              <a:rPr lang="en-US" sz="2000" dirty="0">
                <a:solidFill>
                  <a:srgbClr val="2F2B20"/>
                </a:solidFill>
              </a:rPr>
              <a:t>. </a:t>
            </a:r>
          </a:p>
          <a:p>
            <a:pPr marL="285750" indent="-285750" algn="just">
              <a:lnSpc>
                <a:spcPct val="200000"/>
              </a:lnSpc>
              <a:spcBef>
                <a:spcPts val="600"/>
              </a:spcBef>
              <a:buFont typeface="Wingdings" panose="05000000000000000000" pitchFamily="2" charset="2"/>
              <a:buChar char="§"/>
            </a:pPr>
            <a:r>
              <a:rPr lang="en-US" sz="2000" dirty="0" err="1">
                <a:solidFill>
                  <a:srgbClr val="2F2B20"/>
                </a:solidFill>
              </a:rPr>
              <a:t>Anggota</a:t>
            </a:r>
            <a:r>
              <a:rPr lang="en-US" sz="2000" dirty="0">
                <a:solidFill>
                  <a:srgbClr val="2F2B20"/>
                </a:solidFill>
              </a:rPr>
              <a:t> </a:t>
            </a:r>
            <a:r>
              <a:rPr lang="en-US" sz="2000" dirty="0" err="1">
                <a:solidFill>
                  <a:srgbClr val="2F2B20"/>
                </a:solidFill>
              </a:rPr>
              <a:t>tim</a:t>
            </a:r>
            <a:r>
              <a:rPr lang="en-US" sz="2000" dirty="0">
                <a:solidFill>
                  <a:srgbClr val="2F2B20"/>
                </a:solidFill>
              </a:rPr>
              <a:t> </a:t>
            </a:r>
            <a:r>
              <a:rPr lang="en-US" sz="2000" dirty="0" err="1">
                <a:solidFill>
                  <a:srgbClr val="2F2B20"/>
                </a:solidFill>
              </a:rPr>
              <a:t>proyek</a:t>
            </a:r>
            <a:r>
              <a:rPr lang="en-US" sz="2000" dirty="0">
                <a:solidFill>
                  <a:srgbClr val="2F2B20"/>
                </a:solidFill>
              </a:rPr>
              <a:t> </a:t>
            </a:r>
            <a:r>
              <a:rPr lang="en-US" sz="2000" dirty="0" err="1">
                <a:solidFill>
                  <a:srgbClr val="2F2B20"/>
                </a:solidFill>
              </a:rPr>
              <a:t>mungkin</a:t>
            </a:r>
            <a:r>
              <a:rPr lang="en-US" sz="2000" dirty="0">
                <a:solidFill>
                  <a:srgbClr val="2F2B20"/>
                </a:solidFill>
              </a:rPr>
              <a:t> </a:t>
            </a:r>
            <a:r>
              <a:rPr lang="en-US" sz="2000" dirty="0" err="1">
                <a:solidFill>
                  <a:srgbClr val="2F2B20"/>
                </a:solidFill>
              </a:rPr>
              <a:t>memiliki</a:t>
            </a:r>
            <a:r>
              <a:rPr lang="en-US" sz="2000" dirty="0">
                <a:solidFill>
                  <a:srgbClr val="2F2B20"/>
                </a:solidFill>
              </a:rPr>
              <a:t> </a:t>
            </a:r>
            <a:r>
              <a:rPr lang="en-US" sz="2000" dirty="0" err="1">
                <a:solidFill>
                  <a:srgbClr val="2F2B20"/>
                </a:solidFill>
              </a:rPr>
              <a:t>beragam</a:t>
            </a:r>
            <a:r>
              <a:rPr lang="en-US" sz="2000" dirty="0">
                <a:solidFill>
                  <a:srgbClr val="2F2B20"/>
                </a:solidFill>
              </a:rPr>
              <a:t> </a:t>
            </a:r>
            <a:r>
              <a:rPr lang="en-US" sz="2000" dirty="0" err="1">
                <a:solidFill>
                  <a:srgbClr val="2F2B20"/>
                </a:solidFill>
              </a:rPr>
              <a:t>keahlian</a:t>
            </a:r>
            <a:r>
              <a:rPr lang="en-US" sz="2000" dirty="0">
                <a:solidFill>
                  <a:srgbClr val="2F2B20"/>
                </a:solidFill>
              </a:rPr>
              <a:t>, </a:t>
            </a:r>
            <a:r>
              <a:rPr lang="en-US" sz="2000" dirty="0" err="1">
                <a:solidFill>
                  <a:srgbClr val="2F2B20"/>
                </a:solidFill>
              </a:rPr>
              <a:t>dapat</a:t>
            </a:r>
            <a:r>
              <a:rPr lang="en-US" sz="2000" dirty="0">
                <a:solidFill>
                  <a:srgbClr val="2F2B20"/>
                </a:solidFill>
              </a:rPr>
              <a:t> </a:t>
            </a:r>
            <a:r>
              <a:rPr lang="en-US" sz="2000" dirty="0" err="1">
                <a:solidFill>
                  <a:srgbClr val="2F2B20"/>
                </a:solidFill>
              </a:rPr>
              <a:t>diberikan</a:t>
            </a:r>
            <a:r>
              <a:rPr lang="en-US" sz="2000" dirty="0">
                <a:solidFill>
                  <a:srgbClr val="2F2B20"/>
                </a:solidFill>
              </a:rPr>
              <a:t> </a:t>
            </a:r>
            <a:r>
              <a:rPr lang="en-US" sz="2000" dirty="0" err="1">
                <a:solidFill>
                  <a:srgbClr val="2F2B20"/>
                </a:solidFill>
              </a:rPr>
              <a:t>penuh</a:t>
            </a:r>
            <a:r>
              <a:rPr lang="en-US" sz="2000" dirty="0">
                <a:solidFill>
                  <a:srgbClr val="2F2B20"/>
                </a:solidFill>
              </a:rPr>
              <a:t> </a:t>
            </a:r>
            <a:r>
              <a:rPr lang="en-US" sz="2000" dirty="0" err="1">
                <a:solidFill>
                  <a:srgbClr val="2F2B20"/>
                </a:solidFill>
              </a:rPr>
              <a:t>atau</a:t>
            </a:r>
            <a:r>
              <a:rPr lang="en-US" sz="2000" dirty="0">
                <a:solidFill>
                  <a:srgbClr val="2F2B20"/>
                </a:solidFill>
              </a:rPr>
              <a:t> </a:t>
            </a:r>
            <a:r>
              <a:rPr lang="en-US" sz="2000" dirty="0" err="1">
                <a:solidFill>
                  <a:srgbClr val="2F2B20"/>
                </a:solidFill>
              </a:rPr>
              <a:t>paruh</a:t>
            </a:r>
            <a:r>
              <a:rPr lang="en-US" sz="2000" dirty="0">
                <a:solidFill>
                  <a:srgbClr val="2F2B20"/>
                </a:solidFill>
              </a:rPr>
              <a:t> </a:t>
            </a:r>
            <a:r>
              <a:rPr lang="en-US" sz="2000" dirty="0" err="1">
                <a:solidFill>
                  <a:srgbClr val="2F2B20"/>
                </a:solidFill>
              </a:rPr>
              <a:t>waktu</a:t>
            </a:r>
            <a:r>
              <a:rPr lang="en-US" sz="2000" dirty="0">
                <a:solidFill>
                  <a:srgbClr val="2F2B20"/>
                </a:solidFill>
              </a:rPr>
              <a:t>, </a:t>
            </a:r>
            <a:r>
              <a:rPr lang="en-US" sz="2000" dirty="0" err="1">
                <a:solidFill>
                  <a:srgbClr val="2F2B20"/>
                </a:solidFill>
              </a:rPr>
              <a:t>dan</a:t>
            </a:r>
            <a:r>
              <a:rPr lang="en-US" sz="2000" dirty="0">
                <a:solidFill>
                  <a:srgbClr val="2F2B20"/>
                </a:solidFill>
              </a:rPr>
              <a:t> </a:t>
            </a:r>
            <a:r>
              <a:rPr lang="en-US" sz="2000" dirty="0" err="1">
                <a:solidFill>
                  <a:srgbClr val="2F2B20"/>
                </a:solidFill>
              </a:rPr>
              <a:t>dapat</a:t>
            </a:r>
            <a:r>
              <a:rPr lang="en-US" sz="2000" dirty="0">
                <a:solidFill>
                  <a:srgbClr val="2F2B20"/>
                </a:solidFill>
              </a:rPr>
              <a:t> </a:t>
            </a:r>
            <a:r>
              <a:rPr lang="en-US" sz="2000" dirty="0" err="1">
                <a:solidFill>
                  <a:srgbClr val="2F2B20"/>
                </a:solidFill>
              </a:rPr>
              <a:t>ditambahkan</a:t>
            </a:r>
            <a:r>
              <a:rPr lang="en-US" sz="2000" dirty="0">
                <a:solidFill>
                  <a:srgbClr val="2F2B20"/>
                </a:solidFill>
              </a:rPr>
              <a:t> </a:t>
            </a:r>
            <a:r>
              <a:rPr lang="en-US" sz="2000" dirty="0" err="1">
                <a:solidFill>
                  <a:srgbClr val="2F2B20"/>
                </a:solidFill>
              </a:rPr>
              <a:t>atau</a:t>
            </a:r>
            <a:r>
              <a:rPr lang="en-US" sz="2000" dirty="0">
                <a:solidFill>
                  <a:srgbClr val="2F2B20"/>
                </a:solidFill>
              </a:rPr>
              <a:t> </a:t>
            </a:r>
            <a:r>
              <a:rPr lang="en-US" sz="2000" dirty="0" err="1">
                <a:solidFill>
                  <a:srgbClr val="2F2B20"/>
                </a:solidFill>
              </a:rPr>
              <a:t>dihapus</a:t>
            </a:r>
            <a:r>
              <a:rPr lang="en-US" sz="2000" dirty="0">
                <a:solidFill>
                  <a:srgbClr val="2F2B20"/>
                </a:solidFill>
              </a:rPr>
              <a:t> </a:t>
            </a:r>
            <a:r>
              <a:rPr lang="en-US" sz="2000" dirty="0" err="1">
                <a:solidFill>
                  <a:srgbClr val="2F2B20"/>
                </a:solidFill>
              </a:rPr>
              <a:t>dari</a:t>
            </a:r>
            <a:r>
              <a:rPr lang="en-US" sz="2000" dirty="0">
                <a:solidFill>
                  <a:srgbClr val="2F2B20"/>
                </a:solidFill>
              </a:rPr>
              <a:t> </a:t>
            </a:r>
            <a:r>
              <a:rPr lang="en-US" sz="2000" dirty="0" err="1">
                <a:solidFill>
                  <a:srgbClr val="2F2B20"/>
                </a:solidFill>
              </a:rPr>
              <a:t>tim</a:t>
            </a:r>
            <a:r>
              <a:rPr lang="en-US" sz="2000" dirty="0">
                <a:solidFill>
                  <a:srgbClr val="2F2B20"/>
                </a:solidFill>
              </a:rPr>
              <a:t> </a:t>
            </a:r>
            <a:r>
              <a:rPr lang="en-US" sz="2000" dirty="0" err="1">
                <a:solidFill>
                  <a:srgbClr val="2F2B20"/>
                </a:solidFill>
              </a:rPr>
              <a:t>selama</a:t>
            </a:r>
            <a:r>
              <a:rPr lang="en-US" sz="2000" dirty="0">
                <a:solidFill>
                  <a:srgbClr val="2F2B20"/>
                </a:solidFill>
              </a:rPr>
              <a:t> </a:t>
            </a:r>
            <a:r>
              <a:rPr lang="en-US" sz="2000" dirty="0" err="1">
                <a:solidFill>
                  <a:srgbClr val="2F2B20"/>
                </a:solidFill>
              </a:rPr>
              <a:t>proyek</a:t>
            </a:r>
            <a:r>
              <a:rPr lang="en-US" sz="2000" dirty="0">
                <a:solidFill>
                  <a:srgbClr val="2F2B20"/>
                </a:solidFill>
              </a:rPr>
              <a:t> </a:t>
            </a:r>
            <a:r>
              <a:rPr lang="en-US" sz="2000" dirty="0" err="1">
                <a:solidFill>
                  <a:srgbClr val="2F2B20"/>
                </a:solidFill>
              </a:rPr>
              <a:t>berlangsung</a:t>
            </a:r>
            <a:r>
              <a:rPr lang="en-US" sz="2000" dirty="0">
                <a:solidFill>
                  <a:srgbClr val="2F2B20"/>
                </a:solidFill>
              </a:rPr>
              <a:t>. </a:t>
            </a:r>
          </a:p>
          <a:p>
            <a:pPr marL="285750" indent="-285750" algn="just">
              <a:lnSpc>
                <a:spcPct val="200000"/>
              </a:lnSpc>
              <a:spcBef>
                <a:spcPts val="600"/>
              </a:spcBef>
              <a:buFont typeface="Wingdings" panose="05000000000000000000" pitchFamily="2" charset="2"/>
              <a:buChar char="§"/>
            </a:pPr>
            <a:r>
              <a:rPr lang="en-US" sz="2000" dirty="0" err="1">
                <a:solidFill>
                  <a:srgbClr val="2F2B20"/>
                </a:solidFill>
              </a:rPr>
              <a:t>Anggota</a:t>
            </a:r>
            <a:r>
              <a:rPr lang="en-US" sz="2000" dirty="0">
                <a:solidFill>
                  <a:srgbClr val="2F2B20"/>
                </a:solidFill>
              </a:rPr>
              <a:t> </a:t>
            </a:r>
            <a:r>
              <a:rPr lang="en-US" sz="2000" dirty="0" err="1">
                <a:solidFill>
                  <a:srgbClr val="2F2B20"/>
                </a:solidFill>
              </a:rPr>
              <a:t>tim</a:t>
            </a:r>
            <a:r>
              <a:rPr lang="en-US" sz="2000" dirty="0">
                <a:solidFill>
                  <a:srgbClr val="2F2B20"/>
                </a:solidFill>
              </a:rPr>
              <a:t> </a:t>
            </a:r>
            <a:r>
              <a:rPr lang="en-US" sz="2000" dirty="0" err="1">
                <a:solidFill>
                  <a:srgbClr val="2F2B20"/>
                </a:solidFill>
              </a:rPr>
              <a:t>proyek</a:t>
            </a:r>
            <a:r>
              <a:rPr lang="en-US" sz="2000" dirty="0">
                <a:solidFill>
                  <a:srgbClr val="2F2B20"/>
                </a:solidFill>
              </a:rPr>
              <a:t> </a:t>
            </a:r>
            <a:r>
              <a:rPr lang="en-US" sz="2000" dirty="0" err="1">
                <a:solidFill>
                  <a:srgbClr val="2F2B20"/>
                </a:solidFill>
              </a:rPr>
              <a:t>dapat</a:t>
            </a:r>
            <a:r>
              <a:rPr lang="en-US" sz="2000" dirty="0">
                <a:solidFill>
                  <a:srgbClr val="2F2B20"/>
                </a:solidFill>
              </a:rPr>
              <a:t> juga </a:t>
            </a:r>
            <a:r>
              <a:rPr lang="en-US" sz="2000" dirty="0" err="1">
                <a:solidFill>
                  <a:srgbClr val="2F2B20"/>
                </a:solidFill>
              </a:rPr>
              <a:t>disebut</a:t>
            </a:r>
            <a:r>
              <a:rPr lang="en-US" sz="2000" dirty="0">
                <a:solidFill>
                  <a:srgbClr val="2F2B20"/>
                </a:solidFill>
              </a:rPr>
              <a:t> </a:t>
            </a:r>
            <a:r>
              <a:rPr lang="en-US" sz="2000" dirty="0" err="1">
                <a:solidFill>
                  <a:srgbClr val="2F2B20"/>
                </a:solidFill>
              </a:rPr>
              <a:t>sebagai</a:t>
            </a:r>
            <a:r>
              <a:rPr lang="en-US" sz="2000" dirty="0">
                <a:solidFill>
                  <a:srgbClr val="2F2B20"/>
                </a:solidFill>
              </a:rPr>
              <a:t> </a:t>
            </a:r>
            <a:r>
              <a:rPr lang="en-US" sz="2000" dirty="0" err="1">
                <a:solidFill>
                  <a:srgbClr val="2F2B20"/>
                </a:solidFill>
              </a:rPr>
              <a:t>proyek</a:t>
            </a:r>
            <a:r>
              <a:rPr lang="en-US" sz="2000" dirty="0">
                <a:solidFill>
                  <a:srgbClr val="2F2B20"/>
                </a:solidFill>
              </a:rPr>
              <a:t> </a:t>
            </a:r>
            <a:r>
              <a:rPr lang="en-US" sz="2000" dirty="0" err="1">
                <a:solidFill>
                  <a:srgbClr val="2F2B20"/>
                </a:solidFill>
              </a:rPr>
              <a:t>staf</a:t>
            </a:r>
            <a:r>
              <a:rPr lang="en-US" sz="2000" dirty="0">
                <a:solidFill>
                  <a:srgbClr val="2F2B20"/>
                </a:solidFill>
              </a:rPr>
              <a:t>.</a:t>
            </a:r>
            <a:endParaRPr lang="id-ID" sz="2000" dirty="0">
              <a:solidFill>
                <a:srgbClr val="2F2B20"/>
              </a:solidFill>
            </a:endParaRPr>
          </a:p>
        </p:txBody>
      </p:sp>
    </p:spTree>
    <p:extLst>
      <p:ext uri="{BB962C8B-B14F-4D97-AF65-F5344CB8AC3E}">
        <p14:creationId xmlns:p14="http://schemas.microsoft.com/office/powerpoint/2010/main" val="3806305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9900" y="971550"/>
            <a:ext cx="5715000" cy="308372"/>
          </a:xfrm>
        </p:spPr>
        <p:txBody>
          <a:bodyPr>
            <a:normAutofit fontScale="90000"/>
          </a:bodyPr>
          <a:lstStyle/>
          <a:p>
            <a:r>
              <a:rPr lang="en-US" sz="2400" i="1" dirty="0" err="1"/>
              <a:t>Estimasi</a:t>
            </a:r>
            <a:r>
              <a:rPr lang="en-US" sz="2400" i="1" dirty="0"/>
              <a:t> </a:t>
            </a:r>
            <a:r>
              <a:rPr lang="en-US" sz="2400" i="1" dirty="0" err="1"/>
              <a:t>Biaya</a:t>
            </a:r>
            <a:r>
              <a:rPr lang="en-US" sz="2400" i="1" dirty="0"/>
              <a:t> </a:t>
            </a:r>
            <a:r>
              <a:rPr lang="en-US" sz="2400" i="1" dirty="0" err="1"/>
              <a:t>Peralatan</a:t>
            </a:r>
            <a:endParaRPr lang="en-GB" sz="2400" dirty="0"/>
          </a:p>
        </p:txBody>
      </p:sp>
      <p:sp>
        <p:nvSpPr>
          <p:cNvPr id="3" name="Content Placeholder 2"/>
          <p:cNvSpPr>
            <a:spLocks noGrp="1"/>
          </p:cNvSpPr>
          <p:nvPr>
            <p:ph idx="1"/>
          </p:nvPr>
        </p:nvSpPr>
        <p:spPr>
          <a:xfrm>
            <a:off x="2838450" y="1543050"/>
            <a:ext cx="6057900" cy="4286250"/>
          </a:xfrm>
        </p:spPr>
        <p:txBody>
          <a:bodyPr>
            <a:normAutofit fontScale="62500" lnSpcReduction="20000"/>
          </a:bodyPr>
          <a:lstStyle/>
          <a:p>
            <a:pPr marL="85725" indent="0">
              <a:buNone/>
            </a:pPr>
            <a:r>
              <a:rPr lang="en-US" dirty="0" err="1"/>
              <a:t>Biaya</a:t>
            </a:r>
            <a:r>
              <a:rPr lang="en-US" dirty="0"/>
              <a:t> </a:t>
            </a:r>
            <a:r>
              <a:rPr lang="en-US" dirty="0" err="1"/>
              <a:t>operasional</a:t>
            </a:r>
            <a:r>
              <a:rPr lang="en-US" dirty="0"/>
              <a:t> bulldozer </a:t>
            </a:r>
          </a:p>
          <a:p>
            <a:r>
              <a:rPr lang="en-US" dirty="0" err="1"/>
              <a:t>Bahan</a:t>
            </a:r>
            <a:r>
              <a:rPr lang="en-US" dirty="0"/>
              <a:t> </a:t>
            </a:r>
            <a:r>
              <a:rPr lang="en-US" dirty="0" err="1"/>
              <a:t>bakar</a:t>
            </a:r>
            <a:r>
              <a:rPr lang="en-US" dirty="0"/>
              <a:t> bulldozer = 15 L/jam x </a:t>
            </a:r>
            <a:r>
              <a:rPr lang="en-US" dirty="0" err="1"/>
              <a:t>Rp</a:t>
            </a:r>
            <a:r>
              <a:rPr lang="en-US" dirty="0"/>
              <a:t> 4500/L = </a:t>
            </a:r>
            <a:r>
              <a:rPr lang="en-US" dirty="0" err="1"/>
              <a:t>Rp</a:t>
            </a:r>
            <a:r>
              <a:rPr lang="en-US" dirty="0"/>
              <a:t> 67.500/jam</a:t>
            </a:r>
          </a:p>
          <a:p>
            <a:r>
              <a:rPr lang="en-US" dirty="0" err="1"/>
              <a:t>Biaya</a:t>
            </a:r>
            <a:r>
              <a:rPr lang="en-US" dirty="0"/>
              <a:t> </a:t>
            </a:r>
            <a:r>
              <a:rPr lang="en-US" dirty="0" err="1"/>
              <a:t>pelumas</a:t>
            </a:r>
            <a:r>
              <a:rPr lang="en-US" dirty="0"/>
              <a:t>, filter, </a:t>
            </a:r>
            <a:r>
              <a:rPr lang="en-US" dirty="0" err="1"/>
              <a:t>mesin</a:t>
            </a:r>
            <a:r>
              <a:rPr lang="en-US" dirty="0"/>
              <a:t>, </a:t>
            </a:r>
            <a:r>
              <a:rPr lang="en-US" dirty="0" err="1"/>
              <a:t>transmisi</a:t>
            </a:r>
            <a:r>
              <a:rPr lang="en-US" dirty="0"/>
              <a:t> = </a:t>
            </a:r>
            <a:r>
              <a:rPr lang="en-US" dirty="0" err="1"/>
              <a:t>Rp</a:t>
            </a:r>
            <a:r>
              <a:rPr lang="en-US" dirty="0"/>
              <a:t> 10.000/jam</a:t>
            </a:r>
          </a:p>
          <a:p>
            <a:r>
              <a:rPr lang="en-US" dirty="0" err="1"/>
              <a:t>Biaya</a:t>
            </a:r>
            <a:r>
              <a:rPr lang="en-US" dirty="0"/>
              <a:t> ban = </a:t>
            </a:r>
            <a:r>
              <a:rPr lang="en-US" dirty="0" err="1"/>
              <a:t>harga</a:t>
            </a:r>
            <a:r>
              <a:rPr lang="en-US" dirty="0"/>
              <a:t> ban/</a:t>
            </a:r>
            <a:r>
              <a:rPr lang="en-US" dirty="0" err="1"/>
              <a:t>umur</a:t>
            </a:r>
            <a:r>
              <a:rPr lang="en-US" dirty="0"/>
              <a:t> </a:t>
            </a:r>
            <a:r>
              <a:rPr lang="en-US" dirty="0" err="1"/>
              <a:t>ekonomis</a:t>
            </a:r>
            <a:r>
              <a:rPr lang="en-US" dirty="0"/>
              <a:t> = </a:t>
            </a:r>
            <a:r>
              <a:rPr lang="en-US" dirty="0" err="1"/>
              <a:t>Rp</a:t>
            </a:r>
            <a:r>
              <a:rPr lang="en-US" dirty="0"/>
              <a:t> 4000.000/(4 </a:t>
            </a:r>
            <a:r>
              <a:rPr lang="en-US" dirty="0" err="1"/>
              <a:t>th</a:t>
            </a:r>
            <a:r>
              <a:rPr lang="en-US" baseline="30000" dirty="0"/>
              <a:t> </a:t>
            </a:r>
            <a:r>
              <a:rPr lang="en-US" dirty="0"/>
              <a:t> x 1000 jam) = </a:t>
            </a:r>
            <a:r>
              <a:rPr lang="en-US" dirty="0" err="1"/>
              <a:t>Rp</a:t>
            </a:r>
            <a:r>
              <a:rPr lang="en-US" dirty="0"/>
              <a:t> 1000/jam</a:t>
            </a:r>
          </a:p>
          <a:p>
            <a:r>
              <a:rPr lang="en-US" dirty="0" err="1"/>
              <a:t>Biaya</a:t>
            </a:r>
            <a:r>
              <a:rPr lang="en-US" dirty="0"/>
              <a:t> </a:t>
            </a:r>
            <a:r>
              <a:rPr lang="en-US" dirty="0" err="1"/>
              <a:t>perbaikan</a:t>
            </a:r>
            <a:r>
              <a:rPr lang="en-US" dirty="0"/>
              <a:t> = </a:t>
            </a:r>
            <a:r>
              <a:rPr lang="en-US" dirty="0" err="1"/>
              <a:t>faktor</a:t>
            </a:r>
            <a:r>
              <a:rPr lang="en-US" dirty="0"/>
              <a:t> </a:t>
            </a:r>
            <a:r>
              <a:rPr lang="en-US" dirty="0" err="1"/>
              <a:t>perbaikan</a:t>
            </a:r>
            <a:r>
              <a:rPr lang="en-US" dirty="0"/>
              <a:t> x </a:t>
            </a:r>
            <a:r>
              <a:rPr lang="en-US" dirty="0" err="1"/>
              <a:t>harga</a:t>
            </a:r>
            <a:r>
              <a:rPr lang="en-US" dirty="0"/>
              <a:t> </a:t>
            </a:r>
            <a:r>
              <a:rPr lang="en-US" dirty="0" err="1"/>
              <a:t>alat</a:t>
            </a:r>
            <a:r>
              <a:rPr lang="en-US" dirty="0"/>
              <a:t>/(</a:t>
            </a:r>
            <a:r>
              <a:rPr lang="en-US" dirty="0" err="1"/>
              <a:t>umur</a:t>
            </a:r>
            <a:r>
              <a:rPr lang="en-US" dirty="0"/>
              <a:t> </a:t>
            </a:r>
            <a:r>
              <a:rPr lang="en-US" dirty="0" err="1"/>
              <a:t>alat</a:t>
            </a:r>
            <a:r>
              <a:rPr lang="en-US" dirty="0"/>
              <a:t>)</a:t>
            </a:r>
          </a:p>
          <a:p>
            <a:pPr marL="85725" indent="0">
              <a:buNone/>
            </a:pPr>
            <a:r>
              <a:rPr lang="en-US" dirty="0"/>
              <a:t>    = 0.75 x </a:t>
            </a:r>
            <a:r>
              <a:rPr lang="en-US" dirty="0" err="1"/>
              <a:t>Rp</a:t>
            </a:r>
            <a:r>
              <a:rPr lang="en-US" dirty="0"/>
              <a:t> 200.000.000/(10.000 jam) = </a:t>
            </a:r>
            <a:r>
              <a:rPr lang="en-US" dirty="0" err="1"/>
              <a:t>Rp</a:t>
            </a:r>
            <a:r>
              <a:rPr lang="en-US" dirty="0"/>
              <a:t> 15.000/jam</a:t>
            </a:r>
          </a:p>
          <a:p>
            <a:r>
              <a:rPr lang="en-US" dirty="0" err="1"/>
              <a:t>Biaya</a:t>
            </a:r>
            <a:r>
              <a:rPr lang="en-US" dirty="0"/>
              <a:t> </a:t>
            </a:r>
            <a:r>
              <a:rPr lang="en-US" dirty="0" err="1"/>
              <a:t>suku</a:t>
            </a:r>
            <a:r>
              <a:rPr lang="en-US" dirty="0"/>
              <a:t> </a:t>
            </a:r>
            <a:r>
              <a:rPr lang="en-US" dirty="0" err="1"/>
              <a:t>cadang</a:t>
            </a:r>
            <a:r>
              <a:rPr lang="en-US" dirty="0"/>
              <a:t> = </a:t>
            </a:r>
            <a:r>
              <a:rPr lang="en-US" dirty="0" err="1"/>
              <a:t>faktor</a:t>
            </a:r>
            <a:r>
              <a:rPr lang="en-US" dirty="0"/>
              <a:t> </a:t>
            </a:r>
            <a:r>
              <a:rPr lang="en-US" dirty="0" err="1"/>
              <a:t>suku</a:t>
            </a:r>
            <a:r>
              <a:rPr lang="en-US" dirty="0"/>
              <a:t> </a:t>
            </a:r>
            <a:r>
              <a:rPr lang="en-US" dirty="0" err="1"/>
              <a:t>cadang</a:t>
            </a:r>
            <a:r>
              <a:rPr lang="en-US" dirty="0"/>
              <a:t> x </a:t>
            </a:r>
            <a:r>
              <a:rPr lang="en-US" dirty="0" err="1"/>
              <a:t>harga</a:t>
            </a:r>
            <a:r>
              <a:rPr lang="en-US" dirty="0"/>
              <a:t> </a:t>
            </a:r>
            <a:r>
              <a:rPr lang="en-US" dirty="0" err="1"/>
              <a:t>alat</a:t>
            </a:r>
            <a:r>
              <a:rPr lang="en-US" dirty="0"/>
              <a:t> / (</a:t>
            </a:r>
            <a:r>
              <a:rPr lang="en-US" dirty="0" err="1"/>
              <a:t>umur</a:t>
            </a:r>
            <a:r>
              <a:rPr lang="en-US" dirty="0"/>
              <a:t> </a:t>
            </a:r>
            <a:r>
              <a:rPr lang="en-US" dirty="0" err="1"/>
              <a:t>ekonomis</a:t>
            </a:r>
            <a:r>
              <a:rPr lang="en-US" dirty="0"/>
              <a:t>) = 1 x </a:t>
            </a:r>
            <a:r>
              <a:rPr lang="en-US" dirty="0" err="1"/>
              <a:t>Rp</a:t>
            </a:r>
            <a:r>
              <a:rPr lang="en-US" dirty="0"/>
              <a:t> 200.000.000/(10.000 jam) = </a:t>
            </a:r>
            <a:r>
              <a:rPr lang="en-US" dirty="0" err="1"/>
              <a:t>Rp</a:t>
            </a:r>
            <a:r>
              <a:rPr lang="en-US" dirty="0"/>
              <a:t> 20.000/jam</a:t>
            </a:r>
          </a:p>
          <a:p>
            <a:r>
              <a:rPr lang="en-US" dirty="0" err="1"/>
              <a:t>Biaya</a:t>
            </a:r>
            <a:r>
              <a:rPr lang="en-US" dirty="0"/>
              <a:t> operator </a:t>
            </a:r>
            <a:r>
              <a:rPr lang="en-US" dirty="0" err="1"/>
              <a:t>dan</a:t>
            </a:r>
            <a:r>
              <a:rPr lang="en-US" dirty="0"/>
              <a:t> </a:t>
            </a:r>
            <a:r>
              <a:rPr lang="en-US" dirty="0" err="1"/>
              <a:t>pembantu</a:t>
            </a:r>
            <a:r>
              <a:rPr lang="en-US" dirty="0"/>
              <a:t> = </a:t>
            </a:r>
            <a:r>
              <a:rPr lang="en-US" dirty="0" err="1"/>
              <a:t>Rp</a:t>
            </a:r>
            <a:r>
              <a:rPr lang="en-US" dirty="0"/>
              <a:t> 15.000/jam</a:t>
            </a:r>
          </a:p>
          <a:p>
            <a:r>
              <a:rPr lang="en-US" dirty="0"/>
              <a:t>Total </a:t>
            </a:r>
            <a:r>
              <a:rPr lang="en-US" dirty="0" err="1"/>
              <a:t>biaya</a:t>
            </a:r>
            <a:r>
              <a:rPr lang="en-US" dirty="0"/>
              <a:t> </a:t>
            </a:r>
            <a:r>
              <a:rPr lang="en-US" dirty="0" err="1"/>
              <a:t>operasional</a:t>
            </a:r>
            <a:r>
              <a:rPr lang="en-US" dirty="0"/>
              <a:t> = </a:t>
            </a:r>
            <a:r>
              <a:rPr lang="en-US" dirty="0" err="1"/>
              <a:t>Rp</a:t>
            </a:r>
            <a:r>
              <a:rPr lang="en-US" dirty="0"/>
              <a:t> 67.500 + </a:t>
            </a:r>
            <a:r>
              <a:rPr lang="en-US" dirty="0" err="1"/>
              <a:t>Rp</a:t>
            </a:r>
            <a:r>
              <a:rPr lang="en-US" dirty="0"/>
              <a:t> 10.000 + </a:t>
            </a:r>
            <a:r>
              <a:rPr lang="en-US" dirty="0" err="1"/>
              <a:t>Rp</a:t>
            </a:r>
            <a:r>
              <a:rPr lang="en-US" dirty="0"/>
              <a:t> 1000 + </a:t>
            </a:r>
            <a:r>
              <a:rPr lang="en-US" dirty="0" err="1"/>
              <a:t>Rp</a:t>
            </a:r>
            <a:r>
              <a:rPr lang="en-US" dirty="0"/>
              <a:t> 15.000 + </a:t>
            </a:r>
            <a:r>
              <a:rPr lang="en-US" dirty="0" err="1"/>
              <a:t>Rp</a:t>
            </a:r>
            <a:r>
              <a:rPr lang="en-US" dirty="0"/>
              <a:t> 20.000 + </a:t>
            </a:r>
            <a:r>
              <a:rPr lang="en-US" dirty="0" err="1"/>
              <a:t>Rp</a:t>
            </a:r>
            <a:r>
              <a:rPr lang="en-US" dirty="0"/>
              <a:t> 15.000 </a:t>
            </a:r>
          </a:p>
          <a:p>
            <a:pPr marL="85725" indent="0">
              <a:buNone/>
            </a:pPr>
            <a:r>
              <a:rPr lang="en-US" dirty="0"/>
              <a:t>   = </a:t>
            </a:r>
            <a:r>
              <a:rPr lang="en-US" dirty="0" err="1"/>
              <a:t>Rp</a:t>
            </a:r>
            <a:r>
              <a:rPr lang="en-US" dirty="0"/>
              <a:t> 128.500/jam</a:t>
            </a:r>
          </a:p>
          <a:p>
            <a:endParaRPr lang="en-US" dirty="0"/>
          </a:p>
          <a:p>
            <a:endParaRPr lang="en-GB" dirty="0"/>
          </a:p>
        </p:txBody>
      </p:sp>
      <p:pic>
        <p:nvPicPr>
          <p:cNvPr id="4" name="Picture 2" descr="E:\other\TU-logo-primer-memusa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46073" y="5527320"/>
            <a:ext cx="514350" cy="603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2657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9900" y="1063228"/>
            <a:ext cx="5715000" cy="536972"/>
          </a:xfrm>
        </p:spPr>
        <p:txBody>
          <a:bodyPr/>
          <a:lstStyle/>
          <a:p>
            <a:r>
              <a:rPr lang="en-US" sz="2400" i="1" dirty="0" err="1"/>
              <a:t>Estimasi</a:t>
            </a:r>
            <a:r>
              <a:rPr lang="en-US" sz="2400" i="1" dirty="0"/>
              <a:t> </a:t>
            </a:r>
            <a:r>
              <a:rPr lang="en-US" sz="2400" i="1" dirty="0" err="1"/>
              <a:t>Biaya</a:t>
            </a:r>
            <a:r>
              <a:rPr lang="en-US" sz="2400" i="1" dirty="0"/>
              <a:t> </a:t>
            </a:r>
            <a:r>
              <a:rPr lang="en-US" sz="2400" i="1" dirty="0" err="1"/>
              <a:t>Peralatan</a:t>
            </a:r>
            <a:endParaRPr lang="en-GB" sz="2400" dirty="0"/>
          </a:p>
        </p:txBody>
      </p:sp>
      <p:sp>
        <p:nvSpPr>
          <p:cNvPr id="3" name="Content Placeholder 2"/>
          <p:cNvSpPr>
            <a:spLocks noGrp="1"/>
          </p:cNvSpPr>
          <p:nvPr>
            <p:ph idx="1"/>
          </p:nvPr>
        </p:nvSpPr>
        <p:spPr>
          <a:xfrm>
            <a:off x="3009900" y="1771650"/>
            <a:ext cx="6785264" cy="3600450"/>
          </a:xfrm>
        </p:spPr>
        <p:txBody>
          <a:bodyPr>
            <a:normAutofit fontScale="77500" lnSpcReduction="20000"/>
          </a:bodyPr>
          <a:lstStyle/>
          <a:p>
            <a:r>
              <a:rPr lang="en-US" dirty="0" err="1"/>
              <a:t>Biaya</a:t>
            </a:r>
            <a:r>
              <a:rPr lang="en-US" dirty="0"/>
              <a:t> total </a:t>
            </a:r>
            <a:r>
              <a:rPr lang="en-US" dirty="0" err="1"/>
              <a:t>penggunaan</a:t>
            </a:r>
            <a:r>
              <a:rPr lang="en-US" dirty="0"/>
              <a:t> </a:t>
            </a:r>
            <a:r>
              <a:rPr lang="en-US" dirty="0" err="1"/>
              <a:t>alat</a:t>
            </a:r>
            <a:r>
              <a:rPr lang="en-US" dirty="0"/>
              <a:t> </a:t>
            </a:r>
            <a:r>
              <a:rPr lang="en-US" dirty="0" err="1"/>
              <a:t>berat</a:t>
            </a:r>
            <a:r>
              <a:rPr lang="en-US" dirty="0"/>
              <a:t> </a:t>
            </a:r>
          </a:p>
          <a:p>
            <a:pPr marL="85725" indent="0">
              <a:buNone/>
            </a:pPr>
            <a:r>
              <a:rPr lang="en-US" dirty="0"/>
              <a:t>    = </a:t>
            </a:r>
            <a:r>
              <a:rPr lang="en-US" dirty="0" err="1"/>
              <a:t>biaya</a:t>
            </a:r>
            <a:r>
              <a:rPr lang="en-US" dirty="0"/>
              <a:t> </a:t>
            </a:r>
            <a:r>
              <a:rPr lang="en-US" dirty="0" err="1"/>
              <a:t>kepemilikan</a:t>
            </a:r>
            <a:r>
              <a:rPr lang="en-US" dirty="0"/>
              <a:t> + </a:t>
            </a:r>
            <a:r>
              <a:rPr lang="en-US" dirty="0" err="1"/>
              <a:t>biaya</a:t>
            </a:r>
            <a:r>
              <a:rPr lang="en-US" dirty="0"/>
              <a:t> </a:t>
            </a:r>
            <a:r>
              <a:rPr lang="en-US" dirty="0" err="1"/>
              <a:t>operasional</a:t>
            </a:r>
            <a:r>
              <a:rPr lang="en-US" dirty="0"/>
              <a:t> </a:t>
            </a:r>
          </a:p>
          <a:p>
            <a:pPr marL="85725" indent="0">
              <a:buNone/>
            </a:pPr>
            <a:r>
              <a:rPr lang="en-US" dirty="0"/>
              <a:t>    = </a:t>
            </a:r>
            <a:r>
              <a:rPr lang="en-US" dirty="0" err="1"/>
              <a:t>Rp</a:t>
            </a:r>
            <a:r>
              <a:rPr lang="en-US" dirty="0"/>
              <a:t> 46.000 + </a:t>
            </a:r>
            <a:r>
              <a:rPr lang="en-US" dirty="0" err="1"/>
              <a:t>Rp</a:t>
            </a:r>
            <a:r>
              <a:rPr lang="en-US" dirty="0"/>
              <a:t> 128.500 = </a:t>
            </a:r>
            <a:r>
              <a:rPr lang="en-US" dirty="0" err="1"/>
              <a:t>Rp</a:t>
            </a:r>
            <a:r>
              <a:rPr lang="en-US" dirty="0"/>
              <a:t> 174.500/jam</a:t>
            </a:r>
          </a:p>
          <a:p>
            <a:r>
              <a:rPr lang="en-US" dirty="0" err="1"/>
              <a:t>Untuk</a:t>
            </a:r>
            <a:r>
              <a:rPr lang="en-US" dirty="0"/>
              <a:t> </a:t>
            </a:r>
            <a:r>
              <a:rPr lang="en-US" dirty="0" err="1"/>
              <a:t>penentuan</a:t>
            </a:r>
            <a:r>
              <a:rPr lang="en-US" dirty="0"/>
              <a:t> </a:t>
            </a:r>
            <a:r>
              <a:rPr lang="en-US" dirty="0" err="1"/>
              <a:t>harga</a:t>
            </a:r>
            <a:r>
              <a:rPr lang="en-US" dirty="0"/>
              <a:t> </a:t>
            </a:r>
            <a:r>
              <a:rPr lang="en-US" dirty="0" err="1"/>
              <a:t>satuan</a:t>
            </a:r>
            <a:r>
              <a:rPr lang="en-US" dirty="0"/>
              <a:t> </a:t>
            </a:r>
            <a:r>
              <a:rPr lang="en-US" dirty="0" err="1"/>
              <a:t>alat</a:t>
            </a:r>
            <a:r>
              <a:rPr lang="en-US" dirty="0"/>
              <a:t> bulldozer (</a:t>
            </a:r>
            <a:r>
              <a:rPr lang="en-US" dirty="0" err="1"/>
              <a:t>dengan</a:t>
            </a:r>
            <a:r>
              <a:rPr lang="en-US" dirty="0"/>
              <a:t> overhead + </a:t>
            </a:r>
            <a:r>
              <a:rPr lang="en-US" dirty="0" err="1"/>
              <a:t>keuntungan</a:t>
            </a:r>
            <a:r>
              <a:rPr lang="en-US" dirty="0"/>
              <a:t> </a:t>
            </a:r>
            <a:r>
              <a:rPr lang="en-US" dirty="0" err="1"/>
              <a:t>sebesar</a:t>
            </a:r>
            <a:r>
              <a:rPr lang="en-US" dirty="0"/>
              <a:t> 10%)</a:t>
            </a:r>
          </a:p>
          <a:p>
            <a:pPr marL="85725" indent="0">
              <a:buNone/>
            </a:pPr>
            <a:r>
              <a:rPr lang="en-US" dirty="0"/>
              <a:t>    = </a:t>
            </a:r>
            <a:r>
              <a:rPr lang="en-US" dirty="0" err="1"/>
              <a:t>Rp</a:t>
            </a:r>
            <a:r>
              <a:rPr lang="en-US" dirty="0"/>
              <a:t> 174.500 x 1.1 = </a:t>
            </a:r>
            <a:r>
              <a:rPr lang="en-US" dirty="0" err="1"/>
              <a:t>Rp</a:t>
            </a:r>
            <a:r>
              <a:rPr lang="en-US" dirty="0"/>
              <a:t> 191.950/jam.</a:t>
            </a:r>
          </a:p>
          <a:p>
            <a:r>
              <a:rPr lang="en-US" dirty="0" err="1"/>
              <a:t>Biaya</a:t>
            </a:r>
            <a:r>
              <a:rPr lang="en-US" dirty="0"/>
              <a:t> </a:t>
            </a:r>
            <a:r>
              <a:rPr lang="en-US" dirty="0" err="1"/>
              <a:t>kegiatan</a:t>
            </a:r>
            <a:r>
              <a:rPr lang="en-US" dirty="0"/>
              <a:t> clearing </a:t>
            </a:r>
            <a:r>
              <a:rPr lang="en-US" dirty="0" err="1"/>
              <a:t>dengan</a:t>
            </a:r>
            <a:r>
              <a:rPr lang="en-US" dirty="0"/>
              <a:t> 15 </a:t>
            </a:r>
            <a:r>
              <a:rPr lang="en-US" dirty="0" err="1"/>
              <a:t>buah</a:t>
            </a:r>
            <a:r>
              <a:rPr lang="en-US" dirty="0"/>
              <a:t> bulldozer, volume 1000.000 m² </a:t>
            </a:r>
            <a:r>
              <a:rPr lang="en-US" dirty="0" err="1"/>
              <a:t>dan</a:t>
            </a:r>
            <a:r>
              <a:rPr lang="en-US" dirty="0"/>
              <a:t> </a:t>
            </a:r>
            <a:r>
              <a:rPr lang="en-US" dirty="0" err="1"/>
              <a:t>durasi</a:t>
            </a:r>
            <a:r>
              <a:rPr lang="en-US" dirty="0"/>
              <a:t> 25 </a:t>
            </a:r>
            <a:r>
              <a:rPr lang="en-US" dirty="0" err="1"/>
              <a:t>hari</a:t>
            </a:r>
            <a:r>
              <a:rPr lang="en-US" dirty="0"/>
              <a:t> </a:t>
            </a:r>
            <a:r>
              <a:rPr lang="en-US" dirty="0" err="1"/>
              <a:t>kerja</a:t>
            </a:r>
            <a:r>
              <a:rPr lang="en-US" dirty="0"/>
              <a:t> </a:t>
            </a:r>
            <a:r>
              <a:rPr lang="en-US" dirty="0" err="1"/>
              <a:t>adalah</a:t>
            </a:r>
            <a:r>
              <a:rPr lang="en-US" dirty="0"/>
              <a:t> </a:t>
            </a:r>
            <a:r>
              <a:rPr lang="en-US" dirty="0" err="1"/>
              <a:t>sebagai</a:t>
            </a:r>
            <a:r>
              <a:rPr lang="en-US" dirty="0"/>
              <a:t> </a:t>
            </a:r>
            <a:r>
              <a:rPr lang="en-US" dirty="0" err="1"/>
              <a:t>berikut</a:t>
            </a:r>
            <a:r>
              <a:rPr lang="en-US" dirty="0"/>
              <a:t> :</a:t>
            </a:r>
          </a:p>
          <a:p>
            <a:pPr marL="85725" indent="0">
              <a:buNone/>
            </a:pPr>
            <a:r>
              <a:rPr lang="en-US" dirty="0"/>
              <a:t>   = </a:t>
            </a:r>
            <a:r>
              <a:rPr lang="en-US" dirty="0" err="1"/>
              <a:t>Rp</a:t>
            </a:r>
            <a:r>
              <a:rPr lang="en-US" dirty="0"/>
              <a:t> 191.950/jam x 15 x 25 x 8 jam = </a:t>
            </a:r>
            <a:r>
              <a:rPr lang="en-US" dirty="0" err="1"/>
              <a:t>Rp</a:t>
            </a:r>
            <a:r>
              <a:rPr lang="en-US" dirty="0"/>
              <a:t> 575.850.000</a:t>
            </a:r>
            <a:endParaRPr lang="en-GB" dirty="0"/>
          </a:p>
        </p:txBody>
      </p:sp>
      <p:pic>
        <p:nvPicPr>
          <p:cNvPr id="4" name="Picture 2" descr="E:\other\TU-logo-primer-memusa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46073" y="5506572"/>
            <a:ext cx="514350" cy="603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0399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528429"/>
          </a:xfrm>
          <a:prstGeom prst="rect">
            <a:avLst/>
          </a:prstGeom>
          <a:solidFill>
            <a:schemeClr val="accent1"/>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defTabSz="889000">
              <a:lnSpc>
                <a:spcPct val="90000"/>
              </a:lnSpc>
              <a:spcAft>
                <a:spcPct val="35000"/>
              </a:spcAft>
            </a:pPr>
            <a:r>
              <a:rPr lang="en-US" sz="3200" b="1" dirty="0"/>
              <a:t>Acquire Resource</a:t>
            </a:r>
          </a:p>
        </p:txBody>
      </p:sp>
      <p:sp>
        <p:nvSpPr>
          <p:cNvPr id="21" name="Rounded Rectangle 20"/>
          <p:cNvSpPr/>
          <p:nvPr/>
        </p:nvSpPr>
        <p:spPr>
          <a:xfrm>
            <a:off x="374240" y="1585456"/>
            <a:ext cx="1778127" cy="1602720"/>
          </a:xfrm>
          <a:prstGeom prst="roundRect">
            <a:avLst>
              <a:gd name="adj" fmla="val 10000"/>
            </a:avLst>
          </a:prstGeom>
          <a:blipFill>
            <a:blip r:embed="rId2" cstate="print">
              <a:extLst>
                <a:ext uri="{28A0092B-C50C-407E-A947-70E740481C1C}">
                  <a14:useLocalDpi xmlns:a14="http://schemas.microsoft.com/office/drawing/2010/main" val="0"/>
                </a:ext>
              </a:extLst>
            </a:blip>
            <a:srcRect/>
            <a:stretch>
              <a:fillRect l="-26000" r="-26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2" name="Freeform 21"/>
          <p:cNvSpPr/>
          <p:nvPr/>
        </p:nvSpPr>
        <p:spPr>
          <a:xfrm>
            <a:off x="713327" y="2593939"/>
            <a:ext cx="1468237" cy="771374"/>
          </a:xfrm>
          <a:custGeom>
            <a:avLst/>
            <a:gdLst>
              <a:gd name="connsiteX0" fmla="*/ 0 w 1468237"/>
              <a:gd name="connsiteY0" fmla="*/ 88313 h 883125"/>
              <a:gd name="connsiteX1" fmla="*/ 88313 w 1468237"/>
              <a:gd name="connsiteY1" fmla="*/ 0 h 883125"/>
              <a:gd name="connsiteX2" fmla="*/ 1379925 w 1468237"/>
              <a:gd name="connsiteY2" fmla="*/ 0 h 883125"/>
              <a:gd name="connsiteX3" fmla="*/ 1468238 w 1468237"/>
              <a:gd name="connsiteY3" fmla="*/ 88313 h 883125"/>
              <a:gd name="connsiteX4" fmla="*/ 1468237 w 1468237"/>
              <a:gd name="connsiteY4" fmla="*/ 794813 h 883125"/>
              <a:gd name="connsiteX5" fmla="*/ 1379924 w 1468237"/>
              <a:gd name="connsiteY5" fmla="*/ 883126 h 883125"/>
              <a:gd name="connsiteX6" fmla="*/ 88313 w 1468237"/>
              <a:gd name="connsiteY6" fmla="*/ 883125 h 883125"/>
              <a:gd name="connsiteX7" fmla="*/ 0 w 1468237"/>
              <a:gd name="connsiteY7" fmla="*/ 794812 h 883125"/>
              <a:gd name="connsiteX8" fmla="*/ 0 w 1468237"/>
              <a:gd name="connsiteY8" fmla="*/ 88313 h 8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237" h="883125">
                <a:moveTo>
                  <a:pt x="0" y="88313"/>
                </a:moveTo>
                <a:cubicBezTo>
                  <a:pt x="0" y="39539"/>
                  <a:pt x="39539" y="0"/>
                  <a:pt x="88313" y="0"/>
                </a:cubicBezTo>
                <a:lnTo>
                  <a:pt x="1379925" y="0"/>
                </a:lnTo>
                <a:cubicBezTo>
                  <a:pt x="1428699" y="0"/>
                  <a:pt x="1468238" y="39539"/>
                  <a:pt x="1468238" y="88313"/>
                </a:cubicBezTo>
                <a:cubicBezTo>
                  <a:pt x="1468238" y="323813"/>
                  <a:pt x="1468237" y="559313"/>
                  <a:pt x="1468237" y="794813"/>
                </a:cubicBezTo>
                <a:cubicBezTo>
                  <a:pt x="1468237" y="843587"/>
                  <a:pt x="1428698" y="883126"/>
                  <a:pt x="1379924" y="883126"/>
                </a:cubicBezTo>
                <a:lnTo>
                  <a:pt x="88313" y="883125"/>
                </a:lnTo>
                <a:cubicBezTo>
                  <a:pt x="39539" y="883125"/>
                  <a:pt x="0" y="843586"/>
                  <a:pt x="0" y="794812"/>
                </a:cubicBezTo>
                <a:lnTo>
                  <a:pt x="0" y="88313"/>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2066" tIns="102066" rIns="102066" bIns="102066" numCol="1" spcCol="1270" anchor="ctr" anchorCtr="0">
            <a:noAutofit/>
          </a:bodyPr>
          <a:lstStyle/>
          <a:p>
            <a:pPr lvl="0" algn="ctr" defTabSz="889000">
              <a:lnSpc>
                <a:spcPct val="90000"/>
              </a:lnSpc>
              <a:spcBef>
                <a:spcPct val="0"/>
              </a:spcBef>
              <a:spcAft>
                <a:spcPct val="35000"/>
              </a:spcAft>
            </a:pPr>
            <a:r>
              <a:rPr lang="en-US" sz="2000" kern="1200" dirty="0"/>
              <a:t>Initiating</a:t>
            </a:r>
          </a:p>
        </p:txBody>
      </p:sp>
      <p:sp>
        <p:nvSpPr>
          <p:cNvPr id="23" name="Freeform 22"/>
          <p:cNvSpPr/>
          <p:nvPr/>
        </p:nvSpPr>
        <p:spPr>
          <a:xfrm rot="21596787">
            <a:off x="2316022" y="2267187"/>
            <a:ext cx="163654" cy="237406"/>
          </a:xfrm>
          <a:custGeom>
            <a:avLst/>
            <a:gdLst>
              <a:gd name="connsiteX0" fmla="*/ 0 w 163654"/>
              <a:gd name="connsiteY0" fmla="*/ 54360 h 271800"/>
              <a:gd name="connsiteX1" fmla="*/ 81827 w 163654"/>
              <a:gd name="connsiteY1" fmla="*/ 54360 h 271800"/>
              <a:gd name="connsiteX2" fmla="*/ 81827 w 163654"/>
              <a:gd name="connsiteY2" fmla="*/ 0 h 271800"/>
              <a:gd name="connsiteX3" fmla="*/ 163654 w 163654"/>
              <a:gd name="connsiteY3" fmla="*/ 135900 h 271800"/>
              <a:gd name="connsiteX4" fmla="*/ 81827 w 163654"/>
              <a:gd name="connsiteY4" fmla="*/ 271800 h 271800"/>
              <a:gd name="connsiteX5" fmla="*/ 81827 w 163654"/>
              <a:gd name="connsiteY5" fmla="*/ 217440 h 271800"/>
              <a:gd name="connsiteX6" fmla="*/ 0 w 163654"/>
              <a:gd name="connsiteY6" fmla="*/ 217440 h 271800"/>
              <a:gd name="connsiteX7" fmla="*/ 0 w 163654"/>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54" h="271800">
                <a:moveTo>
                  <a:pt x="0" y="54360"/>
                </a:moveTo>
                <a:lnTo>
                  <a:pt x="81827" y="54360"/>
                </a:lnTo>
                <a:lnTo>
                  <a:pt x="81827" y="0"/>
                </a:lnTo>
                <a:lnTo>
                  <a:pt x="163654" y="135900"/>
                </a:lnTo>
                <a:lnTo>
                  <a:pt x="81827" y="271800"/>
                </a:lnTo>
                <a:lnTo>
                  <a:pt x="81827"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49096"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24" name="Rounded Rectangle 23"/>
          <p:cNvSpPr/>
          <p:nvPr/>
        </p:nvSpPr>
        <p:spPr>
          <a:xfrm>
            <a:off x="2619952" y="1616801"/>
            <a:ext cx="1825670" cy="1536326"/>
          </a:xfrm>
          <a:prstGeom prst="roundRect">
            <a:avLst>
              <a:gd name="adj" fmla="val 10000"/>
            </a:avLst>
          </a:prstGeom>
          <a:blipFill>
            <a:blip r:embed="rId3">
              <a:extLst>
                <a:ext uri="{28A0092B-C50C-407E-A947-70E740481C1C}">
                  <a14:useLocalDpi xmlns:a14="http://schemas.microsoft.com/office/drawing/2010/main" val="0"/>
                </a:ext>
              </a:extLst>
            </a:blip>
            <a:srcRect/>
            <a:stretch>
              <a:fillRect l="-4000" r="-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5" name="Freeform 24"/>
          <p:cNvSpPr/>
          <p:nvPr/>
        </p:nvSpPr>
        <p:spPr>
          <a:xfrm>
            <a:off x="2793092" y="2630174"/>
            <a:ext cx="1827401" cy="712389"/>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2000" kern="1200" dirty="0"/>
              <a:t>Planning</a:t>
            </a:r>
          </a:p>
        </p:txBody>
      </p:sp>
      <p:sp>
        <p:nvSpPr>
          <p:cNvPr id="26" name="Freeform 25"/>
          <p:cNvSpPr/>
          <p:nvPr/>
        </p:nvSpPr>
        <p:spPr>
          <a:xfrm rot="28475">
            <a:off x="4663806" y="2275233"/>
            <a:ext cx="218195" cy="237406"/>
          </a:xfrm>
          <a:custGeom>
            <a:avLst/>
            <a:gdLst>
              <a:gd name="connsiteX0" fmla="*/ 0 w 218195"/>
              <a:gd name="connsiteY0" fmla="*/ 54360 h 271800"/>
              <a:gd name="connsiteX1" fmla="*/ 109098 w 218195"/>
              <a:gd name="connsiteY1" fmla="*/ 54360 h 271800"/>
              <a:gd name="connsiteX2" fmla="*/ 109098 w 218195"/>
              <a:gd name="connsiteY2" fmla="*/ 0 h 271800"/>
              <a:gd name="connsiteX3" fmla="*/ 218195 w 218195"/>
              <a:gd name="connsiteY3" fmla="*/ 135900 h 271800"/>
              <a:gd name="connsiteX4" fmla="*/ 109098 w 218195"/>
              <a:gd name="connsiteY4" fmla="*/ 271800 h 271800"/>
              <a:gd name="connsiteX5" fmla="*/ 109098 w 218195"/>
              <a:gd name="connsiteY5" fmla="*/ 217440 h 271800"/>
              <a:gd name="connsiteX6" fmla="*/ 0 w 218195"/>
              <a:gd name="connsiteY6" fmla="*/ 217440 h 271800"/>
              <a:gd name="connsiteX7" fmla="*/ 0 w 218195"/>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195" h="271800">
                <a:moveTo>
                  <a:pt x="0" y="54360"/>
                </a:moveTo>
                <a:lnTo>
                  <a:pt x="109098" y="54360"/>
                </a:lnTo>
                <a:lnTo>
                  <a:pt x="109098" y="0"/>
                </a:lnTo>
                <a:lnTo>
                  <a:pt x="218195" y="135900"/>
                </a:lnTo>
                <a:lnTo>
                  <a:pt x="109098" y="271800"/>
                </a:lnTo>
                <a:lnTo>
                  <a:pt x="109098"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65458"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27" name="Rounded Rectangle 26"/>
          <p:cNvSpPr/>
          <p:nvPr/>
        </p:nvSpPr>
        <p:spPr>
          <a:xfrm>
            <a:off x="5069016" y="1598123"/>
            <a:ext cx="1608873" cy="1607552"/>
          </a:xfrm>
          <a:prstGeom prst="roundRect">
            <a:avLst>
              <a:gd name="adj" fmla="val 10000"/>
            </a:avLst>
          </a:prstGeom>
          <a:blipFill>
            <a:blip r:embed="rId4">
              <a:extLst>
                <a:ext uri="{28A0092B-C50C-407E-A947-70E740481C1C}">
                  <a14:useLocalDpi xmlns:a14="http://schemas.microsoft.com/office/drawing/2010/main" val="0"/>
                </a:ext>
              </a:extLst>
            </a:blip>
            <a:srcRect/>
            <a:stretch>
              <a:fillRect l="-43000" r="-43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8" name="Freeform 27"/>
          <p:cNvSpPr/>
          <p:nvPr/>
        </p:nvSpPr>
        <p:spPr>
          <a:xfrm>
            <a:off x="5178258" y="2636770"/>
            <a:ext cx="1758672" cy="715877"/>
          </a:xfrm>
          <a:custGeom>
            <a:avLst/>
            <a:gdLst>
              <a:gd name="connsiteX0" fmla="*/ 0 w 1758672"/>
              <a:gd name="connsiteY0" fmla="*/ 81959 h 819588"/>
              <a:gd name="connsiteX1" fmla="*/ 81959 w 1758672"/>
              <a:gd name="connsiteY1" fmla="*/ 0 h 819588"/>
              <a:gd name="connsiteX2" fmla="*/ 1676713 w 1758672"/>
              <a:gd name="connsiteY2" fmla="*/ 0 h 819588"/>
              <a:gd name="connsiteX3" fmla="*/ 1758672 w 1758672"/>
              <a:gd name="connsiteY3" fmla="*/ 81959 h 819588"/>
              <a:gd name="connsiteX4" fmla="*/ 1758672 w 1758672"/>
              <a:gd name="connsiteY4" fmla="*/ 737629 h 819588"/>
              <a:gd name="connsiteX5" fmla="*/ 1676713 w 1758672"/>
              <a:gd name="connsiteY5" fmla="*/ 819588 h 819588"/>
              <a:gd name="connsiteX6" fmla="*/ 81959 w 1758672"/>
              <a:gd name="connsiteY6" fmla="*/ 819588 h 819588"/>
              <a:gd name="connsiteX7" fmla="*/ 0 w 1758672"/>
              <a:gd name="connsiteY7" fmla="*/ 737629 h 819588"/>
              <a:gd name="connsiteX8" fmla="*/ 0 w 1758672"/>
              <a:gd name="connsiteY8" fmla="*/ 81959 h 81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672" h="819588">
                <a:moveTo>
                  <a:pt x="0" y="81959"/>
                </a:moveTo>
                <a:cubicBezTo>
                  <a:pt x="0" y="36694"/>
                  <a:pt x="36694" y="0"/>
                  <a:pt x="81959" y="0"/>
                </a:cubicBezTo>
                <a:lnTo>
                  <a:pt x="1676713" y="0"/>
                </a:lnTo>
                <a:cubicBezTo>
                  <a:pt x="1721978" y="0"/>
                  <a:pt x="1758672" y="36694"/>
                  <a:pt x="1758672" y="81959"/>
                </a:cubicBezTo>
                <a:lnTo>
                  <a:pt x="1758672" y="737629"/>
                </a:lnTo>
                <a:cubicBezTo>
                  <a:pt x="1758672" y="782894"/>
                  <a:pt x="1721978" y="819588"/>
                  <a:pt x="1676713" y="819588"/>
                </a:cubicBezTo>
                <a:lnTo>
                  <a:pt x="81959" y="819588"/>
                </a:lnTo>
                <a:cubicBezTo>
                  <a:pt x="36694" y="819588"/>
                  <a:pt x="0" y="782894"/>
                  <a:pt x="0" y="737629"/>
                </a:cubicBezTo>
                <a:lnTo>
                  <a:pt x="0" y="81959"/>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6395" tIns="96395" rIns="96395" bIns="96395" numCol="1" spcCol="1270" anchor="ctr" anchorCtr="0">
            <a:noAutofit/>
          </a:bodyPr>
          <a:lstStyle/>
          <a:p>
            <a:pPr lvl="0" algn="ctr" defTabSz="844550">
              <a:lnSpc>
                <a:spcPct val="90000"/>
              </a:lnSpc>
              <a:spcBef>
                <a:spcPct val="0"/>
              </a:spcBef>
              <a:spcAft>
                <a:spcPct val="35000"/>
              </a:spcAft>
            </a:pPr>
            <a:r>
              <a:rPr lang="en-US" sz="1900" kern="1200" dirty="0"/>
              <a:t>Executing</a:t>
            </a:r>
          </a:p>
        </p:txBody>
      </p:sp>
      <p:sp>
        <p:nvSpPr>
          <p:cNvPr id="29" name="Freeform 28"/>
          <p:cNvSpPr/>
          <p:nvPr/>
        </p:nvSpPr>
        <p:spPr>
          <a:xfrm rot="21586502">
            <a:off x="6921989" y="2279181"/>
            <a:ext cx="244101" cy="237406"/>
          </a:xfrm>
          <a:custGeom>
            <a:avLst/>
            <a:gdLst>
              <a:gd name="connsiteX0" fmla="*/ 0 w 244101"/>
              <a:gd name="connsiteY0" fmla="*/ 54360 h 271800"/>
              <a:gd name="connsiteX1" fmla="*/ 122051 w 244101"/>
              <a:gd name="connsiteY1" fmla="*/ 54360 h 271800"/>
              <a:gd name="connsiteX2" fmla="*/ 122051 w 244101"/>
              <a:gd name="connsiteY2" fmla="*/ 0 h 271800"/>
              <a:gd name="connsiteX3" fmla="*/ 244101 w 244101"/>
              <a:gd name="connsiteY3" fmla="*/ 135900 h 271800"/>
              <a:gd name="connsiteX4" fmla="*/ 122051 w 244101"/>
              <a:gd name="connsiteY4" fmla="*/ 271800 h 271800"/>
              <a:gd name="connsiteX5" fmla="*/ 122051 w 244101"/>
              <a:gd name="connsiteY5" fmla="*/ 217440 h 271800"/>
              <a:gd name="connsiteX6" fmla="*/ 0 w 244101"/>
              <a:gd name="connsiteY6" fmla="*/ 217440 h 271800"/>
              <a:gd name="connsiteX7" fmla="*/ 0 w 244101"/>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101" h="271800">
                <a:moveTo>
                  <a:pt x="0" y="54360"/>
                </a:moveTo>
                <a:lnTo>
                  <a:pt x="122051" y="54360"/>
                </a:lnTo>
                <a:lnTo>
                  <a:pt x="122051" y="0"/>
                </a:lnTo>
                <a:lnTo>
                  <a:pt x="244101" y="135900"/>
                </a:lnTo>
                <a:lnTo>
                  <a:pt x="122051" y="271800"/>
                </a:lnTo>
                <a:lnTo>
                  <a:pt x="122051"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73230"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30" name="Rounded Rectangle 29"/>
          <p:cNvSpPr/>
          <p:nvPr/>
        </p:nvSpPr>
        <p:spPr>
          <a:xfrm>
            <a:off x="7375318" y="1621854"/>
            <a:ext cx="1859254" cy="1543410"/>
          </a:xfrm>
          <a:prstGeom prst="roundRect">
            <a:avLst>
              <a:gd name="adj" fmla="val 10000"/>
            </a:avLst>
          </a:prstGeom>
          <a:blipFill>
            <a:blip r:embed="rId5" cstate="print">
              <a:extLst>
                <a:ext uri="{28A0092B-C50C-407E-A947-70E740481C1C}">
                  <a14:useLocalDpi xmlns:a14="http://schemas.microsoft.com/office/drawing/2010/main" val="0"/>
                </a:ext>
              </a:extLst>
            </a:blip>
            <a:srcRect/>
            <a:stretch>
              <a:fillRect l="-50000" r="-50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1" name="Freeform 30"/>
          <p:cNvSpPr/>
          <p:nvPr/>
        </p:nvSpPr>
        <p:spPr>
          <a:xfrm>
            <a:off x="7494695" y="2643824"/>
            <a:ext cx="1988782" cy="685090"/>
          </a:xfrm>
          <a:custGeom>
            <a:avLst/>
            <a:gdLst>
              <a:gd name="connsiteX0" fmla="*/ 0 w 1988782"/>
              <a:gd name="connsiteY0" fmla="*/ 78434 h 784341"/>
              <a:gd name="connsiteX1" fmla="*/ 78434 w 1988782"/>
              <a:gd name="connsiteY1" fmla="*/ 0 h 784341"/>
              <a:gd name="connsiteX2" fmla="*/ 1910348 w 1988782"/>
              <a:gd name="connsiteY2" fmla="*/ 0 h 784341"/>
              <a:gd name="connsiteX3" fmla="*/ 1988782 w 1988782"/>
              <a:gd name="connsiteY3" fmla="*/ 78434 h 784341"/>
              <a:gd name="connsiteX4" fmla="*/ 1988782 w 1988782"/>
              <a:gd name="connsiteY4" fmla="*/ 705907 h 784341"/>
              <a:gd name="connsiteX5" fmla="*/ 1910348 w 1988782"/>
              <a:gd name="connsiteY5" fmla="*/ 784341 h 784341"/>
              <a:gd name="connsiteX6" fmla="*/ 78434 w 1988782"/>
              <a:gd name="connsiteY6" fmla="*/ 784341 h 784341"/>
              <a:gd name="connsiteX7" fmla="*/ 0 w 1988782"/>
              <a:gd name="connsiteY7" fmla="*/ 705907 h 784341"/>
              <a:gd name="connsiteX8" fmla="*/ 0 w 1988782"/>
              <a:gd name="connsiteY8" fmla="*/ 78434 h 78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8782" h="784341">
                <a:moveTo>
                  <a:pt x="0" y="78434"/>
                </a:moveTo>
                <a:cubicBezTo>
                  <a:pt x="0" y="35116"/>
                  <a:pt x="35116" y="0"/>
                  <a:pt x="78434" y="0"/>
                </a:cubicBezTo>
                <a:lnTo>
                  <a:pt x="1910348" y="0"/>
                </a:lnTo>
                <a:cubicBezTo>
                  <a:pt x="1953666" y="0"/>
                  <a:pt x="1988782" y="35116"/>
                  <a:pt x="1988782" y="78434"/>
                </a:cubicBezTo>
                <a:lnTo>
                  <a:pt x="1988782" y="705907"/>
                </a:lnTo>
                <a:cubicBezTo>
                  <a:pt x="1988782" y="749225"/>
                  <a:pt x="1953666" y="784341"/>
                  <a:pt x="1910348" y="784341"/>
                </a:cubicBezTo>
                <a:lnTo>
                  <a:pt x="78434" y="784341"/>
                </a:lnTo>
                <a:cubicBezTo>
                  <a:pt x="35116" y="784341"/>
                  <a:pt x="0" y="749225"/>
                  <a:pt x="0" y="705907"/>
                </a:cubicBezTo>
                <a:lnTo>
                  <a:pt x="0" y="78434"/>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1553" tIns="91553" rIns="91553" bIns="91553" numCol="1" spcCol="1270" anchor="ctr" anchorCtr="0">
            <a:noAutofit/>
          </a:bodyPr>
          <a:lstStyle/>
          <a:p>
            <a:pPr lvl="0" algn="ctr" defTabSz="800100">
              <a:lnSpc>
                <a:spcPct val="90000"/>
              </a:lnSpc>
              <a:spcBef>
                <a:spcPct val="0"/>
              </a:spcBef>
              <a:spcAft>
                <a:spcPct val="35000"/>
              </a:spcAft>
            </a:pPr>
            <a:r>
              <a:rPr lang="en-US" sz="1800" kern="1200" dirty="0"/>
              <a:t>Monitoring &amp; Controlling</a:t>
            </a:r>
          </a:p>
        </p:txBody>
      </p:sp>
      <p:sp>
        <p:nvSpPr>
          <p:cNvPr id="32" name="Freeform 31"/>
          <p:cNvSpPr/>
          <p:nvPr/>
        </p:nvSpPr>
        <p:spPr>
          <a:xfrm rot="83072">
            <a:off x="9475090" y="2302099"/>
            <a:ext cx="240622" cy="237406"/>
          </a:xfrm>
          <a:custGeom>
            <a:avLst/>
            <a:gdLst>
              <a:gd name="connsiteX0" fmla="*/ 0 w 240622"/>
              <a:gd name="connsiteY0" fmla="*/ 54360 h 271800"/>
              <a:gd name="connsiteX1" fmla="*/ 120311 w 240622"/>
              <a:gd name="connsiteY1" fmla="*/ 54360 h 271800"/>
              <a:gd name="connsiteX2" fmla="*/ 120311 w 240622"/>
              <a:gd name="connsiteY2" fmla="*/ 0 h 271800"/>
              <a:gd name="connsiteX3" fmla="*/ 240622 w 240622"/>
              <a:gd name="connsiteY3" fmla="*/ 135900 h 271800"/>
              <a:gd name="connsiteX4" fmla="*/ 120311 w 240622"/>
              <a:gd name="connsiteY4" fmla="*/ 271800 h 271800"/>
              <a:gd name="connsiteX5" fmla="*/ 120311 w 240622"/>
              <a:gd name="connsiteY5" fmla="*/ 217440 h 271800"/>
              <a:gd name="connsiteX6" fmla="*/ 0 w 240622"/>
              <a:gd name="connsiteY6" fmla="*/ 217440 h 271800"/>
              <a:gd name="connsiteX7" fmla="*/ 0 w 240622"/>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22" h="271800">
                <a:moveTo>
                  <a:pt x="0" y="54360"/>
                </a:moveTo>
                <a:lnTo>
                  <a:pt x="120311" y="54360"/>
                </a:lnTo>
                <a:lnTo>
                  <a:pt x="120311" y="0"/>
                </a:lnTo>
                <a:lnTo>
                  <a:pt x="240622" y="135900"/>
                </a:lnTo>
                <a:lnTo>
                  <a:pt x="120311" y="271800"/>
                </a:lnTo>
                <a:lnTo>
                  <a:pt x="120311"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0" tIns="54360" rIns="72186"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33" name="Rounded Rectangle 32"/>
          <p:cNvSpPr/>
          <p:nvPr/>
        </p:nvSpPr>
        <p:spPr>
          <a:xfrm>
            <a:off x="9921866" y="1583141"/>
            <a:ext cx="1757744" cy="1726213"/>
          </a:xfrm>
          <a:prstGeom prst="roundRect">
            <a:avLst>
              <a:gd name="adj" fmla="val 10000"/>
            </a:avLst>
          </a:prstGeom>
          <a:blipFill>
            <a:blip r:embed="rId6">
              <a:extLst>
                <a:ext uri="{28A0092B-C50C-407E-A947-70E740481C1C}">
                  <a14:useLocalDpi xmlns:a14="http://schemas.microsoft.com/office/drawing/2010/main" val="0"/>
                </a:ext>
              </a:extLst>
            </a:blip>
            <a:srcRect/>
            <a:stretch>
              <a:fillRect l="-54000" r="-5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4" name="Freeform 33"/>
          <p:cNvSpPr/>
          <p:nvPr/>
        </p:nvSpPr>
        <p:spPr>
          <a:xfrm>
            <a:off x="10147729" y="2710488"/>
            <a:ext cx="1674299" cy="657139"/>
          </a:xfrm>
          <a:custGeom>
            <a:avLst/>
            <a:gdLst>
              <a:gd name="connsiteX0" fmla="*/ 0 w 1674299"/>
              <a:gd name="connsiteY0" fmla="*/ 75234 h 752341"/>
              <a:gd name="connsiteX1" fmla="*/ 75234 w 1674299"/>
              <a:gd name="connsiteY1" fmla="*/ 0 h 752341"/>
              <a:gd name="connsiteX2" fmla="*/ 1599065 w 1674299"/>
              <a:gd name="connsiteY2" fmla="*/ 0 h 752341"/>
              <a:gd name="connsiteX3" fmla="*/ 1674299 w 1674299"/>
              <a:gd name="connsiteY3" fmla="*/ 75234 h 752341"/>
              <a:gd name="connsiteX4" fmla="*/ 1674299 w 1674299"/>
              <a:gd name="connsiteY4" fmla="*/ 677107 h 752341"/>
              <a:gd name="connsiteX5" fmla="*/ 1599065 w 1674299"/>
              <a:gd name="connsiteY5" fmla="*/ 752341 h 752341"/>
              <a:gd name="connsiteX6" fmla="*/ 75234 w 1674299"/>
              <a:gd name="connsiteY6" fmla="*/ 752341 h 752341"/>
              <a:gd name="connsiteX7" fmla="*/ 0 w 1674299"/>
              <a:gd name="connsiteY7" fmla="*/ 677107 h 752341"/>
              <a:gd name="connsiteX8" fmla="*/ 0 w 1674299"/>
              <a:gd name="connsiteY8" fmla="*/ 75234 h 75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299" h="752341">
                <a:moveTo>
                  <a:pt x="0" y="75234"/>
                </a:moveTo>
                <a:cubicBezTo>
                  <a:pt x="0" y="33683"/>
                  <a:pt x="33683" y="0"/>
                  <a:pt x="75234" y="0"/>
                </a:cubicBezTo>
                <a:lnTo>
                  <a:pt x="1599065" y="0"/>
                </a:lnTo>
                <a:cubicBezTo>
                  <a:pt x="1640616" y="0"/>
                  <a:pt x="1674299" y="33683"/>
                  <a:pt x="1674299" y="75234"/>
                </a:cubicBezTo>
                <a:lnTo>
                  <a:pt x="1674299" y="677107"/>
                </a:lnTo>
                <a:cubicBezTo>
                  <a:pt x="1674299" y="718658"/>
                  <a:pt x="1640616" y="752341"/>
                  <a:pt x="1599065" y="752341"/>
                </a:cubicBezTo>
                <a:lnTo>
                  <a:pt x="75234" y="752341"/>
                </a:lnTo>
                <a:cubicBezTo>
                  <a:pt x="33683" y="752341"/>
                  <a:pt x="0" y="718658"/>
                  <a:pt x="0" y="677107"/>
                </a:cubicBezTo>
                <a:lnTo>
                  <a:pt x="0" y="75234"/>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0615" tIns="90615" rIns="90615" bIns="90615" numCol="1" spcCol="1270" anchor="ctr" anchorCtr="0">
            <a:noAutofit/>
          </a:bodyPr>
          <a:lstStyle/>
          <a:p>
            <a:pPr lvl="0" algn="ctr" defTabSz="800100">
              <a:lnSpc>
                <a:spcPct val="90000"/>
              </a:lnSpc>
              <a:spcBef>
                <a:spcPct val="0"/>
              </a:spcBef>
              <a:spcAft>
                <a:spcPct val="35000"/>
              </a:spcAft>
            </a:pPr>
            <a:r>
              <a:rPr lang="en-US" sz="1800" kern="1200" dirty="0"/>
              <a:t>Closing</a:t>
            </a:r>
          </a:p>
        </p:txBody>
      </p:sp>
      <p:sp>
        <p:nvSpPr>
          <p:cNvPr id="35" name="Freeform 34"/>
          <p:cNvSpPr/>
          <p:nvPr/>
        </p:nvSpPr>
        <p:spPr>
          <a:xfrm>
            <a:off x="2793087" y="3430728"/>
            <a:ext cx="1827401" cy="925208"/>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b="1" dirty="0">
                <a:solidFill>
                  <a:schemeClr val="tx1"/>
                </a:solidFill>
              </a:rPr>
              <a:t>Plan Resource Management</a:t>
            </a:r>
            <a:endParaRPr lang="en-US" sz="1600" b="1" kern="1200" dirty="0">
              <a:solidFill>
                <a:schemeClr val="tx1"/>
              </a:solidFill>
            </a:endParaRPr>
          </a:p>
        </p:txBody>
      </p:sp>
      <p:sp>
        <p:nvSpPr>
          <p:cNvPr id="38" name="Freeform 37"/>
          <p:cNvSpPr/>
          <p:nvPr/>
        </p:nvSpPr>
        <p:spPr>
          <a:xfrm>
            <a:off x="5143891" y="3413024"/>
            <a:ext cx="1827401" cy="942912"/>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b="1" dirty="0">
                <a:solidFill>
                  <a:schemeClr val="tx1"/>
                </a:solidFill>
              </a:rPr>
              <a:t>Acquire Resource</a:t>
            </a:r>
            <a:endParaRPr lang="en-US" sz="1600" b="1" kern="1200" dirty="0">
              <a:solidFill>
                <a:schemeClr val="tx1"/>
              </a:solidFill>
            </a:endParaRPr>
          </a:p>
        </p:txBody>
      </p:sp>
      <p:sp>
        <p:nvSpPr>
          <p:cNvPr id="39" name="Freeform 38"/>
          <p:cNvSpPr/>
          <p:nvPr/>
        </p:nvSpPr>
        <p:spPr>
          <a:xfrm>
            <a:off x="5177774" y="5558878"/>
            <a:ext cx="1793518" cy="920156"/>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b="1" dirty="0">
                <a:solidFill>
                  <a:schemeClr val="tx1"/>
                </a:solidFill>
              </a:rPr>
              <a:t>Manage Team</a:t>
            </a:r>
            <a:endParaRPr lang="en-US" b="1" kern="1200" dirty="0">
              <a:solidFill>
                <a:schemeClr val="tx1"/>
              </a:solidFill>
            </a:endParaRPr>
          </a:p>
        </p:txBody>
      </p:sp>
      <p:sp>
        <p:nvSpPr>
          <p:cNvPr id="20" name="Freeform 19"/>
          <p:cNvSpPr/>
          <p:nvPr/>
        </p:nvSpPr>
        <p:spPr>
          <a:xfrm>
            <a:off x="5143891" y="4497329"/>
            <a:ext cx="1827401" cy="920156"/>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b="1" dirty="0">
                <a:solidFill>
                  <a:schemeClr val="tx1"/>
                </a:solidFill>
              </a:rPr>
              <a:t>Develop Team</a:t>
            </a:r>
          </a:p>
        </p:txBody>
      </p:sp>
      <p:sp>
        <p:nvSpPr>
          <p:cNvPr id="36" name="Freeform 35"/>
          <p:cNvSpPr/>
          <p:nvPr/>
        </p:nvSpPr>
        <p:spPr>
          <a:xfrm>
            <a:off x="2835425" y="4497329"/>
            <a:ext cx="1827401" cy="920156"/>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b="1" dirty="0">
                <a:solidFill>
                  <a:schemeClr val="tx1"/>
                </a:solidFill>
              </a:rPr>
              <a:t>Estimate Activity Resource</a:t>
            </a:r>
          </a:p>
        </p:txBody>
      </p:sp>
      <p:sp>
        <p:nvSpPr>
          <p:cNvPr id="37" name="Freeform 36"/>
          <p:cNvSpPr/>
          <p:nvPr/>
        </p:nvSpPr>
        <p:spPr>
          <a:xfrm>
            <a:off x="7494695" y="3433254"/>
            <a:ext cx="1827401" cy="920156"/>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b="1" dirty="0">
                <a:solidFill>
                  <a:schemeClr val="tx1"/>
                </a:solidFill>
              </a:rPr>
              <a:t>Control Resource</a:t>
            </a:r>
          </a:p>
        </p:txBody>
      </p:sp>
    </p:spTree>
    <p:extLst>
      <p:ext uri="{BB962C8B-B14F-4D97-AF65-F5344CB8AC3E}">
        <p14:creationId xmlns:p14="http://schemas.microsoft.com/office/powerpoint/2010/main" val="36327081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Acquire Resource</a:t>
            </a:r>
          </a:p>
        </p:txBody>
      </p:sp>
      <p:pic>
        <p:nvPicPr>
          <p:cNvPr id="13" name="Picture 12"/>
          <p:cNvPicPr/>
          <p:nvPr/>
        </p:nvPicPr>
        <p:blipFill>
          <a:blip r:embed="rId2" cstate="print"/>
          <a:srcRect/>
          <a:stretch>
            <a:fillRect/>
          </a:stretch>
        </p:blipFill>
        <p:spPr bwMode="auto">
          <a:xfrm>
            <a:off x="11000095" y="75561"/>
            <a:ext cx="846161" cy="756952"/>
          </a:xfrm>
          <a:prstGeom prst="rect">
            <a:avLst/>
          </a:prstGeom>
          <a:noFill/>
          <a:ln w="9525">
            <a:noFill/>
            <a:miter lim="800000"/>
            <a:headEnd/>
            <a:tailEnd/>
          </a:ln>
        </p:spPr>
      </p:pic>
      <p:grpSp>
        <p:nvGrpSpPr>
          <p:cNvPr id="5" name="Group 4"/>
          <p:cNvGrpSpPr/>
          <p:nvPr/>
        </p:nvGrpSpPr>
        <p:grpSpPr>
          <a:xfrm>
            <a:off x="549603" y="984787"/>
            <a:ext cx="10846278" cy="1348979"/>
            <a:chOff x="2825750" y="821953"/>
            <a:chExt cx="2476500" cy="8922719"/>
          </a:xfrm>
          <a:scene3d>
            <a:camera prst="orthographicFront"/>
            <a:lightRig rig="threePt" dir="t">
              <a:rot lat="0" lon="0" rev="7500000"/>
            </a:lightRig>
          </a:scene3d>
        </p:grpSpPr>
        <p:sp>
          <p:nvSpPr>
            <p:cNvPr id="7" name="Rectangle 6"/>
            <p:cNvSpPr/>
            <p:nvPr/>
          </p:nvSpPr>
          <p:spPr>
            <a:xfrm>
              <a:off x="2825750" y="821953"/>
              <a:ext cx="2476500" cy="8922719"/>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5756959"/>
                <a:satOff val="-30630"/>
                <a:lumOff val="-1745"/>
                <a:alphaOff val="0"/>
              </a:schemeClr>
            </a:lnRef>
            <a:fillRef idx="1">
              <a:schemeClr val="accent4">
                <a:tint val="40000"/>
                <a:alpha val="90000"/>
                <a:hueOff val="5756959"/>
                <a:satOff val="-30630"/>
                <a:lumOff val="-1745"/>
                <a:alphaOff val="0"/>
              </a:schemeClr>
            </a:fillRef>
            <a:effectRef idx="2">
              <a:schemeClr val="accent4">
                <a:tint val="40000"/>
                <a:alpha val="90000"/>
                <a:hueOff val="5756959"/>
                <a:satOff val="-30630"/>
                <a:lumOff val="-1745"/>
                <a:alphaOff val="0"/>
              </a:schemeClr>
            </a:effectRef>
            <a:fontRef idx="minor">
              <a:schemeClr val="dk1">
                <a:hueOff val="0"/>
                <a:satOff val="0"/>
                <a:lumOff val="0"/>
                <a:alphaOff val="0"/>
              </a:schemeClr>
            </a:fontRef>
          </p:style>
        </p:sp>
        <p:sp>
          <p:nvSpPr>
            <p:cNvPr id="8" name="Rectangle 7"/>
            <p:cNvSpPr/>
            <p:nvPr/>
          </p:nvSpPr>
          <p:spPr>
            <a:xfrm>
              <a:off x="2825750" y="821953"/>
              <a:ext cx="2476500" cy="8922719"/>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a:buNone/>
              </a:pPr>
              <a:r>
                <a:rPr lang="en-US" sz="2400" dirty="0"/>
                <a:t>Acquire Resources </a:t>
              </a:r>
              <a:r>
                <a:rPr lang="en-US" sz="2400" dirty="0" err="1"/>
                <a:t>adalah</a:t>
              </a:r>
              <a:r>
                <a:rPr lang="en-US" sz="2400" dirty="0"/>
                <a:t> proses </a:t>
              </a:r>
              <a:r>
                <a:rPr lang="en-US" sz="2400" dirty="0" err="1"/>
                <a:t>mendapatkan</a:t>
              </a:r>
              <a:r>
                <a:rPr lang="en-US" sz="2400" dirty="0"/>
                <a:t> </a:t>
              </a:r>
              <a:r>
                <a:rPr lang="en-US" sz="2400" dirty="0" err="1"/>
                <a:t>anggota</a:t>
              </a:r>
              <a:r>
                <a:rPr lang="en-US" sz="2400" dirty="0"/>
                <a:t> </a:t>
              </a:r>
              <a:r>
                <a:rPr lang="en-US" sz="2400" dirty="0" err="1"/>
                <a:t>tim</a:t>
              </a:r>
              <a:r>
                <a:rPr lang="en-US" sz="2400" dirty="0"/>
                <a:t>, </a:t>
              </a:r>
              <a:r>
                <a:rPr lang="en-US" sz="2400" dirty="0" err="1"/>
                <a:t>fasilitas</a:t>
              </a:r>
              <a:r>
                <a:rPr lang="en-US" sz="2400" dirty="0"/>
                <a:t>, </a:t>
              </a:r>
              <a:r>
                <a:rPr lang="en-US" sz="2400" dirty="0" err="1"/>
                <a:t>peralatan</a:t>
              </a:r>
              <a:r>
                <a:rPr lang="en-US" sz="2400" dirty="0"/>
                <a:t>, </a:t>
              </a:r>
              <a:r>
                <a:rPr lang="en-US" sz="2400" dirty="0" err="1"/>
                <a:t>bahan</a:t>
              </a:r>
              <a:r>
                <a:rPr lang="en-US" sz="2400" dirty="0"/>
                <a:t>, </a:t>
              </a:r>
              <a:r>
                <a:rPr lang="en-US" sz="2400" dirty="0" err="1"/>
                <a:t>persediaan</a:t>
              </a:r>
              <a:r>
                <a:rPr lang="en-US" sz="2400" dirty="0"/>
                <a:t>, </a:t>
              </a:r>
              <a:r>
                <a:rPr lang="en-US" sz="2400" dirty="0" err="1"/>
                <a:t>dan</a:t>
              </a:r>
              <a:r>
                <a:rPr lang="en-US" sz="2400" dirty="0"/>
                <a:t> </a:t>
              </a:r>
              <a:r>
                <a:rPr lang="en-US" sz="2400" dirty="0" err="1"/>
                <a:t>lainnya</a:t>
              </a:r>
              <a:r>
                <a:rPr lang="en-US" sz="2400" dirty="0"/>
                <a:t> </a:t>
              </a:r>
              <a:r>
                <a:rPr lang="en-US" sz="2400" dirty="0" err="1"/>
                <a:t>sumber</a:t>
              </a:r>
              <a:r>
                <a:rPr lang="en-US" sz="2400" dirty="0"/>
                <a:t> </a:t>
              </a:r>
              <a:r>
                <a:rPr lang="en-US" sz="2400" dirty="0" err="1"/>
                <a:t>daya</a:t>
              </a:r>
              <a:r>
                <a:rPr lang="en-US" sz="2400" dirty="0"/>
                <a:t> yang </a:t>
              </a:r>
              <a:r>
                <a:rPr lang="en-US" sz="2400" dirty="0" err="1"/>
                <a:t>diperlukan</a:t>
              </a:r>
              <a:r>
                <a:rPr lang="en-US" sz="2400" dirty="0"/>
                <a:t> </a:t>
              </a:r>
              <a:r>
                <a:rPr lang="en-US" sz="2400" dirty="0" err="1"/>
                <a:t>untuk</a:t>
              </a:r>
              <a:r>
                <a:rPr lang="en-US" sz="2400" dirty="0"/>
                <a:t> </a:t>
              </a:r>
              <a:r>
                <a:rPr lang="en-US" sz="2400" dirty="0" err="1"/>
                <a:t>menyelesaikan</a:t>
              </a:r>
              <a:r>
                <a:rPr lang="en-US" sz="2400" dirty="0"/>
                <a:t> </a:t>
              </a:r>
              <a:r>
                <a:rPr lang="en-US" sz="2400" dirty="0" err="1"/>
                <a:t>pekerjaan</a:t>
              </a:r>
              <a:r>
                <a:rPr lang="en-US" sz="2400" dirty="0"/>
                <a:t> </a:t>
              </a:r>
              <a:r>
                <a:rPr lang="en-US" sz="2400" dirty="0" err="1"/>
                <a:t>proyek</a:t>
              </a:r>
              <a:endParaRPr lang="en" sz="2400" dirty="0"/>
            </a:p>
          </p:txBody>
        </p:sp>
      </p:grpSp>
      <p:sp>
        <p:nvSpPr>
          <p:cNvPr id="9" name="TextBox 8"/>
          <p:cNvSpPr txBox="1"/>
          <p:nvPr/>
        </p:nvSpPr>
        <p:spPr>
          <a:xfrm>
            <a:off x="549603" y="3101251"/>
            <a:ext cx="10846278" cy="1200329"/>
          </a:xfrm>
          <a:prstGeom prst="rect">
            <a:avLst/>
          </a:prstGeom>
          <a:solidFill>
            <a:srgbClr val="00B0F0"/>
          </a:solidFill>
        </p:spPr>
        <p:txBody>
          <a:bodyPr wrap="square" rtlCol="0">
            <a:spAutoFit/>
          </a:bodyPr>
          <a:lstStyle/>
          <a:p>
            <a:pPr fontAlgn="t"/>
            <a:r>
              <a:rPr lang="en-US" sz="2400" dirty="0" err="1"/>
              <a:t>Manfaat</a:t>
            </a:r>
            <a:r>
              <a:rPr lang="en-US" sz="2400" dirty="0"/>
              <a:t> </a:t>
            </a:r>
            <a:r>
              <a:rPr lang="en-US" sz="2400" dirty="0" err="1"/>
              <a:t>utama</a:t>
            </a:r>
            <a:r>
              <a:rPr lang="en-US" sz="2400" dirty="0"/>
              <a:t> </a:t>
            </a:r>
            <a:r>
              <a:rPr lang="en-US" sz="2400" dirty="0" err="1"/>
              <a:t>dari</a:t>
            </a:r>
            <a:r>
              <a:rPr lang="en-US" sz="2400" dirty="0"/>
              <a:t> proses </a:t>
            </a:r>
            <a:r>
              <a:rPr lang="en-US" sz="2400" dirty="0" err="1"/>
              <a:t>ini</a:t>
            </a:r>
            <a:r>
              <a:rPr lang="en-US" sz="2400" dirty="0"/>
              <a:t> </a:t>
            </a:r>
            <a:r>
              <a:rPr lang="en-US" sz="2400" dirty="0" err="1"/>
              <a:t>adalah</a:t>
            </a:r>
            <a:r>
              <a:rPr lang="en-US" sz="2400" dirty="0"/>
              <a:t> </a:t>
            </a:r>
            <a:r>
              <a:rPr lang="en-US" sz="2400" dirty="0" err="1"/>
              <a:t>bahwa</a:t>
            </a:r>
            <a:r>
              <a:rPr lang="en-US" sz="2400" dirty="0"/>
              <a:t> </a:t>
            </a:r>
            <a:r>
              <a:rPr lang="en-US" sz="2400" dirty="0" err="1"/>
              <a:t>ia</a:t>
            </a:r>
            <a:r>
              <a:rPr lang="en-US" sz="2400" dirty="0"/>
              <a:t> </a:t>
            </a:r>
            <a:r>
              <a:rPr lang="en-US" sz="2400" dirty="0" err="1"/>
              <a:t>menguraikan</a:t>
            </a:r>
            <a:r>
              <a:rPr lang="en-US" sz="2400" dirty="0"/>
              <a:t> </a:t>
            </a:r>
            <a:r>
              <a:rPr lang="en-US" sz="2400" dirty="0" err="1"/>
              <a:t>dan</a:t>
            </a:r>
            <a:r>
              <a:rPr lang="en-US" sz="2400" dirty="0"/>
              <a:t> </a:t>
            </a:r>
            <a:r>
              <a:rPr lang="en-US" sz="2400" dirty="0" err="1"/>
              <a:t>memandu</a:t>
            </a:r>
            <a:r>
              <a:rPr lang="en-US" sz="2400" dirty="0"/>
              <a:t> </a:t>
            </a:r>
            <a:r>
              <a:rPr lang="en-US" sz="2400" dirty="0" err="1"/>
              <a:t>pemilihan</a:t>
            </a:r>
            <a:r>
              <a:rPr lang="en-US" sz="2400" dirty="0"/>
              <a:t> </a:t>
            </a:r>
            <a:r>
              <a:rPr lang="en-US" sz="2400" dirty="0" err="1"/>
              <a:t>sumber</a:t>
            </a:r>
            <a:r>
              <a:rPr lang="en-US" sz="2400" dirty="0"/>
              <a:t> </a:t>
            </a:r>
            <a:r>
              <a:rPr lang="en-US" sz="2400" dirty="0" err="1"/>
              <a:t>daya</a:t>
            </a:r>
            <a:r>
              <a:rPr lang="en-US" sz="2400" dirty="0"/>
              <a:t> </a:t>
            </a:r>
            <a:r>
              <a:rPr lang="en-US" sz="2400" dirty="0" err="1"/>
              <a:t>dan</a:t>
            </a:r>
            <a:r>
              <a:rPr lang="en-US" sz="2400" dirty="0"/>
              <a:t> </a:t>
            </a:r>
            <a:r>
              <a:rPr lang="en-US" sz="2400" dirty="0" err="1"/>
              <a:t>menugaskan</a:t>
            </a:r>
            <a:r>
              <a:rPr lang="en-US" sz="2400" dirty="0"/>
              <a:t> </a:t>
            </a:r>
            <a:r>
              <a:rPr lang="en-US" sz="2400" dirty="0" err="1"/>
              <a:t>mereka</a:t>
            </a:r>
            <a:r>
              <a:rPr lang="en-US" sz="2400" dirty="0"/>
              <a:t> </a:t>
            </a:r>
            <a:r>
              <a:rPr lang="en-US" sz="2400" dirty="0" err="1"/>
              <a:t>untuk</a:t>
            </a:r>
            <a:r>
              <a:rPr lang="en-US" sz="2400" dirty="0"/>
              <a:t> </a:t>
            </a:r>
            <a:r>
              <a:rPr lang="en-US" sz="2400" dirty="0" err="1"/>
              <a:t>kegiatan</a:t>
            </a:r>
            <a:r>
              <a:rPr lang="en-US" sz="2400" dirty="0"/>
              <a:t> </a:t>
            </a:r>
            <a:r>
              <a:rPr lang="en-US" sz="2400" dirty="0" err="1"/>
              <a:t>masing-masing</a:t>
            </a:r>
            <a:r>
              <a:rPr lang="en-US" sz="2400" dirty="0"/>
              <a:t>. Proses </a:t>
            </a:r>
            <a:r>
              <a:rPr lang="en-US" sz="2400" dirty="0" err="1"/>
              <a:t>ini</a:t>
            </a:r>
            <a:r>
              <a:rPr lang="en-US" sz="2400" dirty="0"/>
              <a:t> </a:t>
            </a:r>
            <a:r>
              <a:rPr lang="en-US" sz="2400" dirty="0" err="1"/>
              <a:t>dilakukan</a:t>
            </a:r>
            <a:r>
              <a:rPr lang="en-US" sz="2400" dirty="0"/>
              <a:t> </a:t>
            </a:r>
            <a:r>
              <a:rPr lang="en-US" sz="2400" dirty="0" err="1"/>
              <a:t>secara</a:t>
            </a:r>
            <a:r>
              <a:rPr lang="en-US" sz="2400" dirty="0"/>
              <a:t> </a:t>
            </a:r>
            <a:r>
              <a:rPr lang="en-US" sz="2400" dirty="0" err="1"/>
              <a:t>berkala</a:t>
            </a:r>
            <a:r>
              <a:rPr lang="en-US" sz="2400" dirty="0"/>
              <a:t> di </a:t>
            </a:r>
            <a:r>
              <a:rPr lang="en-US" sz="2400" dirty="0" err="1"/>
              <a:t>seluruh</a:t>
            </a:r>
            <a:r>
              <a:rPr lang="en-US" sz="2400" dirty="0"/>
              <a:t> </a:t>
            </a:r>
            <a:r>
              <a:rPr lang="en-US" sz="2400" dirty="0" err="1"/>
              <a:t>proyek</a:t>
            </a:r>
            <a:r>
              <a:rPr lang="en-US" sz="2400" dirty="0"/>
              <a:t> </a:t>
            </a:r>
            <a:r>
              <a:rPr lang="en-US" sz="2400" dirty="0" err="1"/>
              <a:t>sesuai</a:t>
            </a:r>
            <a:r>
              <a:rPr lang="en-US" sz="2400" dirty="0"/>
              <a:t> </a:t>
            </a:r>
            <a:r>
              <a:rPr lang="en-US" sz="2400" dirty="0" err="1"/>
              <a:t>kebutuhan</a:t>
            </a:r>
            <a:r>
              <a:rPr lang="en-US" sz="2400" dirty="0"/>
              <a:t>.</a:t>
            </a:r>
          </a:p>
        </p:txBody>
      </p:sp>
    </p:spTree>
    <p:extLst>
      <p:ext uri="{BB962C8B-B14F-4D97-AF65-F5344CB8AC3E}">
        <p14:creationId xmlns:p14="http://schemas.microsoft.com/office/powerpoint/2010/main" val="36605084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Acquire Resource</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Text Placeholder 2"/>
          <p:cNvSpPr txBox="1">
            <a:spLocks/>
          </p:cNvSpPr>
          <p:nvPr/>
        </p:nvSpPr>
        <p:spPr>
          <a:xfrm>
            <a:off x="428848" y="1269242"/>
            <a:ext cx="11489324" cy="53138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Arial" panose="020B0604020202020204" pitchFamily="34" charset="0"/>
              <a:buNone/>
            </a:pPr>
            <a:r>
              <a:rPr lang="en-US" sz="1400" dirty="0">
                <a:latin typeface="Trebuchet MS" pitchFamily="34" charset="0"/>
              </a:rPr>
              <a:t>Tim </a:t>
            </a:r>
            <a:r>
              <a:rPr lang="en-US" sz="1400" dirty="0" err="1">
                <a:latin typeface="Trebuchet MS" pitchFamily="34" charset="0"/>
              </a:rPr>
              <a:t>manajemen</a:t>
            </a:r>
            <a:r>
              <a:rPr lang="en-US" sz="1400" dirty="0">
                <a:latin typeface="Trebuchet MS" pitchFamily="34" charset="0"/>
              </a:rPr>
              <a:t> </a:t>
            </a:r>
            <a:r>
              <a:rPr lang="en-US" sz="1400" dirty="0" err="1">
                <a:latin typeface="Trebuchet MS" pitchFamily="34" charset="0"/>
              </a:rPr>
              <a:t>proyek</a:t>
            </a:r>
            <a:r>
              <a:rPr lang="en-US" sz="1400" dirty="0">
                <a:latin typeface="Trebuchet MS" pitchFamily="34" charset="0"/>
              </a:rPr>
              <a:t> </a:t>
            </a:r>
            <a:r>
              <a:rPr lang="en-US" sz="1400" dirty="0" err="1">
                <a:latin typeface="Trebuchet MS" pitchFamily="34" charset="0"/>
              </a:rPr>
              <a:t>mungkin</a:t>
            </a:r>
            <a:r>
              <a:rPr lang="en-US" sz="1400" dirty="0">
                <a:latin typeface="Trebuchet MS" pitchFamily="34" charset="0"/>
              </a:rPr>
              <a:t> </a:t>
            </a:r>
            <a:r>
              <a:rPr lang="en-US" sz="1400" dirty="0" err="1">
                <a:latin typeface="Trebuchet MS" pitchFamily="34" charset="0"/>
              </a:rPr>
              <a:t>tidak</a:t>
            </a:r>
            <a:r>
              <a:rPr lang="en-US" sz="1400" dirty="0">
                <a:latin typeface="Trebuchet MS" pitchFamily="34" charset="0"/>
              </a:rPr>
              <a:t> </a:t>
            </a:r>
            <a:r>
              <a:rPr lang="en-US" sz="1400" dirty="0" err="1">
                <a:latin typeface="Trebuchet MS" pitchFamily="34" charset="0"/>
              </a:rPr>
              <a:t>memiliki</a:t>
            </a:r>
            <a:r>
              <a:rPr lang="en-US" sz="1400" dirty="0">
                <a:latin typeface="Trebuchet MS" pitchFamily="34" charset="0"/>
              </a:rPr>
              <a:t> </a:t>
            </a:r>
            <a:r>
              <a:rPr lang="en-US" sz="1400" dirty="0" err="1">
                <a:latin typeface="Trebuchet MS" pitchFamily="34" charset="0"/>
              </a:rPr>
              <a:t>kontrol</a:t>
            </a:r>
            <a:r>
              <a:rPr lang="en-US" sz="1400" dirty="0">
                <a:latin typeface="Trebuchet MS" pitchFamily="34" charset="0"/>
              </a:rPr>
              <a:t> </a:t>
            </a:r>
            <a:r>
              <a:rPr lang="en-US" sz="1400" dirty="0" err="1">
                <a:latin typeface="Trebuchet MS" pitchFamily="34" charset="0"/>
              </a:rPr>
              <a:t>langsung</a:t>
            </a:r>
            <a:r>
              <a:rPr lang="en-US" sz="1400" dirty="0">
                <a:latin typeface="Trebuchet MS" pitchFamily="34" charset="0"/>
              </a:rPr>
              <a:t> </a:t>
            </a:r>
            <a:r>
              <a:rPr lang="en-US" sz="1400" dirty="0" err="1">
                <a:latin typeface="Trebuchet MS" pitchFamily="34" charset="0"/>
              </a:rPr>
              <a:t>atas</a:t>
            </a:r>
            <a:r>
              <a:rPr lang="en-US" sz="1400" dirty="0">
                <a:latin typeface="Trebuchet MS" pitchFamily="34" charset="0"/>
              </a:rPr>
              <a:t> </a:t>
            </a:r>
            <a:r>
              <a:rPr lang="en-US" sz="1400" dirty="0" err="1">
                <a:latin typeface="Trebuchet MS" pitchFamily="34" charset="0"/>
              </a:rPr>
              <a:t>pemilihan</a:t>
            </a:r>
            <a:r>
              <a:rPr lang="en-US" sz="1400" dirty="0">
                <a:latin typeface="Trebuchet MS" pitchFamily="34" charset="0"/>
              </a:rPr>
              <a:t> </a:t>
            </a:r>
            <a:r>
              <a:rPr lang="en-US" sz="1400" dirty="0" err="1">
                <a:latin typeface="Trebuchet MS" pitchFamily="34" charset="0"/>
              </a:rPr>
              <a:t>anggota</a:t>
            </a:r>
            <a:r>
              <a:rPr lang="en-US" sz="1400" dirty="0">
                <a:latin typeface="Trebuchet MS" pitchFamily="34" charset="0"/>
              </a:rPr>
              <a:t> </a:t>
            </a:r>
            <a:r>
              <a:rPr lang="en-US" sz="1400" dirty="0" err="1">
                <a:latin typeface="Trebuchet MS" pitchFamily="34" charset="0"/>
              </a:rPr>
              <a:t>tim</a:t>
            </a:r>
            <a:r>
              <a:rPr lang="en-US" sz="1400" dirty="0">
                <a:latin typeface="Trebuchet MS" pitchFamily="34" charset="0"/>
              </a:rPr>
              <a:t> </a:t>
            </a:r>
            <a:r>
              <a:rPr lang="en-US" sz="1400" dirty="0" err="1">
                <a:latin typeface="Trebuchet MS" pitchFamily="34" charset="0"/>
              </a:rPr>
              <a:t>karena</a:t>
            </a:r>
            <a:r>
              <a:rPr lang="en-US" sz="1400" dirty="0">
                <a:latin typeface="Trebuchet MS" pitchFamily="34" charset="0"/>
              </a:rPr>
              <a:t> </a:t>
            </a:r>
            <a:r>
              <a:rPr lang="en-US" sz="1400" dirty="0" err="1">
                <a:latin typeface="Trebuchet MS" pitchFamily="34" charset="0"/>
              </a:rPr>
              <a:t>perjanjian</a:t>
            </a:r>
            <a:r>
              <a:rPr lang="en-US" sz="1400" dirty="0">
                <a:latin typeface="Trebuchet MS" pitchFamily="34" charset="0"/>
              </a:rPr>
              <a:t> </a:t>
            </a:r>
            <a:r>
              <a:rPr lang="en-US" sz="1400" dirty="0" err="1">
                <a:latin typeface="Trebuchet MS" pitchFamily="34" charset="0"/>
              </a:rPr>
              <a:t>kerja</a:t>
            </a:r>
            <a:r>
              <a:rPr lang="en-US" sz="1400" dirty="0">
                <a:latin typeface="Trebuchet MS" pitchFamily="34" charset="0"/>
              </a:rPr>
              <a:t> </a:t>
            </a:r>
            <a:r>
              <a:rPr lang="en-US" sz="1400" dirty="0" err="1">
                <a:latin typeface="Trebuchet MS" pitchFamily="34" charset="0"/>
              </a:rPr>
              <a:t>sama</a:t>
            </a:r>
            <a:r>
              <a:rPr lang="en-US" sz="1400" dirty="0">
                <a:latin typeface="Trebuchet MS" pitchFamily="34" charset="0"/>
              </a:rPr>
              <a:t>, </a:t>
            </a:r>
            <a:r>
              <a:rPr lang="en-US" sz="1400" dirty="0" err="1">
                <a:latin typeface="Trebuchet MS" pitchFamily="34" charset="0"/>
              </a:rPr>
              <a:t>penggunaan</a:t>
            </a:r>
            <a:r>
              <a:rPr lang="en-US" sz="1400" dirty="0">
                <a:latin typeface="Trebuchet MS" pitchFamily="34" charset="0"/>
              </a:rPr>
              <a:t> </a:t>
            </a:r>
            <a:r>
              <a:rPr lang="en-US" sz="1400" dirty="0" err="1">
                <a:latin typeface="Trebuchet MS" pitchFamily="34" charset="0"/>
              </a:rPr>
              <a:t>personel</a:t>
            </a:r>
            <a:r>
              <a:rPr lang="en-US" sz="1400" dirty="0">
                <a:latin typeface="Trebuchet MS" pitchFamily="34" charset="0"/>
              </a:rPr>
              <a:t> </a:t>
            </a:r>
            <a:r>
              <a:rPr lang="en-US" sz="1400" dirty="0" err="1">
                <a:latin typeface="Trebuchet MS" pitchFamily="34" charset="0"/>
              </a:rPr>
              <a:t>subkontraktor</a:t>
            </a:r>
            <a:r>
              <a:rPr lang="en-US" sz="1400" dirty="0">
                <a:latin typeface="Trebuchet MS" pitchFamily="34" charset="0"/>
              </a:rPr>
              <a:t>, </a:t>
            </a:r>
            <a:r>
              <a:rPr lang="en-US" sz="1400" dirty="0" err="1">
                <a:latin typeface="Trebuchet MS" pitchFamily="34" charset="0"/>
              </a:rPr>
              <a:t>lingkungan</a:t>
            </a:r>
            <a:r>
              <a:rPr lang="en-US" sz="1400" dirty="0">
                <a:latin typeface="Trebuchet MS" pitchFamily="34" charset="0"/>
              </a:rPr>
              <a:t> </a:t>
            </a:r>
            <a:r>
              <a:rPr lang="en-US" sz="1400" dirty="0" err="1">
                <a:latin typeface="Trebuchet MS" pitchFamily="34" charset="0"/>
              </a:rPr>
              <a:t>proyek</a:t>
            </a:r>
            <a:r>
              <a:rPr lang="en-US" sz="1400" dirty="0">
                <a:latin typeface="Trebuchet MS" pitchFamily="34" charset="0"/>
              </a:rPr>
              <a:t> </a:t>
            </a:r>
            <a:r>
              <a:rPr lang="en-US" sz="1400" dirty="0" err="1">
                <a:latin typeface="Trebuchet MS" pitchFamily="34" charset="0"/>
              </a:rPr>
              <a:t>matriks</a:t>
            </a:r>
            <a:r>
              <a:rPr lang="en-US" sz="1400" dirty="0">
                <a:latin typeface="Trebuchet MS" pitchFamily="34" charset="0"/>
              </a:rPr>
              <a:t>, internal </a:t>
            </a:r>
            <a:r>
              <a:rPr lang="en-US" sz="1400" dirty="0" err="1">
                <a:latin typeface="Trebuchet MS" pitchFamily="34" charset="0"/>
              </a:rPr>
              <a:t>atau</a:t>
            </a:r>
            <a:r>
              <a:rPr lang="en-US" sz="1400" dirty="0">
                <a:latin typeface="Trebuchet MS" pitchFamily="34" charset="0"/>
              </a:rPr>
              <a:t> </a:t>
            </a:r>
            <a:r>
              <a:rPr lang="en-US" sz="1400" dirty="0" err="1">
                <a:latin typeface="Trebuchet MS" pitchFamily="34" charset="0"/>
              </a:rPr>
              <a:t>eksternal</a:t>
            </a:r>
            <a:r>
              <a:rPr lang="en-US" sz="1400" dirty="0">
                <a:latin typeface="Trebuchet MS" pitchFamily="34" charset="0"/>
              </a:rPr>
              <a:t> </a:t>
            </a:r>
            <a:r>
              <a:rPr lang="en-US" sz="1400" dirty="0" err="1">
                <a:latin typeface="Trebuchet MS" pitchFamily="34" charset="0"/>
              </a:rPr>
              <a:t>hubungan</a:t>
            </a:r>
            <a:r>
              <a:rPr lang="en-US" sz="1400" dirty="0">
                <a:latin typeface="Trebuchet MS" pitchFamily="34" charset="0"/>
              </a:rPr>
              <a:t> </a:t>
            </a:r>
            <a:r>
              <a:rPr lang="en-US" sz="1400" dirty="0" err="1">
                <a:latin typeface="Trebuchet MS" pitchFamily="34" charset="0"/>
              </a:rPr>
              <a:t>pelaporan</a:t>
            </a:r>
            <a:r>
              <a:rPr lang="en-US" sz="1400" dirty="0">
                <a:latin typeface="Trebuchet MS" pitchFamily="34" charset="0"/>
              </a:rPr>
              <a:t>, </a:t>
            </a:r>
            <a:r>
              <a:rPr lang="en-US" sz="1400" dirty="0" err="1">
                <a:latin typeface="Trebuchet MS" pitchFamily="34" charset="0"/>
              </a:rPr>
              <a:t>atau</a:t>
            </a:r>
            <a:r>
              <a:rPr lang="en-US" sz="1400" dirty="0">
                <a:latin typeface="Trebuchet MS" pitchFamily="34" charset="0"/>
              </a:rPr>
              <a:t> </a:t>
            </a:r>
            <a:r>
              <a:rPr lang="en-US" sz="1400" dirty="0" err="1">
                <a:latin typeface="Trebuchet MS" pitchFamily="34" charset="0"/>
              </a:rPr>
              <a:t>berbagai</a:t>
            </a:r>
            <a:r>
              <a:rPr lang="en-US" sz="1400" dirty="0">
                <a:latin typeface="Trebuchet MS" pitchFamily="34" charset="0"/>
              </a:rPr>
              <a:t> </a:t>
            </a:r>
            <a:r>
              <a:rPr lang="en-US" sz="1400" dirty="0" err="1">
                <a:latin typeface="Trebuchet MS" pitchFamily="34" charset="0"/>
              </a:rPr>
              <a:t>alasan</a:t>
            </a:r>
            <a:r>
              <a:rPr lang="en-US" sz="1400" dirty="0">
                <a:latin typeface="Trebuchet MS" pitchFamily="34" charset="0"/>
              </a:rPr>
              <a:t> </a:t>
            </a:r>
            <a:r>
              <a:rPr lang="en-US" sz="1400" dirty="0" err="1">
                <a:latin typeface="Trebuchet MS" pitchFamily="34" charset="0"/>
              </a:rPr>
              <a:t>lainnya</a:t>
            </a:r>
            <a:r>
              <a:rPr lang="en-US" sz="1400" dirty="0">
                <a:latin typeface="Trebuchet MS" pitchFamily="34" charset="0"/>
              </a:rPr>
              <a:t>.</a:t>
            </a:r>
          </a:p>
          <a:p>
            <a:pPr>
              <a:buFont typeface="Arial" panose="020B0604020202020204" pitchFamily="34" charset="0"/>
              <a:buNone/>
            </a:pPr>
            <a:endParaRPr lang="en-GB" sz="1400" dirty="0">
              <a:latin typeface="Trebuchet MS" pitchFamily="34" charset="0"/>
            </a:endParaRPr>
          </a:p>
          <a:p>
            <a:pPr>
              <a:lnSpc>
                <a:spcPct val="150000"/>
              </a:lnSpc>
              <a:buFont typeface="Arial" panose="020B0604020202020204" pitchFamily="34" charset="0"/>
              <a:buNone/>
            </a:pPr>
            <a:r>
              <a:rPr lang="en-US" sz="1400" dirty="0" err="1">
                <a:latin typeface="Trebuchet MS" pitchFamily="34" charset="0"/>
              </a:rPr>
              <a:t>Penting</a:t>
            </a:r>
            <a:r>
              <a:rPr lang="en-US" sz="1400" dirty="0">
                <a:latin typeface="Trebuchet MS" pitchFamily="34" charset="0"/>
              </a:rPr>
              <a:t> </a:t>
            </a:r>
            <a:r>
              <a:rPr lang="en-US" sz="1400" dirty="0" err="1">
                <a:latin typeface="Trebuchet MS" pitchFamily="34" charset="0"/>
              </a:rPr>
              <a:t>bahwa</a:t>
            </a:r>
            <a:r>
              <a:rPr lang="en-US" sz="1400" dirty="0">
                <a:latin typeface="Trebuchet MS" pitchFamily="34" charset="0"/>
              </a:rPr>
              <a:t> </a:t>
            </a:r>
            <a:r>
              <a:rPr lang="en-US" sz="1400" dirty="0" err="1">
                <a:latin typeface="Trebuchet MS" pitchFamily="34" charset="0"/>
              </a:rPr>
              <a:t>faktor-faktor</a:t>
            </a:r>
            <a:r>
              <a:rPr lang="en-US" sz="1400" dirty="0">
                <a:latin typeface="Trebuchet MS" pitchFamily="34" charset="0"/>
              </a:rPr>
              <a:t> </a:t>
            </a:r>
            <a:r>
              <a:rPr lang="en-US" sz="1400" dirty="0" err="1">
                <a:latin typeface="Trebuchet MS" pitchFamily="34" charset="0"/>
              </a:rPr>
              <a:t>berikut</a:t>
            </a:r>
            <a:r>
              <a:rPr lang="en-US" sz="1400" dirty="0">
                <a:latin typeface="Trebuchet MS" pitchFamily="34" charset="0"/>
              </a:rPr>
              <a:t> </a:t>
            </a:r>
            <a:r>
              <a:rPr lang="en-US" sz="1400" dirty="0" err="1">
                <a:latin typeface="Trebuchet MS" pitchFamily="34" charset="0"/>
              </a:rPr>
              <a:t>dianggap</a:t>
            </a:r>
            <a:r>
              <a:rPr lang="en-US" sz="1400" dirty="0">
                <a:latin typeface="Trebuchet MS" pitchFamily="34" charset="0"/>
              </a:rPr>
              <a:t> </a:t>
            </a:r>
            <a:r>
              <a:rPr lang="en-US" sz="1400" dirty="0" err="1">
                <a:latin typeface="Trebuchet MS" pitchFamily="34" charset="0"/>
              </a:rPr>
              <a:t>selama</a:t>
            </a:r>
            <a:r>
              <a:rPr lang="en-US" sz="1400" dirty="0">
                <a:latin typeface="Trebuchet MS" pitchFamily="34" charset="0"/>
              </a:rPr>
              <a:t> proses </a:t>
            </a:r>
            <a:r>
              <a:rPr lang="en-US" sz="1400" dirty="0" err="1">
                <a:latin typeface="Trebuchet MS" pitchFamily="34" charset="0"/>
              </a:rPr>
              <a:t>mendapatkan</a:t>
            </a:r>
            <a:r>
              <a:rPr lang="en-US" sz="1400" dirty="0">
                <a:latin typeface="Trebuchet MS" pitchFamily="34" charset="0"/>
              </a:rPr>
              <a:t> </a:t>
            </a:r>
            <a:r>
              <a:rPr lang="en-US" sz="1400" dirty="0" err="1">
                <a:latin typeface="Trebuchet MS" pitchFamily="34" charset="0"/>
              </a:rPr>
              <a:t>tim</a:t>
            </a:r>
            <a:r>
              <a:rPr lang="en-US" sz="1400" dirty="0">
                <a:latin typeface="Trebuchet MS" pitchFamily="34" charset="0"/>
              </a:rPr>
              <a:t> </a:t>
            </a:r>
            <a:r>
              <a:rPr lang="en-US" sz="1400" dirty="0" err="1">
                <a:latin typeface="Trebuchet MS" pitchFamily="34" charset="0"/>
              </a:rPr>
              <a:t>proyek</a:t>
            </a:r>
            <a:r>
              <a:rPr lang="en-US" sz="1400" dirty="0">
                <a:latin typeface="Trebuchet MS" pitchFamily="34" charset="0"/>
              </a:rPr>
              <a:t> :</a:t>
            </a:r>
          </a:p>
          <a:p>
            <a:pPr marL="285750" indent="-285750">
              <a:lnSpc>
                <a:spcPct val="150000"/>
              </a:lnSpc>
            </a:pPr>
            <a:r>
              <a:rPr lang="en-US" sz="1400" dirty="0" err="1">
                <a:latin typeface="Trebuchet MS" pitchFamily="34" charset="0"/>
              </a:rPr>
              <a:t>Manajer</a:t>
            </a:r>
            <a:r>
              <a:rPr lang="en-US" sz="1400" dirty="0">
                <a:latin typeface="Trebuchet MS" pitchFamily="34" charset="0"/>
              </a:rPr>
              <a:t> </a:t>
            </a:r>
            <a:r>
              <a:rPr lang="en-US" sz="1400" dirty="0" err="1">
                <a:latin typeface="Trebuchet MS" pitchFamily="34" charset="0"/>
              </a:rPr>
              <a:t>proyek</a:t>
            </a:r>
            <a:r>
              <a:rPr lang="en-US" sz="1400" dirty="0">
                <a:latin typeface="Trebuchet MS" pitchFamily="34" charset="0"/>
              </a:rPr>
              <a:t> </a:t>
            </a:r>
            <a:r>
              <a:rPr lang="en-US" sz="1400" dirty="0" err="1">
                <a:latin typeface="Trebuchet MS" pitchFamily="34" charset="0"/>
              </a:rPr>
              <a:t>atau</a:t>
            </a:r>
            <a:r>
              <a:rPr lang="en-US" sz="1400" dirty="0">
                <a:latin typeface="Trebuchet MS" pitchFamily="34" charset="0"/>
              </a:rPr>
              <a:t> </a:t>
            </a:r>
            <a:r>
              <a:rPr lang="en-US" sz="1400" dirty="0" err="1">
                <a:latin typeface="Trebuchet MS" pitchFamily="34" charset="0"/>
              </a:rPr>
              <a:t>tim</a:t>
            </a:r>
            <a:r>
              <a:rPr lang="en-US" sz="1400" dirty="0">
                <a:latin typeface="Trebuchet MS" pitchFamily="34" charset="0"/>
              </a:rPr>
              <a:t> </a:t>
            </a:r>
            <a:r>
              <a:rPr lang="en-US" sz="1400" dirty="0" err="1">
                <a:latin typeface="Trebuchet MS" pitchFamily="34" charset="0"/>
              </a:rPr>
              <a:t>manajemen</a:t>
            </a:r>
            <a:r>
              <a:rPr lang="en-US" sz="1400" dirty="0">
                <a:latin typeface="Trebuchet MS" pitchFamily="34" charset="0"/>
              </a:rPr>
              <a:t> </a:t>
            </a:r>
            <a:r>
              <a:rPr lang="en-US" sz="1400" dirty="0" err="1">
                <a:latin typeface="Trebuchet MS" pitchFamily="34" charset="0"/>
              </a:rPr>
              <a:t>proyek</a:t>
            </a:r>
            <a:r>
              <a:rPr lang="en-US" sz="1400" dirty="0">
                <a:latin typeface="Trebuchet MS" pitchFamily="34" charset="0"/>
              </a:rPr>
              <a:t> </a:t>
            </a:r>
            <a:r>
              <a:rPr lang="en-US" sz="1400" dirty="0" err="1">
                <a:latin typeface="Trebuchet MS" pitchFamily="34" charset="0"/>
              </a:rPr>
              <a:t>harus</a:t>
            </a:r>
            <a:r>
              <a:rPr lang="en-US" sz="1400" dirty="0">
                <a:latin typeface="Trebuchet MS" pitchFamily="34" charset="0"/>
              </a:rPr>
              <a:t> </a:t>
            </a:r>
            <a:r>
              <a:rPr lang="en-US" sz="1400" dirty="0" err="1">
                <a:latin typeface="Trebuchet MS" pitchFamily="34" charset="0"/>
              </a:rPr>
              <a:t>secara</a:t>
            </a:r>
            <a:r>
              <a:rPr lang="en-US" sz="1400" dirty="0">
                <a:latin typeface="Trebuchet MS" pitchFamily="34" charset="0"/>
              </a:rPr>
              <a:t> </a:t>
            </a:r>
            <a:r>
              <a:rPr lang="en-US" sz="1400" dirty="0" err="1">
                <a:latin typeface="Trebuchet MS" pitchFamily="34" charset="0"/>
              </a:rPr>
              <a:t>efektif</a:t>
            </a:r>
            <a:r>
              <a:rPr lang="en-US" sz="1400" dirty="0">
                <a:latin typeface="Trebuchet MS" pitchFamily="34" charset="0"/>
              </a:rPr>
              <a:t> </a:t>
            </a:r>
            <a:r>
              <a:rPr lang="en-US" sz="1400" dirty="0" err="1">
                <a:latin typeface="Trebuchet MS" pitchFamily="34" charset="0"/>
              </a:rPr>
              <a:t>bernegosiasi</a:t>
            </a:r>
            <a:r>
              <a:rPr lang="en-US" sz="1400" dirty="0">
                <a:latin typeface="Trebuchet MS" pitchFamily="34" charset="0"/>
              </a:rPr>
              <a:t> </a:t>
            </a:r>
            <a:r>
              <a:rPr lang="en-US" sz="1400" dirty="0" err="1">
                <a:latin typeface="Trebuchet MS" pitchFamily="34" charset="0"/>
              </a:rPr>
              <a:t>dan</a:t>
            </a:r>
            <a:r>
              <a:rPr lang="en-US" sz="1400" dirty="0">
                <a:latin typeface="Trebuchet MS" pitchFamily="34" charset="0"/>
              </a:rPr>
              <a:t> </a:t>
            </a:r>
            <a:r>
              <a:rPr lang="en-US" sz="1400" dirty="0" err="1">
                <a:latin typeface="Trebuchet MS" pitchFamily="34" charset="0"/>
              </a:rPr>
              <a:t>mempengaruhi</a:t>
            </a:r>
            <a:r>
              <a:rPr lang="en-US" sz="1400" dirty="0">
                <a:latin typeface="Trebuchet MS" pitchFamily="34" charset="0"/>
              </a:rPr>
              <a:t> orang lain </a:t>
            </a:r>
            <a:r>
              <a:rPr lang="en-US" sz="1400" dirty="0" err="1">
                <a:latin typeface="Trebuchet MS" pitchFamily="34" charset="0"/>
              </a:rPr>
              <a:t>untuk</a:t>
            </a:r>
            <a:r>
              <a:rPr lang="en-US" sz="1400" dirty="0">
                <a:latin typeface="Trebuchet MS" pitchFamily="34" charset="0"/>
              </a:rPr>
              <a:t> </a:t>
            </a:r>
            <a:r>
              <a:rPr lang="en-US" sz="1400" dirty="0" err="1">
                <a:latin typeface="Trebuchet MS" pitchFamily="34" charset="0"/>
              </a:rPr>
              <a:t>menyediakan</a:t>
            </a:r>
            <a:r>
              <a:rPr lang="en-US" sz="1400" dirty="0">
                <a:latin typeface="Trebuchet MS" pitchFamily="34" charset="0"/>
              </a:rPr>
              <a:t> </a:t>
            </a:r>
            <a:r>
              <a:rPr lang="en-US" sz="1400" dirty="0" err="1">
                <a:latin typeface="Trebuchet MS" pitchFamily="34" charset="0"/>
              </a:rPr>
              <a:t>sumber</a:t>
            </a:r>
            <a:r>
              <a:rPr lang="en-US" sz="1400" dirty="0">
                <a:latin typeface="Trebuchet MS" pitchFamily="34" charset="0"/>
              </a:rPr>
              <a:t> </a:t>
            </a:r>
            <a:r>
              <a:rPr lang="en-US" sz="1400" dirty="0" err="1">
                <a:latin typeface="Trebuchet MS" pitchFamily="34" charset="0"/>
              </a:rPr>
              <a:t>daya</a:t>
            </a:r>
            <a:r>
              <a:rPr lang="en-US" sz="1400" dirty="0">
                <a:latin typeface="Trebuchet MS" pitchFamily="34" charset="0"/>
              </a:rPr>
              <a:t> </a:t>
            </a:r>
            <a:r>
              <a:rPr lang="en-US" sz="1400" dirty="0" err="1">
                <a:latin typeface="Trebuchet MS" pitchFamily="34" charset="0"/>
              </a:rPr>
              <a:t>manusia</a:t>
            </a:r>
            <a:r>
              <a:rPr lang="en-US" sz="1400" dirty="0">
                <a:latin typeface="Trebuchet MS" pitchFamily="34" charset="0"/>
              </a:rPr>
              <a:t> yang </a:t>
            </a:r>
            <a:r>
              <a:rPr lang="en-US" sz="1400" dirty="0" err="1">
                <a:latin typeface="Trebuchet MS" pitchFamily="34" charset="0"/>
              </a:rPr>
              <a:t>dibutuhkan</a:t>
            </a:r>
            <a:r>
              <a:rPr lang="en-US" sz="1400" dirty="0">
                <a:latin typeface="Trebuchet MS" pitchFamily="34" charset="0"/>
              </a:rPr>
              <a:t> </a:t>
            </a:r>
            <a:r>
              <a:rPr lang="en-US" sz="1400" dirty="0" err="1">
                <a:latin typeface="Trebuchet MS" pitchFamily="34" charset="0"/>
              </a:rPr>
              <a:t>untuk</a:t>
            </a:r>
            <a:r>
              <a:rPr lang="en-US" sz="1400" dirty="0">
                <a:latin typeface="Trebuchet MS" pitchFamily="34" charset="0"/>
              </a:rPr>
              <a:t> </a:t>
            </a:r>
            <a:r>
              <a:rPr lang="en-US" sz="1400" dirty="0" err="1">
                <a:latin typeface="Trebuchet MS" pitchFamily="34" charset="0"/>
              </a:rPr>
              <a:t>proyek</a:t>
            </a:r>
            <a:r>
              <a:rPr lang="en-US" sz="1400" dirty="0">
                <a:latin typeface="Trebuchet MS" pitchFamily="34" charset="0"/>
              </a:rPr>
              <a:t> </a:t>
            </a:r>
            <a:r>
              <a:rPr lang="en-US" sz="1400" dirty="0" err="1">
                <a:latin typeface="Trebuchet MS" pitchFamily="34" charset="0"/>
              </a:rPr>
              <a:t>tersebut</a:t>
            </a:r>
            <a:endParaRPr lang="en-US" sz="1400" dirty="0">
              <a:latin typeface="Trebuchet MS" pitchFamily="34" charset="0"/>
            </a:endParaRPr>
          </a:p>
          <a:p>
            <a:pPr marL="285750" indent="-285750">
              <a:lnSpc>
                <a:spcPct val="150000"/>
              </a:lnSpc>
            </a:pPr>
            <a:r>
              <a:rPr lang="en-US" sz="1400" dirty="0" err="1">
                <a:latin typeface="Trebuchet MS" pitchFamily="34" charset="0"/>
              </a:rPr>
              <a:t>Kegagalan</a:t>
            </a:r>
            <a:r>
              <a:rPr lang="en-US" sz="1400" dirty="0">
                <a:latin typeface="Trebuchet MS" pitchFamily="34" charset="0"/>
              </a:rPr>
              <a:t> </a:t>
            </a:r>
            <a:r>
              <a:rPr lang="en-US" sz="1400" dirty="0" err="1">
                <a:latin typeface="Trebuchet MS" pitchFamily="34" charset="0"/>
              </a:rPr>
              <a:t>untuk</a:t>
            </a:r>
            <a:r>
              <a:rPr lang="en-US" sz="1400" dirty="0">
                <a:latin typeface="Trebuchet MS" pitchFamily="34" charset="0"/>
              </a:rPr>
              <a:t> </a:t>
            </a:r>
            <a:r>
              <a:rPr lang="en-US" sz="1400" dirty="0" err="1">
                <a:latin typeface="Trebuchet MS" pitchFamily="34" charset="0"/>
              </a:rPr>
              <a:t>mendapatkan</a:t>
            </a:r>
            <a:r>
              <a:rPr lang="en-US" sz="1400" dirty="0">
                <a:latin typeface="Trebuchet MS" pitchFamily="34" charset="0"/>
              </a:rPr>
              <a:t> </a:t>
            </a:r>
            <a:r>
              <a:rPr lang="en-US" sz="1400" dirty="0" err="1">
                <a:latin typeface="Trebuchet MS" pitchFamily="34" charset="0"/>
              </a:rPr>
              <a:t>sumber</a:t>
            </a:r>
            <a:r>
              <a:rPr lang="en-US" sz="1400" dirty="0">
                <a:latin typeface="Trebuchet MS" pitchFamily="34" charset="0"/>
              </a:rPr>
              <a:t> </a:t>
            </a:r>
            <a:r>
              <a:rPr lang="en-US" sz="1400" dirty="0" err="1">
                <a:latin typeface="Trebuchet MS" pitchFamily="34" charset="0"/>
              </a:rPr>
              <a:t>daya</a:t>
            </a:r>
            <a:r>
              <a:rPr lang="en-US" sz="1400" dirty="0">
                <a:latin typeface="Trebuchet MS" pitchFamily="34" charset="0"/>
              </a:rPr>
              <a:t> yang </a:t>
            </a:r>
            <a:r>
              <a:rPr lang="en-US" sz="1400" dirty="0" err="1">
                <a:latin typeface="Trebuchet MS" pitchFamily="34" charset="0"/>
              </a:rPr>
              <a:t>diperlukan</a:t>
            </a:r>
            <a:r>
              <a:rPr lang="en-US" sz="1400" dirty="0">
                <a:latin typeface="Trebuchet MS" pitchFamily="34" charset="0"/>
              </a:rPr>
              <a:t> </a:t>
            </a:r>
            <a:r>
              <a:rPr lang="en-US" sz="1400" dirty="0" err="1">
                <a:latin typeface="Trebuchet MS" pitchFamily="34" charset="0"/>
              </a:rPr>
              <a:t>untuk</a:t>
            </a:r>
            <a:r>
              <a:rPr lang="en-US" sz="1400" dirty="0">
                <a:latin typeface="Trebuchet MS" pitchFamily="34" charset="0"/>
              </a:rPr>
              <a:t> </a:t>
            </a:r>
            <a:r>
              <a:rPr lang="en-US" sz="1400" dirty="0" err="1">
                <a:latin typeface="Trebuchet MS" pitchFamily="34" charset="0"/>
              </a:rPr>
              <a:t>proyek</a:t>
            </a:r>
            <a:r>
              <a:rPr lang="en-US" sz="1400" dirty="0">
                <a:latin typeface="Trebuchet MS" pitchFamily="34" charset="0"/>
              </a:rPr>
              <a:t> </a:t>
            </a:r>
            <a:r>
              <a:rPr lang="en-US" sz="1400" dirty="0" err="1">
                <a:latin typeface="Trebuchet MS" pitchFamily="34" charset="0"/>
              </a:rPr>
              <a:t>tersebut</a:t>
            </a:r>
            <a:r>
              <a:rPr lang="en-US" sz="1400" dirty="0">
                <a:latin typeface="Trebuchet MS" pitchFamily="34" charset="0"/>
              </a:rPr>
              <a:t> </a:t>
            </a:r>
            <a:r>
              <a:rPr lang="en-US" sz="1400" dirty="0" err="1">
                <a:latin typeface="Trebuchet MS" pitchFamily="34" charset="0"/>
              </a:rPr>
              <a:t>dapat</a:t>
            </a:r>
            <a:r>
              <a:rPr lang="en-US" sz="1400" dirty="0">
                <a:latin typeface="Trebuchet MS" pitchFamily="34" charset="0"/>
              </a:rPr>
              <a:t> </a:t>
            </a:r>
            <a:r>
              <a:rPr lang="en-US" sz="1400" dirty="0" err="1">
                <a:latin typeface="Trebuchet MS" pitchFamily="34" charset="0"/>
              </a:rPr>
              <a:t>mempengaruhi</a:t>
            </a:r>
            <a:r>
              <a:rPr lang="en-US" sz="1400" dirty="0">
                <a:latin typeface="Trebuchet MS" pitchFamily="34" charset="0"/>
              </a:rPr>
              <a:t> </a:t>
            </a:r>
            <a:r>
              <a:rPr lang="en-US" sz="1400" dirty="0" err="1">
                <a:latin typeface="Trebuchet MS" pitchFamily="34" charset="0"/>
              </a:rPr>
              <a:t>jadwal</a:t>
            </a:r>
            <a:r>
              <a:rPr lang="en-US" sz="1400" dirty="0">
                <a:latin typeface="Trebuchet MS" pitchFamily="34" charset="0"/>
              </a:rPr>
              <a:t> </a:t>
            </a:r>
            <a:r>
              <a:rPr lang="en-US" sz="1400" dirty="0" err="1">
                <a:latin typeface="Trebuchet MS" pitchFamily="34" charset="0"/>
              </a:rPr>
              <a:t>proyek</a:t>
            </a:r>
            <a:r>
              <a:rPr lang="en-US" sz="1400" dirty="0">
                <a:latin typeface="Trebuchet MS" pitchFamily="34" charset="0"/>
              </a:rPr>
              <a:t>, </a:t>
            </a:r>
            <a:r>
              <a:rPr lang="en-US" sz="1400" dirty="0" err="1">
                <a:latin typeface="Trebuchet MS" pitchFamily="34" charset="0"/>
              </a:rPr>
              <a:t>anggaran</a:t>
            </a:r>
            <a:r>
              <a:rPr lang="en-US" sz="1400" dirty="0">
                <a:latin typeface="Trebuchet MS" pitchFamily="34" charset="0"/>
              </a:rPr>
              <a:t>, </a:t>
            </a:r>
            <a:r>
              <a:rPr lang="en-US" sz="1400" dirty="0" err="1">
                <a:latin typeface="Trebuchet MS" pitchFamily="34" charset="0"/>
              </a:rPr>
              <a:t>kepuasan</a:t>
            </a:r>
            <a:r>
              <a:rPr lang="en-US" sz="1400" dirty="0">
                <a:latin typeface="Trebuchet MS" pitchFamily="34" charset="0"/>
              </a:rPr>
              <a:t> </a:t>
            </a:r>
            <a:r>
              <a:rPr lang="en-US" sz="1400" dirty="0" err="1">
                <a:latin typeface="Trebuchet MS" pitchFamily="34" charset="0"/>
              </a:rPr>
              <a:t>pelanggan</a:t>
            </a:r>
            <a:r>
              <a:rPr lang="en-US" sz="1400" dirty="0">
                <a:latin typeface="Trebuchet MS" pitchFamily="34" charset="0"/>
              </a:rPr>
              <a:t>, </a:t>
            </a:r>
            <a:r>
              <a:rPr lang="en-US" sz="1400" dirty="0" err="1">
                <a:latin typeface="Trebuchet MS" pitchFamily="34" charset="0"/>
              </a:rPr>
              <a:t>kualitas</a:t>
            </a:r>
            <a:r>
              <a:rPr lang="en-US" sz="1400" dirty="0">
                <a:latin typeface="Trebuchet MS" pitchFamily="34" charset="0"/>
              </a:rPr>
              <a:t>, </a:t>
            </a:r>
            <a:r>
              <a:rPr lang="en-US" sz="1400" dirty="0" err="1">
                <a:latin typeface="Trebuchet MS" pitchFamily="34" charset="0"/>
              </a:rPr>
              <a:t>dan</a:t>
            </a:r>
            <a:r>
              <a:rPr lang="en-US" sz="1400" dirty="0">
                <a:latin typeface="Trebuchet MS" pitchFamily="34" charset="0"/>
              </a:rPr>
              <a:t> </a:t>
            </a:r>
            <a:r>
              <a:rPr lang="en-US" sz="1400" dirty="0" err="1">
                <a:latin typeface="Trebuchet MS" pitchFamily="34" charset="0"/>
              </a:rPr>
              <a:t>risiko</a:t>
            </a:r>
            <a:r>
              <a:rPr lang="en-US" sz="1400" dirty="0">
                <a:latin typeface="Trebuchet MS" pitchFamily="34" charset="0"/>
              </a:rPr>
              <a:t>. </a:t>
            </a:r>
            <a:r>
              <a:rPr lang="en-US" sz="1400" dirty="0" err="1">
                <a:latin typeface="Trebuchet MS" pitchFamily="34" charset="0"/>
              </a:rPr>
              <a:t>Keterbatasan</a:t>
            </a:r>
            <a:r>
              <a:rPr lang="en-US" sz="1400" dirty="0">
                <a:latin typeface="Trebuchet MS" pitchFamily="34" charset="0"/>
              </a:rPr>
              <a:t> </a:t>
            </a:r>
            <a:r>
              <a:rPr lang="en-US" sz="1400" dirty="0" err="1">
                <a:latin typeface="Trebuchet MS" pitchFamily="34" charset="0"/>
              </a:rPr>
              <a:t>sumberdaya</a:t>
            </a:r>
            <a:r>
              <a:rPr lang="en-US" sz="1400" dirty="0">
                <a:latin typeface="Trebuchet MS" pitchFamily="34" charset="0"/>
              </a:rPr>
              <a:t> </a:t>
            </a:r>
            <a:r>
              <a:rPr lang="en-US" sz="1400" dirty="0" err="1">
                <a:latin typeface="Trebuchet MS" pitchFamily="34" charset="0"/>
              </a:rPr>
              <a:t>manusia</a:t>
            </a:r>
            <a:r>
              <a:rPr lang="en-US" sz="1400" dirty="0">
                <a:latin typeface="Trebuchet MS" pitchFamily="34" charset="0"/>
              </a:rPr>
              <a:t> </a:t>
            </a:r>
            <a:r>
              <a:rPr lang="en-US" sz="1400" dirty="0" err="1">
                <a:latin typeface="Trebuchet MS" pitchFamily="34" charset="0"/>
              </a:rPr>
              <a:t>mengurangi</a:t>
            </a:r>
            <a:r>
              <a:rPr lang="en-US" sz="1400" dirty="0">
                <a:latin typeface="Trebuchet MS" pitchFamily="34" charset="0"/>
              </a:rPr>
              <a:t> </a:t>
            </a:r>
            <a:r>
              <a:rPr lang="en-US" sz="1400" dirty="0" err="1">
                <a:latin typeface="Trebuchet MS" pitchFamily="34" charset="0"/>
              </a:rPr>
              <a:t>probabilitas</a:t>
            </a:r>
            <a:r>
              <a:rPr lang="en-US" sz="1400" dirty="0">
                <a:latin typeface="Trebuchet MS" pitchFamily="34" charset="0"/>
              </a:rPr>
              <a:t> </a:t>
            </a:r>
            <a:r>
              <a:rPr lang="en-US" sz="1400" dirty="0" err="1">
                <a:latin typeface="Trebuchet MS" pitchFamily="34" charset="0"/>
              </a:rPr>
              <a:t>keberhasilan</a:t>
            </a:r>
            <a:r>
              <a:rPr lang="en-US" sz="1400" dirty="0">
                <a:latin typeface="Trebuchet MS" pitchFamily="34" charset="0"/>
              </a:rPr>
              <a:t> </a:t>
            </a:r>
            <a:r>
              <a:rPr lang="en-US" sz="1400" dirty="0" err="1">
                <a:latin typeface="Trebuchet MS" pitchFamily="34" charset="0"/>
              </a:rPr>
              <a:t>dan</a:t>
            </a:r>
            <a:r>
              <a:rPr lang="en-US" sz="1400" dirty="0">
                <a:latin typeface="Trebuchet MS" pitchFamily="34" charset="0"/>
              </a:rPr>
              <a:t>, </a:t>
            </a:r>
            <a:r>
              <a:rPr lang="en-US" sz="1400" dirty="0" err="1">
                <a:latin typeface="Trebuchet MS" pitchFamily="34" charset="0"/>
              </a:rPr>
              <a:t>dalam</a:t>
            </a:r>
            <a:r>
              <a:rPr lang="en-US" sz="1400" dirty="0">
                <a:latin typeface="Trebuchet MS" pitchFamily="34" charset="0"/>
              </a:rPr>
              <a:t> </a:t>
            </a:r>
            <a:r>
              <a:rPr lang="en-US" sz="1400" dirty="0" err="1">
                <a:latin typeface="Trebuchet MS" pitchFamily="34" charset="0"/>
              </a:rPr>
              <a:t>skenario</a:t>
            </a:r>
            <a:r>
              <a:rPr lang="en-US" sz="1400" dirty="0">
                <a:latin typeface="Trebuchet MS" pitchFamily="34" charset="0"/>
              </a:rPr>
              <a:t> </a:t>
            </a:r>
            <a:r>
              <a:rPr lang="en-US" sz="1400" dirty="0" err="1">
                <a:latin typeface="Trebuchet MS" pitchFamily="34" charset="0"/>
              </a:rPr>
              <a:t>terburuk</a:t>
            </a:r>
            <a:r>
              <a:rPr lang="en-US" sz="1400" dirty="0">
                <a:latin typeface="Trebuchet MS" pitchFamily="34" charset="0"/>
              </a:rPr>
              <a:t>, </a:t>
            </a:r>
            <a:r>
              <a:rPr lang="en-US" sz="1400" dirty="0" err="1">
                <a:latin typeface="Trebuchet MS" pitchFamily="34" charset="0"/>
              </a:rPr>
              <a:t>bisa</a:t>
            </a:r>
            <a:r>
              <a:rPr lang="en-US" sz="1400" dirty="0">
                <a:latin typeface="Trebuchet MS" pitchFamily="34" charset="0"/>
              </a:rPr>
              <a:t> </a:t>
            </a:r>
            <a:r>
              <a:rPr lang="en-US" sz="1400" dirty="0" err="1">
                <a:latin typeface="Trebuchet MS" pitchFamily="34" charset="0"/>
              </a:rPr>
              <a:t>mengakibatkan</a:t>
            </a:r>
            <a:r>
              <a:rPr lang="en-US" sz="1400" dirty="0">
                <a:latin typeface="Trebuchet MS" pitchFamily="34" charset="0"/>
              </a:rPr>
              <a:t> </a:t>
            </a:r>
            <a:r>
              <a:rPr lang="en-US" sz="1400" dirty="0" err="1">
                <a:latin typeface="Trebuchet MS" pitchFamily="34" charset="0"/>
              </a:rPr>
              <a:t>pembatalan</a:t>
            </a:r>
            <a:r>
              <a:rPr lang="en-US" sz="1400" dirty="0">
                <a:latin typeface="Trebuchet MS" pitchFamily="34" charset="0"/>
              </a:rPr>
              <a:t> </a:t>
            </a:r>
            <a:r>
              <a:rPr lang="en-US" sz="1400" dirty="0" err="1">
                <a:latin typeface="Trebuchet MS" pitchFamily="34" charset="0"/>
              </a:rPr>
              <a:t>proyek</a:t>
            </a:r>
            <a:endParaRPr lang="en-US" sz="1400" dirty="0">
              <a:latin typeface="Trebuchet MS" pitchFamily="34" charset="0"/>
            </a:endParaRPr>
          </a:p>
          <a:p>
            <a:pPr marL="285750" indent="-285750">
              <a:lnSpc>
                <a:spcPct val="150000"/>
              </a:lnSpc>
            </a:pPr>
            <a:r>
              <a:rPr lang="en-US" sz="1400" dirty="0" err="1">
                <a:latin typeface="Trebuchet MS" pitchFamily="34" charset="0"/>
              </a:rPr>
              <a:t>Jika</a:t>
            </a:r>
            <a:r>
              <a:rPr lang="en-US" sz="1400" dirty="0">
                <a:latin typeface="Trebuchet MS" pitchFamily="34" charset="0"/>
              </a:rPr>
              <a:t> </a:t>
            </a:r>
            <a:r>
              <a:rPr lang="en-US" sz="1400" dirty="0" err="1">
                <a:latin typeface="Trebuchet MS" pitchFamily="34" charset="0"/>
              </a:rPr>
              <a:t>sumber</a:t>
            </a:r>
            <a:r>
              <a:rPr lang="en-US" sz="1400" dirty="0">
                <a:latin typeface="Trebuchet MS" pitchFamily="34" charset="0"/>
              </a:rPr>
              <a:t> </a:t>
            </a:r>
            <a:r>
              <a:rPr lang="en-US" sz="1400" dirty="0" err="1">
                <a:latin typeface="Trebuchet MS" pitchFamily="34" charset="0"/>
              </a:rPr>
              <a:t>daya</a:t>
            </a:r>
            <a:r>
              <a:rPr lang="en-US" sz="1400" dirty="0">
                <a:latin typeface="Trebuchet MS" pitchFamily="34" charset="0"/>
              </a:rPr>
              <a:t> </a:t>
            </a:r>
            <a:r>
              <a:rPr lang="en-US" sz="1400" dirty="0" err="1">
                <a:latin typeface="Trebuchet MS" pitchFamily="34" charset="0"/>
              </a:rPr>
              <a:t>manusia</a:t>
            </a:r>
            <a:r>
              <a:rPr lang="en-US" sz="1400" dirty="0">
                <a:latin typeface="Trebuchet MS" pitchFamily="34" charset="0"/>
              </a:rPr>
              <a:t> yang </a:t>
            </a:r>
            <a:r>
              <a:rPr lang="en-US" sz="1400" dirty="0" err="1">
                <a:latin typeface="Trebuchet MS" pitchFamily="34" charset="0"/>
              </a:rPr>
              <a:t>tidak</a:t>
            </a:r>
            <a:r>
              <a:rPr lang="en-US" sz="1400" dirty="0">
                <a:latin typeface="Trebuchet MS" pitchFamily="34" charset="0"/>
              </a:rPr>
              <a:t> </a:t>
            </a:r>
            <a:r>
              <a:rPr lang="en-US" sz="1400" dirty="0" err="1">
                <a:latin typeface="Trebuchet MS" pitchFamily="34" charset="0"/>
              </a:rPr>
              <a:t>tersedia</a:t>
            </a:r>
            <a:r>
              <a:rPr lang="en-US" sz="1400" dirty="0">
                <a:latin typeface="Trebuchet MS" pitchFamily="34" charset="0"/>
              </a:rPr>
              <a:t> </a:t>
            </a:r>
            <a:r>
              <a:rPr lang="en-US" sz="1400" dirty="0" err="1">
                <a:latin typeface="Trebuchet MS" pitchFamily="34" charset="0"/>
              </a:rPr>
              <a:t>karena</a:t>
            </a:r>
            <a:r>
              <a:rPr lang="en-US" sz="1400" dirty="0">
                <a:latin typeface="Trebuchet MS" pitchFamily="34" charset="0"/>
              </a:rPr>
              <a:t> </a:t>
            </a:r>
            <a:r>
              <a:rPr lang="en-US" sz="1400" dirty="0" err="1">
                <a:latin typeface="Trebuchet MS" pitchFamily="34" charset="0"/>
              </a:rPr>
              <a:t>kendala</a:t>
            </a:r>
            <a:r>
              <a:rPr lang="en-US" sz="1400" dirty="0">
                <a:latin typeface="Trebuchet MS" pitchFamily="34" charset="0"/>
              </a:rPr>
              <a:t>, </a:t>
            </a:r>
            <a:r>
              <a:rPr lang="en-US" sz="1400" dirty="0" err="1">
                <a:latin typeface="Trebuchet MS" pitchFamily="34" charset="0"/>
              </a:rPr>
              <a:t>seperti</a:t>
            </a:r>
            <a:r>
              <a:rPr lang="en-US" sz="1400" dirty="0">
                <a:latin typeface="Trebuchet MS" pitchFamily="34" charset="0"/>
              </a:rPr>
              <a:t> </a:t>
            </a:r>
            <a:r>
              <a:rPr lang="en-US" sz="1400" dirty="0" err="1">
                <a:latin typeface="Trebuchet MS" pitchFamily="34" charset="0"/>
              </a:rPr>
              <a:t>faktor</a:t>
            </a:r>
            <a:r>
              <a:rPr lang="en-US" sz="1400" dirty="0">
                <a:latin typeface="Trebuchet MS" pitchFamily="34" charset="0"/>
              </a:rPr>
              <a:t> </a:t>
            </a:r>
            <a:r>
              <a:rPr lang="en-US" sz="1400" dirty="0" err="1">
                <a:latin typeface="Trebuchet MS" pitchFamily="34" charset="0"/>
              </a:rPr>
              <a:t>ekonomi</a:t>
            </a:r>
            <a:r>
              <a:rPr lang="en-US" sz="1400" dirty="0">
                <a:latin typeface="Trebuchet MS" pitchFamily="34" charset="0"/>
              </a:rPr>
              <a:t> </a:t>
            </a:r>
            <a:r>
              <a:rPr lang="en-US" sz="1400" dirty="0" err="1">
                <a:latin typeface="Trebuchet MS" pitchFamily="34" charset="0"/>
              </a:rPr>
              <a:t>atau</a:t>
            </a:r>
            <a:r>
              <a:rPr lang="en-US" sz="1400" dirty="0">
                <a:latin typeface="Trebuchet MS" pitchFamily="34" charset="0"/>
              </a:rPr>
              <a:t> </a:t>
            </a:r>
            <a:r>
              <a:rPr lang="en-US" sz="1400" dirty="0" err="1">
                <a:latin typeface="Trebuchet MS" pitchFamily="34" charset="0"/>
              </a:rPr>
              <a:t>penugasan</a:t>
            </a:r>
            <a:r>
              <a:rPr lang="en-US" sz="1400" dirty="0">
                <a:latin typeface="Trebuchet MS" pitchFamily="34" charset="0"/>
              </a:rPr>
              <a:t> </a:t>
            </a:r>
            <a:r>
              <a:rPr lang="en-US" sz="1400" dirty="0" err="1">
                <a:latin typeface="Trebuchet MS" pitchFamily="34" charset="0"/>
              </a:rPr>
              <a:t>untuk</a:t>
            </a:r>
            <a:r>
              <a:rPr lang="en-US" sz="1400" dirty="0">
                <a:latin typeface="Trebuchet MS" pitchFamily="34" charset="0"/>
              </a:rPr>
              <a:t> </a:t>
            </a:r>
            <a:r>
              <a:rPr lang="en-US" sz="1400" dirty="0" err="1">
                <a:latin typeface="Trebuchet MS" pitchFamily="34" charset="0"/>
              </a:rPr>
              <a:t>proyek-proyek</a:t>
            </a:r>
            <a:r>
              <a:rPr lang="en-US" sz="1400" dirty="0">
                <a:latin typeface="Trebuchet MS" pitchFamily="34" charset="0"/>
              </a:rPr>
              <a:t> lain, </a:t>
            </a:r>
            <a:r>
              <a:rPr lang="en-US" sz="1400" dirty="0" err="1">
                <a:latin typeface="Trebuchet MS" pitchFamily="34" charset="0"/>
              </a:rPr>
              <a:t>manajer</a:t>
            </a:r>
            <a:r>
              <a:rPr lang="en-US" sz="1400" dirty="0">
                <a:latin typeface="Trebuchet MS" pitchFamily="34" charset="0"/>
              </a:rPr>
              <a:t> </a:t>
            </a:r>
            <a:r>
              <a:rPr lang="en-US" sz="1400" dirty="0" err="1">
                <a:latin typeface="Trebuchet MS" pitchFamily="34" charset="0"/>
              </a:rPr>
              <a:t>proyek</a:t>
            </a:r>
            <a:r>
              <a:rPr lang="en-US" sz="1400" dirty="0">
                <a:latin typeface="Trebuchet MS" pitchFamily="34" charset="0"/>
              </a:rPr>
              <a:t> </a:t>
            </a:r>
            <a:r>
              <a:rPr lang="en-US" sz="1400" dirty="0" err="1">
                <a:latin typeface="Trebuchet MS" pitchFamily="34" charset="0"/>
              </a:rPr>
              <a:t>atau</a:t>
            </a:r>
            <a:r>
              <a:rPr lang="en-US" sz="1400" dirty="0">
                <a:latin typeface="Trebuchet MS" pitchFamily="34" charset="0"/>
              </a:rPr>
              <a:t> </a:t>
            </a:r>
            <a:r>
              <a:rPr lang="en-US" sz="1400" dirty="0" err="1">
                <a:latin typeface="Trebuchet MS" pitchFamily="34" charset="0"/>
              </a:rPr>
              <a:t>tim</a:t>
            </a:r>
            <a:r>
              <a:rPr lang="en-US" sz="1400" dirty="0">
                <a:latin typeface="Trebuchet MS" pitchFamily="34" charset="0"/>
              </a:rPr>
              <a:t> </a:t>
            </a:r>
            <a:r>
              <a:rPr lang="en-US" sz="1400" dirty="0" err="1">
                <a:latin typeface="Trebuchet MS" pitchFamily="34" charset="0"/>
              </a:rPr>
              <a:t>proyek</a:t>
            </a:r>
            <a:r>
              <a:rPr lang="en-US" sz="1400" dirty="0">
                <a:latin typeface="Trebuchet MS" pitchFamily="34" charset="0"/>
              </a:rPr>
              <a:t> </a:t>
            </a:r>
            <a:r>
              <a:rPr lang="en-US" sz="1400" dirty="0" err="1">
                <a:latin typeface="Trebuchet MS" pitchFamily="34" charset="0"/>
              </a:rPr>
              <a:t>mungkin</a:t>
            </a:r>
            <a:r>
              <a:rPr lang="en-US" sz="1400" dirty="0">
                <a:latin typeface="Trebuchet MS" pitchFamily="34" charset="0"/>
              </a:rPr>
              <a:t> </a:t>
            </a:r>
            <a:r>
              <a:rPr lang="en-US" sz="1400" dirty="0" err="1">
                <a:latin typeface="Trebuchet MS" pitchFamily="34" charset="0"/>
              </a:rPr>
              <a:t>diperlukan</a:t>
            </a:r>
            <a:r>
              <a:rPr lang="en-US" sz="1400" dirty="0">
                <a:latin typeface="Trebuchet MS" pitchFamily="34" charset="0"/>
              </a:rPr>
              <a:t> </a:t>
            </a:r>
            <a:r>
              <a:rPr lang="en-US" sz="1400" dirty="0" err="1">
                <a:latin typeface="Trebuchet MS" pitchFamily="34" charset="0"/>
              </a:rPr>
              <a:t>untuk</a:t>
            </a:r>
            <a:r>
              <a:rPr lang="en-US" sz="1400" dirty="0">
                <a:latin typeface="Trebuchet MS" pitchFamily="34" charset="0"/>
              </a:rPr>
              <a:t> </a:t>
            </a:r>
            <a:r>
              <a:rPr lang="en-US" sz="1400" dirty="0" err="1">
                <a:latin typeface="Trebuchet MS" pitchFamily="34" charset="0"/>
              </a:rPr>
              <a:t>menetapkan</a:t>
            </a:r>
            <a:r>
              <a:rPr lang="en-US" sz="1400" dirty="0">
                <a:latin typeface="Trebuchet MS" pitchFamily="34" charset="0"/>
              </a:rPr>
              <a:t> alternative </a:t>
            </a:r>
            <a:r>
              <a:rPr lang="en-US" sz="1400" dirty="0" err="1">
                <a:latin typeface="Trebuchet MS" pitchFamily="34" charset="0"/>
              </a:rPr>
              <a:t>sumber</a:t>
            </a:r>
            <a:r>
              <a:rPr lang="en-US" sz="1400" dirty="0">
                <a:latin typeface="Trebuchet MS" pitchFamily="34" charset="0"/>
              </a:rPr>
              <a:t> </a:t>
            </a:r>
            <a:r>
              <a:rPr lang="en-US" sz="1400" dirty="0" err="1">
                <a:latin typeface="Trebuchet MS" pitchFamily="34" charset="0"/>
              </a:rPr>
              <a:t>daya</a:t>
            </a:r>
            <a:r>
              <a:rPr lang="en-US" sz="1400" dirty="0">
                <a:latin typeface="Trebuchet MS" pitchFamily="34" charset="0"/>
              </a:rPr>
              <a:t>, </a:t>
            </a:r>
            <a:r>
              <a:rPr lang="en-US" sz="1400" dirty="0" err="1">
                <a:latin typeface="Trebuchet MS" pitchFamily="34" charset="0"/>
              </a:rPr>
              <a:t>mungkin</a:t>
            </a:r>
            <a:r>
              <a:rPr lang="en-US" sz="1400" dirty="0">
                <a:latin typeface="Trebuchet MS" pitchFamily="34" charset="0"/>
              </a:rPr>
              <a:t> </a:t>
            </a:r>
            <a:r>
              <a:rPr lang="en-US" sz="1400" dirty="0" err="1">
                <a:latin typeface="Trebuchet MS" pitchFamily="34" charset="0"/>
              </a:rPr>
              <a:t>dengan</a:t>
            </a:r>
            <a:r>
              <a:rPr lang="en-US" sz="1400" dirty="0">
                <a:latin typeface="Trebuchet MS" pitchFamily="34" charset="0"/>
              </a:rPr>
              <a:t> </a:t>
            </a:r>
            <a:r>
              <a:rPr lang="en-US" sz="1400" dirty="0" err="1">
                <a:latin typeface="Trebuchet MS" pitchFamily="34" charset="0"/>
              </a:rPr>
              <a:t>kompetensi</a:t>
            </a:r>
            <a:r>
              <a:rPr lang="en-US" sz="1400" dirty="0">
                <a:latin typeface="Trebuchet MS" pitchFamily="34" charset="0"/>
              </a:rPr>
              <a:t> </a:t>
            </a:r>
            <a:r>
              <a:rPr lang="en-US" sz="1400" dirty="0" err="1">
                <a:latin typeface="Trebuchet MS" pitchFamily="34" charset="0"/>
              </a:rPr>
              <a:t>rendah</a:t>
            </a:r>
            <a:r>
              <a:rPr lang="en-US" sz="1400" dirty="0">
                <a:latin typeface="Trebuchet MS" pitchFamily="34" charset="0"/>
              </a:rPr>
              <a:t>, </a:t>
            </a:r>
            <a:r>
              <a:rPr lang="en-US" sz="1400" dirty="0" err="1">
                <a:latin typeface="Trebuchet MS" pitchFamily="34" charset="0"/>
              </a:rPr>
              <a:t>asalkan</a:t>
            </a:r>
            <a:r>
              <a:rPr lang="en-US" sz="1400" dirty="0">
                <a:latin typeface="Trebuchet MS" pitchFamily="34" charset="0"/>
              </a:rPr>
              <a:t> </a:t>
            </a:r>
            <a:r>
              <a:rPr lang="en-US" sz="1400" dirty="0" err="1">
                <a:latin typeface="Trebuchet MS" pitchFamily="34" charset="0"/>
              </a:rPr>
              <a:t>tidak</a:t>
            </a:r>
            <a:r>
              <a:rPr lang="en-US" sz="1400" dirty="0">
                <a:latin typeface="Trebuchet MS" pitchFamily="34" charset="0"/>
              </a:rPr>
              <a:t> </a:t>
            </a:r>
            <a:r>
              <a:rPr lang="en-US" sz="1400" dirty="0" err="1">
                <a:latin typeface="Trebuchet MS" pitchFamily="34" charset="0"/>
              </a:rPr>
              <a:t>ada</a:t>
            </a:r>
            <a:r>
              <a:rPr lang="en-US" sz="1400" dirty="0">
                <a:latin typeface="Trebuchet MS" pitchFamily="34" charset="0"/>
              </a:rPr>
              <a:t> </a:t>
            </a:r>
            <a:r>
              <a:rPr lang="en-US" sz="1400" dirty="0" err="1">
                <a:latin typeface="Trebuchet MS" pitchFamily="34" charset="0"/>
              </a:rPr>
              <a:t>pelanggaran</a:t>
            </a:r>
            <a:r>
              <a:rPr lang="en-US" sz="1400" dirty="0">
                <a:latin typeface="Trebuchet MS" pitchFamily="34" charset="0"/>
              </a:rPr>
              <a:t> </a:t>
            </a:r>
            <a:r>
              <a:rPr lang="en-US" sz="1400" dirty="0" err="1">
                <a:latin typeface="Trebuchet MS" pitchFamily="34" charset="0"/>
              </a:rPr>
              <a:t>hukum</a:t>
            </a:r>
            <a:r>
              <a:rPr lang="en-US" sz="1400" dirty="0">
                <a:latin typeface="Trebuchet MS" pitchFamily="34" charset="0"/>
              </a:rPr>
              <a:t>, </a:t>
            </a:r>
            <a:r>
              <a:rPr lang="en-US" sz="1400" dirty="0" err="1">
                <a:latin typeface="Trebuchet MS" pitchFamily="34" charset="0"/>
              </a:rPr>
              <a:t>peraturan</a:t>
            </a:r>
            <a:r>
              <a:rPr lang="en-US" sz="1400" dirty="0">
                <a:latin typeface="Trebuchet MS" pitchFamily="34" charset="0"/>
              </a:rPr>
              <a:t>, </a:t>
            </a:r>
            <a:r>
              <a:rPr lang="en-US" sz="1400" dirty="0" err="1">
                <a:latin typeface="Trebuchet MS" pitchFamily="34" charset="0"/>
              </a:rPr>
              <a:t>atau</a:t>
            </a:r>
            <a:r>
              <a:rPr lang="en-US" sz="1400" dirty="0">
                <a:latin typeface="Trebuchet MS" pitchFamily="34" charset="0"/>
              </a:rPr>
              <a:t> </a:t>
            </a:r>
            <a:r>
              <a:rPr lang="en-US" sz="1400" dirty="0" err="1">
                <a:latin typeface="Trebuchet MS" pitchFamily="34" charset="0"/>
              </a:rPr>
              <a:t>kriteria</a:t>
            </a:r>
            <a:r>
              <a:rPr lang="en-US" sz="1400" dirty="0">
                <a:latin typeface="Trebuchet MS" pitchFamily="34" charset="0"/>
              </a:rPr>
              <a:t> </a:t>
            </a:r>
            <a:r>
              <a:rPr lang="en-US" sz="1400" dirty="0" err="1">
                <a:latin typeface="Trebuchet MS" pitchFamily="34" charset="0"/>
              </a:rPr>
              <a:t>khusus</a:t>
            </a:r>
            <a:r>
              <a:rPr lang="en-US" sz="1400" dirty="0">
                <a:latin typeface="Trebuchet MS" pitchFamily="34" charset="0"/>
              </a:rPr>
              <a:t> </a:t>
            </a:r>
            <a:r>
              <a:rPr lang="en-US" sz="1400" dirty="0" err="1">
                <a:latin typeface="Trebuchet MS" pitchFamily="34" charset="0"/>
              </a:rPr>
              <a:t>lainnya</a:t>
            </a:r>
            <a:endParaRPr lang="en-US" sz="1400" dirty="0">
              <a:latin typeface="Trebuchet MS" pitchFamily="34" charset="0"/>
            </a:endParaRPr>
          </a:p>
        </p:txBody>
      </p:sp>
    </p:spTree>
    <p:extLst>
      <p:ext uri="{BB962C8B-B14F-4D97-AF65-F5344CB8AC3E}">
        <p14:creationId xmlns:p14="http://schemas.microsoft.com/office/powerpoint/2010/main" val="19923730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Acquire Resource</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Freeform 6"/>
          <p:cNvSpPr/>
          <p:nvPr/>
        </p:nvSpPr>
        <p:spPr>
          <a:xfrm>
            <a:off x="752018"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8" name="Freeform 7"/>
          <p:cNvSpPr/>
          <p:nvPr/>
        </p:nvSpPr>
        <p:spPr>
          <a:xfrm>
            <a:off x="1128384" y="1384440"/>
            <a:ext cx="2478482" cy="3992778"/>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Resource management plan</a:t>
            </a:r>
          </a:p>
          <a:p>
            <a:pPr lvl="1"/>
            <a:r>
              <a:rPr lang="en-US" sz="1400" dirty="0"/>
              <a:t>• Procurement management</a:t>
            </a:r>
          </a:p>
          <a:p>
            <a:pPr lvl="1"/>
            <a:r>
              <a:rPr lang="en-US" sz="1400" dirty="0"/>
              <a:t>plan</a:t>
            </a:r>
          </a:p>
          <a:p>
            <a:pPr lvl="1"/>
            <a:r>
              <a:rPr lang="en-US" sz="1400" dirty="0"/>
              <a:t>• Cost baseline</a:t>
            </a:r>
          </a:p>
          <a:p>
            <a:r>
              <a:rPr lang="en-US" sz="1400" dirty="0"/>
              <a:t>2. Project documents</a:t>
            </a:r>
          </a:p>
          <a:p>
            <a:pPr lvl="1"/>
            <a:r>
              <a:rPr lang="en-US" sz="1400" dirty="0"/>
              <a:t>• Project schedule</a:t>
            </a:r>
          </a:p>
          <a:p>
            <a:pPr lvl="1"/>
            <a:r>
              <a:rPr lang="en-US" sz="1400" dirty="0"/>
              <a:t>• Resource calendars</a:t>
            </a:r>
          </a:p>
          <a:p>
            <a:pPr lvl="1"/>
            <a:r>
              <a:rPr lang="en-US" sz="1400" dirty="0"/>
              <a:t>• Resource requirements</a:t>
            </a:r>
          </a:p>
          <a:p>
            <a:pPr lvl="1"/>
            <a:r>
              <a:rPr lang="en-US" sz="1400" dirty="0"/>
              <a:t>• Stakeholder register</a:t>
            </a:r>
          </a:p>
          <a:p>
            <a:r>
              <a:rPr lang="en-US" sz="1400" dirty="0"/>
              <a:t>3. Enterprise environmental</a:t>
            </a:r>
          </a:p>
          <a:p>
            <a:r>
              <a:rPr lang="en-US" sz="1400" dirty="0"/>
              <a:t>factors</a:t>
            </a:r>
          </a:p>
          <a:p>
            <a:r>
              <a:rPr lang="en-US" sz="1400" dirty="0"/>
              <a:t>4. Organizational process assets</a:t>
            </a:r>
            <a:endParaRPr lang="en-US" sz="3600" b="0" kern="1200" dirty="0">
              <a:latin typeface="+mn-lt"/>
            </a:endParaRPr>
          </a:p>
        </p:txBody>
      </p:sp>
      <p:sp>
        <p:nvSpPr>
          <p:cNvPr id="9" name="Freeform 8"/>
          <p:cNvSpPr/>
          <p:nvPr/>
        </p:nvSpPr>
        <p:spPr>
          <a:xfrm>
            <a:off x="3362690" y="923642"/>
            <a:ext cx="590732" cy="457630"/>
          </a:xfrm>
          <a:custGeom>
            <a:avLst/>
            <a:gdLst>
              <a:gd name="connsiteX0" fmla="*/ 0 w 590732"/>
              <a:gd name="connsiteY0" fmla="*/ 91526 h 457630"/>
              <a:gd name="connsiteX1" fmla="*/ 361917 w 590732"/>
              <a:gd name="connsiteY1" fmla="*/ 91526 h 457630"/>
              <a:gd name="connsiteX2" fmla="*/ 361917 w 590732"/>
              <a:gd name="connsiteY2" fmla="*/ 0 h 457630"/>
              <a:gd name="connsiteX3" fmla="*/ 590732 w 590732"/>
              <a:gd name="connsiteY3" fmla="*/ 228815 h 457630"/>
              <a:gd name="connsiteX4" fmla="*/ 361917 w 590732"/>
              <a:gd name="connsiteY4" fmla="*/ 457630 h 457630"/>
              <a:gd name="connsiteX5" fmla="*/ 361917 w 590732"/>
              <a:gd name="connsiteY5" fmla="*/ 366104 h 457630"/>
              <a:gd name="connsiteX6" fmla="*/ 0 w 590732"/>
              <a:gd name="connsiteY6" fmla="*/ 366104 h 457630"/>
              <a:gd name="connsiteX7" fmla="*/ 0 w 590732"/>
              <a:gd name="connsiteY7" fmla="*/ 91526 h 4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732" h="457630">
                <a:moveTo>
                  <a:pt x="0" y="91526"/>
                </a:moveTo>
                <a:lnTo>
                  <a:pt x="361917" y="91526"/>
                </a:lnTo>
                <a:lnTo>
                  <a:pt x="361917" y="0"/>
                </a:lnTo>
                <a:lnTo>
                  <a:pt x="590732" y="228815"/>
                </a:lnTo>
                <a:lnTo>
                  <a:pt x="361917" y="457630"/>
                </a:lnTo>
                <a:lnTo>
                  <a:pt x="361917" y="366104"/>
                </a:lnTo>
                <a:lnTo>
                  <a:pt x="0" y="366104"/>
                </a:lnTo>
                <a:lnTo>
                  <a:pt x="0" y="91526"/>
                </a:lnTo>
                <a:close/>
              </a:path>
            </a:pathLst>
          </a:custGeom>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91526" rIns="137289" bIns="91526" numCol="1" spcCol="1270" anchor="ctr" anchorCtr="0">
            <a:noAutofit/>
          </a:bodyPr>
          <a:lstStyle/>
          <a:p>
            <a:pPr lvl="0" algn="ctr" defTabSz="577850">
              <a:lnSpc>
                <a:spcPct val="90000"/>
              </a:lnSpc>
              <a:spcBef>
                <a:spcPct val="0"/>
              </a:spcBef>
              <a:spcAft>
                <a:spcPct val="35000"/>
              </a:spcAft>
            </a:pPr>
            <a:endParaRPr lang="en-US" sz="1300" kern="1200"/>
          </a:p>
        </p:txBody>
      </p:sp>
      <p:sp>
        <p:nvSpPr>
          <p:cNvPr id="10" name="Freeform 9"/>
          <p:cNvSpPr/>
          <p:nvPr/>
        </p:nvSpPr>
        <p:spPr>
          <a:xfrm>
            <a:off x="4247574" y="920719"/>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1" name="Freeform 10"/>
          <p:cNvSpPr/>
          <p:nvPr/>
        </p:nvSpPr>
        <p:spPr>
          <a:xfrm>
            <a:off x="4572000" y="1384441"/>
            <a:ext cx="2402006" cy="3692526"/>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Decision making</a:t>
            </a:r>
          </a:p>
          <a:p>
            <a:pPr lvl="1"/>
            <a:r>
              <a:rPr lang="en-US" sz="1400" dirty="0"/>
              <a:t>• </a:t>
            </a:r>
            <a:r>
              <a:rPr lang="en-US" sz="1400" dirty="0" err="1"/>
              <a:t>Multicriteria</a:t>
            </a:r>
            <a:r>
              <a:rPr lang="en-US" sz="1400" dirty="0"/>
              <a:t> decision</a:t>
            </a:r>
          </a:p>
          <a:p>
            <a:pPr lvl="1"/>
            <a:r>
              <a:rPr lang="en-US" sz="1400" dirty="0"/>
              <a:t>analysis</a:t>
            </a:r>
          </a:p>
          <a:p>
            <a:r>
              <a:rPr lang="en-US" sz="1400" dirty="0"/>
              <a:t>2. Interpersonal and team skills</a:t>
            </a:r>
          </a:p>
          <a:p>
            <a:pPr lvl="1"/>
            <a:r>
              <a:rPr lang="en-US" sz="1400" dirty="0"/>
              <a:t>• Negotiation</a:t>
            </a:r>
          </a:p>
          <a:p>
            <a:r>
              <a:rPr lang="en-US" sz="1400" dirty="0"/>
              <a:t>3. Pre-assignment</a:t>
            </a:r>
          </a:p>
          <a:p>
            <a:r>
              <a:rPr lang="en-US" sz="1400" dirty="0"/>
              <a:t>4. Virtual teams</a:t>
            </a:r>
            <a:endParaRPr lang="en-US" sz="3600" b="0" kern="1200" dirty="0">
              <a:latin typeface="+mn-lt"/>
            </a:endParaRPr>
          </a:p>
        </p:txBody>
      </p:sp>
      <p:sp>
        <p:nvSpPr>
          <p:cNvPr id="12" name="Freeform 11"/>
          <p:cNvSpPr/>
          <p:nvPr/>
        </p:nvSpPr>
        <p:spPr>
          <a:xfrm>
            <a:off x="6559542" y="925227"/>
            <a:ext cx="590732" cy="457630"/>
          </a:xfrm>
          <a:custGeom>
            <a:avLst/>
            <a:gdLst>
              <a:gd name="connsiteX0" fmla="*/ 0 w 590732"/>
              <a:gd name="connsiteY0" fmla="*/ 91526 h 457630"/>
              <a:gd name="connsiteX1" fmla="*/ 361917 w 590732"/>
              <a:gd name="connsiteY1" fmla="*/ 91526 h 457630"/>
              <a:gd name="connsiteX2" fmla="*/ 361917 w 590732"/>
              <a:gd name="connsiteY2" fmla="*/ 0 h 457630"/>
              <a:gd name="connsiteX3" fmla="*/ 590732 w 590732"/>
              <a:gd name="connsiteY3" fmla="*/ 228815 h 457630"/>
              <a:gd name="connsiteX4" fmla="*/ 361917 w 590732"/>
              <a:gd name="connsiteY4" fmla="*/ 457630 h 457630"/>
              <a:gd name="connsiteX5" fmla="*/ 361917 w 590732"/>
              <a:gd name="connsiteY5" fmla="*/ 366104 h 457630"/>
              <a:gd name="connsiteX6" fmla="*/ 0 w 590732"/>
              <a:gd name="connsiteY6" fmla="*/ 366104 h 457630"/>
              <a:gd name="connsiteX7" fmla="*/ 0 w 590732"/>
              <a:gd name="connsiteY7" fmla="*/ 91526 h 4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732" h="457630">
                <a:moveTo>
                  <a:pt x="0" y="91526"/>
                </a:moveTo>
                <a:lnTo>
                  <a:pt x="361917" y="91526"/>
                </a:lnTo>
                <a:lnTo>
                  <a:pt x="361917" y="0"/>
                </a:lnTo>
                <a:lnTo>
                  <a:pt x="590732" y="228815"/>
                </a:lnTo>
                <a:lnTo>
                  <a:pt x="361917" y="457630"/>
                </a:lnTo>
                <a:lnTo>
                  <a:pt x="361917" y="366104"/>
                </a:lnTo>
                <a:lnTo>
                  <a:pt x="0" y="366104"/>
                </a:lnTo>
                <a:lnTo>
                  <a:pt x="0" y="91526"/>
                </a:lnTo>
                <a:close/>
              </a:path>
            </a:pathLst>
          </a:custGeom>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0" tIns="91526" rIns="137289" bIns="91526" numCol="1" spcCol="1270" anchor="ctr" anchorCtr="0">
            <a:noAutofit/>
          </a:bodyPr>
          <a:lstStyle/>
          <a:p>
            <a:pPr lvl="0" algn="ctr" defTabSz="577850">
              <a:lnSpc>
                <a:spcPct val="90000"/>
              </a:lnSpc>
              <a:spcBef>
                <a:spcPct val="0"/>
              </a:spcBef>
              <a:spcAft>
                <a:spcPct val="35000"/>
              </a:spcAft>
            </a:pPr>
            <a:endParaRPr lang="en-US" sz="1300" kern="1200"/>
          </a:p>
        </p:txBody>
      </p:sp>
      <p:sp>
        <p:nvSpPr>
          <p:cNvPr id="14" name="Freeform 13"/>
          <p:cNvSpPr/>
          <p:nvPr/>
        </p:nvSpPr>
        <p:spPr>
          <a:xfrm>
            <a:off x="7395484"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15" name="Freeform 14"/>
          <p:cNvSpPr/>
          <p:nvPr/>
        </p:nvSpPr>
        <p:spPr>
          <a:xfrm>
            <a:off x="7771959" y="1384441"/>
            <a:ext cx="2368327" cy="5193779"/>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300" dirty="0"/>
              <a:t>1. Physical resource</a:t>
            </a:r>
          </a:p>
          <a:p>
            <a:r>
              <a:rPr lang="en-US" sz="1300" dirty="0"/>
              <a:t>assignments</a:t>
            </a:r>
          </a:p>
          <a:p>
            <a:r>
              <a:rPr lang="en-US" sz="1300" dirty="0"/>
              <a:t>2. Project team assignments</a:t>
            </a:r>
          </a:p>
          <a:p>
            <a:r>
              <a:rPr lang="en-US" sz="1300" dirty="0"/>
              <a:t>3. Resource calendars</a:t>
            </a:r>
          </a:p>
          <a:p>
            <a:r>
              <a:rPr lang="en-US" sz="1300" dirty="0"/>
              <a:t>4. Change requests</a:t>
            </a:r>
          </a:p>
          <a:p>
            <a:r>
              <a:rPr lang="en-US" sz="1300" dirty="0"/>
              <a:t>5. Project management plan</a:t>
            </a:r>
          </a:p>
          <a:p>
            <a:r>
              <a:rPr lang="en-US" sz="1300" dirty="0"/>
              <a:t>updates</a:t>
            </a:r>
          </a:p>
          <a:p>
            <a:pPr lvl="1"/>
            <a:r>
              <a:rPr lang="en-US" sz="1300" dirty="0"/>
              <a:t>• Resource management plan</a:t>
            </a:r>
          </a:p>
          <a:p>
            <a:pPr lvl="1"/>
            <a:r>
              <a:rPr lang="en-US" sz="1300" dirty="0"/>
              <a:t>• Cost baseline</a:t>
            </a:r>
          </a:p>
          <a:p>
            <a:r>
              <a:rPr lang="en-US" sz="1300" dirty="0"/>
              <a:t>6. Project documents updates</a:t>
            </a:r>
          </a:p>
          <a:p>
            <a:pPr lvl="1"/>
            <a:r>
              <a:rPr lang="en-US" sz="1300" dirty="0"/>
              <a:t>• Lessons learned register</a:t>
            </a:r>
          </a:p>
          <a:p>
            <a:pPr lvl="1"/>
            <a:r>
              <a:rPr lang="en-US" sz="1300" dirty="0"/>
              <a:t>• Project schedule</a:t>
            </a:r>
          </a:p>
          <a:p>
            <a:pPr lvl="1"/>
            <a:r>
              <a:rPr lang="en-US" sz="1300" dirty="0"/>
              <a:t>• Resource breakdown</a:t>
            </a:r>
          </a:p>
          <a:p>
            <a:pPr lvl="1"/>
            <a:r>
              <a:rPr lang="en-US" sz="1300" dirty="0"/>
              <a:t>structure</a:t>
            </a:r>
          </a:p>
          <a:p>
            <a:pPr lvl="1"/>
            <a:r>
              <a:rPr lang="en-US" sz="1300" dirty="0"/>
              <a:t>• Resource requirements</a:t>
            </a:r>
          </a:p>
          <a:p>
            <a:pPr lvl="1"/>
            <a:r>
              <a:rPr lang="en-US" sz="1300" dirty="0"/>
              <a:t>• Risk register</a:t>
            </a:r>
          </a:p>
          <a:p>
            <a:pPr lvl="1"/>
            <a:r>
              <a:rPr lang="en-US" sz="1300" dirty="0"/>
              <a:t>• Stakeholder register</a:t>
            </a:r>
          </a:p>
          <a:p>
            <a:r>
              <a:rPr lang="en-US" sz="1300" dirty="0"/>
              <a:t>7. Enterprise environmental</a:t>
            </a:r>
          </a:p>
          <a:p>
            <a:r>
              <a:rPr lang="en-US" sz="1300" dirty="0"/>
              <a:t>factors updates</a:t>
            </a:r>
          </a:p>
          <a:p>
            <a:r>
              <a:rPr lang="en-US" sz="1300" dirty="0"/>
              <a:t>8. Organizational process assets</a:t>
            </a:r>
          </a:p>
          <a:p>
            <a:r>
              <a:rPr lang="en-US" sz="1300" dirty="0"/>
              <a:t>updates</a:t>
            </a:r>
            <a:endParaRPr lang="en-US" sz="1300" b="0" kern="1200" dirty="0"/>
          </a:p>
        </p:txBody>
      </p:sp>
    </p:spTree>
    <p:extLst>
      <p:ext uri="{BB962C8B-B14F-4D97-AF65-F5344CB8AC3E}">
        <p14:creationId xmlns:p14="http://schemas.microsoft.com/office/powerpoint/2010/main" val="18500756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Acquire Resource</a:t>
            </a:r>
            <a:r>
              <a:rPr lang="en-US" sz="3600" b="1" dirty="0">
                <a:latin typeface="+mn-lt"/>
              </a:rPr>
              <a:t>: </a:t>
            </a:r>
            <a:r>
              <a:rPr lang="en-US" sz="3600" b="1" dirty="0">
                <a:solidFill>
                  <a:srgbClr val="FF0000"/>
                </a:solidFill>
                <a:latin typeface="+mn-lt"/>
              </a:rPr>
              <a:t>INPUT</a:t>
            </a:r>
            <a:endParaRPr lang="id-ID" sz="3600" b="1" dirty="0">
              <a:solidFill>
                <a:srgbClr val="FF0000"/>
              </a:solidFill>
              <a:latin typeface="+mn-lt"/>
              <a:cs typeface="Century Gothic" charset="0"/>
            </a:endParaRPr>
          </a:p>
        </p:txBody>
      </p:sp>
      <p:pic>
        <p:nvPicPr>
          <p:cNvPr id="13" name="Picture 12"/>
          <p:cNvPicPr/>
          <p:nvPr/>
        </p:nvPicPr>
        <p:blipFill>
          <a:blip r:embed="rId2" cstate="print"/>
          <a:srcRect/>
          <a:stretch>
            <a:fillRect/>
          </a:stretch>
        </p:blipFill>
        <p:spPr bwMode="auto">
          <a:xfrm>
            <a:off x="11095630" y="75561"/>
            <a:ext cx="955343" cy="639228"/>
          </a:xfrm>
          <a:prstGeom prst="rect">
            <a:avLst/>
          </a:prstGeom>
          <a:noFill/>
          <a:ln w="9525">
            <a:noFill/>
            <a:miter lim="800000"/>
            <a:headEnd/>
            <a:tailEnd/>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107" y="5568287"/>
            <a:ext cx="1303398" cy="1289713"/>
          </a:xfrm>
          <a:prstGeom prst="rect">
            <a:avLst/>
          </a:prstGeom>
        </p:spPr>
      </p:pic>
      <p:sp>
        <p:nvSpPr>
          <p:cNvPr id="23" name="Rectangle 22"/>
          <p:cNvSpPr/>
          <p:nvPr/>
        </p:nvSpPr>
        <p:spPr>
          <a:xfrm>
            <a:off x="2688609" y="846628"/>
            <a:ext cx="9362364" cy="5278368"/>
          </a:xfrm>
          <a:prstGeom prst="rect">
            <a:avLst/>
          </a:prstGeom>
          <a:solidFill>
            <a:schemeClr val="tx2">
              <a:lumMod val="40000"/>
              <a:lumOff val="60000"/>
            </a:schemeClr>
          </a:solidFill>
        </p:spPr>
        <p:txBody>
          <a:bodyPr wrap="square">
            <a:spAutoFit/>
          </a:bodyPr>
          <a:lstStyle/>
          <a:p>
            <a:pPr marL="9525" lvl="0" algn="just">
              <a:defRPr/>
            </a:pPr>
            <a:r>
              <a:rPr lang="en-US" sz="2000" b="1" dirty="0"/>
              <a:t>1. Project Management </a:t>
            </a:r>
            <a:r>
              <a:rPr lang="en" sz="2000" b="1" dirty="0"/>
              <a:t>Plan</a:t>
            </a:r>
          </a:p>
          <a:p>
            <a:pPr marL="9525" lvl="0" algn="just">
              <a:defRPr/>
            </a:pPr>
            <a:r>
              <a:rPr lang="en" sz="2000" b="1" dirty="0"/>
              <a:t>Resource Management Plan</a:t>
            </a:r>
          </a:p>
          <a:p>
            <a:pPr>
              <a:lnSpc>
                <a:spcPct val="150000"/>
              </a:lnSpc>
            </a:pPr>
            <a:r>
              <a:rPr lang="es-ES" dirty="0" err="1">
                <a:solidFill>
                  <a:srgbClr val="2F2B20"/>
                </a:solidFill>
                <a:latin typeface="Trebuchet MS" pitchFamily="34" charset="0"/>
              </a:rPr>
              <a:t>Resource</a:t>
            </a:r>
            <a:r>
              <a:rPr lang="es-ES" dirty="0">
                <a:solidFill>
                  <a:srgbClr val="2F2B20"/>
                </a:solidFill>
                <a:latin typeface="Trebuchet MS" pitchFamily="34" charset="0"/>
              </a:rPr>
              <a:t> </a:t>
            </a:r>
            <a:r>
              <a:rPr lang="es-ES" dirty="0" err="1">
                <a:solidFill>
                  <a:srgbClr val="2F2B20"/>
                </a:solidFill>
                <a:latin typeface="Trebuchet MS" pitchFamily="34" charset="0"/>
              </a:rPr>
              <a:t>management</a:t>
            </a:r>
            <a:r>
              <a:rPr lang="es-ES" dirty="0">
                <a:solidFill>
                  <a:srgbClr val="2F2B20"/>
                </a:solidFill>
                <a:latin typeface="Trebuchet MS" pitchFamily="34" charset="0"/>
              </a:rPr>
              <a:t> plan </a:t>
            </a:r>
            <a:r>
              <a:rPr lang="es-ES" dirty="0" err="1">
                <a:solidFill>
                  <a:srgbClr val="2F2B20"/>
                </a:solidFill>
                <a:latin typeface="Trebuchet MS" pitchFamily="34" charset="0"/>
              </a:rPr>
              <a:t>memberikan</a:t>
            </a:r>
            <a:r>
              <a:rPr lang="es-ES" dirty="0">
                <a:solidFill>
                  <a:srgbClr val="2F2B20"/>
                </a:solidFill>
                <a:latin typeface="Trebuchet MS" pitchFamily="34" charset="0"/>
              </a:rPr>
              <a:t> </a:t>
            </a:r>
            <a:r>
              <a:rPr lang="es-ES" dirty="0" err="1">
                <a:solidFill>
                  <a:srgbClr val="2F2B20"/>
                </a:solidFill>
                <a:latin typeface="Trebuchet MS" pitchFamily="34" charset="0"/>
              </a:rPr>
              <a:t>panduan</a:t>
            </a:r>
            <a:r>
              <a:rPr lang="es-ES" dirty="0">
                <a:solidFill>
                  <a:srgbClr val="2F2B20"/>
                </a:solidFill>
                <a:latin typeface="Trebuchet MS" pitchFamily="34" charset="0"/>
              </a:rPr>
              <a:t> </a:t>
            </a:r>
            <a:r>
              <a:rPr lang="es-ES" dirty="0" err="1">
                <a:solidFill>
                  <a:srgbClr val="2F2B20"/>
                </a:solidFill>
                <a:latin typeface="Trebuchet MS" pitchFamily="34" charset="0"/>
              </a:rPr>
              <a:t>tentang</a:t>
            </a:r>
            <a:r>
              <a:rPr lang="es-ES" dirty="0">
                <a:solidFill>
                  <a:srgbClr val="2F2B20"/>
                </a:solidFill>
                <a:latin typeface="Trebuchet MS" pitchFamily="34" charset="0"/>
              </a:rPr>
              <a:t> cara </a:t>
            </a:r>
            <a:r>
              <a:rPr lang="es-ES" dirty="0" err="1">
                <a:solidFill>
                  <a:srgbClr val="2F2B20"/>
                </a:solidFill>
                <a:latin typeface="Trebuchet MS" pitchFamily="34" charset="0"/>
              </a:rPr>
              <a:t>mendapatkan</a:t>
            </a:r>
            <a:r>
              <a:rPr lang="es-ES" dirty="0">
                <a:solidFill>
                  <a:srgbClr val="2F2B20"/>
                </a:solidFill>
                <a:latin typeface="Trebuchet MS" pitchFamily="34" charset="0"/>
              </a:rPr>
              <a:t> </a:t>
            </a:r>
            <a:r>
              <a:rPr lang="es-ES" dirty="0" err="1">
                <a:solidFill>
                  <a:srgbClr val="2F2B20"/>
                </a:solidFill>
                <a:latin typeface="Trebuchet MS" pitchFamily="34" charset="0"/>
              </a:rPr>
              <a:t>sumber</a:t>
            </a:r>
            <a:r>
              <a:rPr lang="es-ES" dirty="0">
                <a:solidFill>
                  <a:srgbClr val="2F2B20"/>
                </a:solidFill>
                <a:latin typeface="Trebuchet MS" pitchFamily="34" charset="0"/>
              </a:rPr>
              <a:t> </a:t>
            </a:r>
            <a:r>
              <a:rPr lang="es-ES" dirty="0" err="1">
                <a:solidFill>
                  <a:srgbClr val="2F2B20"/>
                </a:solidFill>
                <a:latin typeface="Trebuchet MS" pitchFamily="34" charset="0"/>
              </a:rPr>
              <a:t>daya</a:t>
            </a:r>
            <a:r>
              <a:rPr lang="es-ES" dirty="0">
                <a:solidFill>
                  <a:srgbClr val="2F2B20"/>
                </a:solidFill>
                <a:latin typeface="Trebuchet MS" pitchFamily="34" charset="0"/>
              </a:rPr>
              <a:t> </a:t>
            </a:r>
            <a:r>
              <a:rPr lang="es-ES" dirty="0" err="1">
                <a:solidFill>
                  <a:srgbClr val="2F2B20"/>
                </a:solidFill>
                <a:latin typeface="Trebuchet MS" pitchFamily="34" charset="0"/>
              </a:rPr>
              <a:t>untuk</a:t>
            </a:r>
            <a:r>
              <a:rPr lang="es-ES" dirty="0">
                <a:solidFill>
                  <a:srgbClr val="2F2B20"/>
                </a:solidFill>
                <a:latin typeface="Trebuchet MS" pitchFamily="34" charset="0"/>
              </a:rPr>
              <a:t> </a:t>
            </a:r>
            <a:r>
              <a:rPr lang="es-ES" dirty="0" err="1">
                <a:solidFill>
                  <a:srgbClr val="2F2B20"/>
                </a:solidFill>
                <a:latin typeface="Trebuchet MS" pitchFamily="34" charset="0"/>
              </a:rPr>
              <a:t>proyek</a:t>
            </a:r>
            <a:r>
              <a:rPr lang="es-ES" dirty="0">
                <a:solidFill>
                  <a:srgbClr val="2F2B20"/>
                </a:solidFill>
                <a:latin typeface="Trebuchet MS" pitchFamily="34" charset="0"/>
              </a:rPr>
              <a:t>.</a:t>
            </a:r>
          </a:p>
          <a:p>
            <a:pPr>
              <a:lnSpc>
                <a:spcPct val="150000"/>
              </a:lnSpc>
            </a:pPr>
            <a:endParaRPr lang="es-ES" dirty="0">
              <a:solidFill>
                <a:srgbClr val="2F2B20"/>
              </a:solidFill>
              <a:latin typeface="Trebuchet MS" pitchFamily="34" charset="0"/>
            </a:endParaRPr>
          </a:p>
          <a:p>
            <a:pPr>
              <a:lnSpc>
                <a:spcPct val="150000"/>
              </a:lnSpc>
            </a:pPr>
            <a:r>
              <a:rPr lang="en-US" b="1" dirty="0"/>
              <a:t>Procurement management plan</a:t>
            </a:r>
          </a:p>
          <a:p>
            <a:pPr>
              <a:lnSpc>
                <a:spcPct val="150000"/>
              </a:lnSpc>
            </a:pPr>
            <a:r>
              <a:rPr lang="en-US" dirty="0" err="1">
                <a:solidFill>
                  <a:srgbClr val="2F2B20"/>
                </a:solidFill>
                <a:latin typeface="Trebuchet MS" pitchFamily="34" charset="0"/>
              </a:rPr>
              <a:t>Rencana</a:t>
            </a:r>
            <a:r>
              <a:rPr lang="en-US" dirty="0">
                <a:solidFill>
                  <a:srgbClr val="2F2B20"/>
                </a:solidFill>
                <a:latin typeface="Trebuchet MS" pitchFamily="34" charset="0"/>
              </a:rPr>
              <a:t> </a:t>
            </a:r>
            <a:r>
              <a:rPr lang="en-US" dirty="0" err="1">
                <a:solidFill>
                  <a:srgbClr val="2F2B20"/>
                </a:solidFill>
                <a:latin typeface="Trebuchet MS" pitchFamily="34" charset="0"/>
              </a:rPr>
              <a:t>manajemen</a:t>
            </a:r>
            <a:r>
              <a:rPr lang="en-US" dirty="0">
                <a:solidFill>
                  <a:srgbClr val="2F2B20"/>
                </a:solidFill>
                <a:latin typeface="Trebuchet MS" pitchFamily="34" charset="0"/>
              </a:rPr>
              <a:t> </a:t>
            </a:r>
            <a:r>
              <a:rPr lang="en-US" dirty="0" err="1">
                <a:solidFill>
                  <a:srgbClr val="2F2B20"/>
                </a:solidFill>
                <a:latin typeface="Trebuchet MS" pitchFamily="34" charset="0"/>
              </a:rPr>
              <a:t>pengadaan</a:t>
            </a:r>
            <a:r>
              <a:rPr lang="en-US" dirty="0">
                <a:solidFill>
                  <a:srgbClr val="2F2B20"/>
                </a:solidFill>
                <a:latin typeface="Trebuchet MS" pitchFamily="34" charset="0"/>
              </a:rPr>
              <a:t> </a:t>
            </a:r>
            <a:r>
              <a:rPr lang="en-US" dirty="0" err="1">
                <a:solidFill>
                  <a:srgbClr val="2F2B20"/>
                </a:solidFill>
                <a:latin typeface="Trebuchet MS" pitchFamily="34" charset="0"/>
              </a:rPr>
              <a:t>memiliki</a:t>
            </a:r>
            <a:r>
              <a:rPr lang="en-US" dirty="0">
                <a:solidFill>
                  <a:srgbClr val="2F2B20"/>
                </a:solidFill>
                <a:latin typeface="Trebuchet MS" pitchFamily="34" charset="0"/>
              </a:rPr>
              <a:t> </a:t>
            </a:r>
            <a:r>
              <a:rPr lang="en-US" dirty="0" err="1">
                <a:solidFill>
                  <a:srgbClr val="2F2B20"/>
                </a:solidFill>
                <a:latin typeface="Trebuchet MS" pitchFamily="34" charset="0"/>
              </a:rPr>
              <a:t>informasi</a:t>
            </a:r>
            <a:r>
              <a:rPr lang="en-US" dirty="0">
                <a:solidFill>
                  <a:srgbClr val="2F2B20"/>
                </a:solidFill>
                <a:latin typeface="Trebuchet MS" pitchFamily="34" charset="0"/>
              </a:rPr>
              <a:t> </a:t>
            </a:r>
            <a:r>
              <a:rPr lang="en-US" dirty="0" err="1">
                <a:solidFill>
                  <a:srgbClr val="2F2B20"/>
                </a:solidFill>
                <a:latin typeface="Trebuchet MS" pitchFamily="34" charset="0"/>
              </a:rPr>
              <a:t>mengenai</a:t>
            </a:r>
            <a:r>
              <a:rPr lang="en-US" dirty="0">
                <a:solidFill>
                  <a:srgbClr val="2F2B20"/>
                </a:solidFill>
                <a:latin typeface="Trebuchet MS" pitchFamily="34" charset="0"/>
              </a:rPr>
              <a:t> </a:t>
            </a: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 yang </a:t>
            </a:r>
            <a:r>
              <a:rPr lang="en-US" dirty="0" err="1">
                <a:solidFill>
                  <a:srgbClr val="2F2B20"/>
                </a:solidFill>
                <a:latin typeface="Trebuchet MS" pitchFamily="34" charset="0"/>
              </a:rPr>
              <a:t>akan</a:t>
            </a:r>
            <a:r>
              <a:rPr lang="en-US" dirty="0">
                <a:solidFill>
                  <a:srgbClr val="2F2B20"/>
                </a:solidFill>
                <a:latin typeface="Trebuchet MS" pitchFamily="34" charset="0"/>
              </a:rPr>
              <a:t> </a:t>
            </a:r>
            <a:r>
              <a:rPr lang="en-US" dirty="0" err="1">
                <a:solidFill>
                  <a:srgbClr val="2F2B20"/>
                </a:solidFill>
                <a:latin typeface="Trebuchet MS" pitchFamily="34" charset="0"/>
              </a:rPr>
              <a:t>diperoleh</a:t>
            </a:r>
            <a:r>
              <a:rPr lang="en-US" dirty="0">
                <a:solidFill>
                  <a:srgbClr val="2F2B20"/>
                </a:solidFill>
                <a:latin typeface="Trebuchet MS" pitchFamily="34" charset="0"/>
              </a:rPr>
              <a:t> </a:t>
            </a:r>
            <a:r>
              <a:rPr lang="en-US" dirty="0" err="1">
                <a:solidFill>
                  <a:srgbClr val="2F2B20"/>
                </a:solidFill>
                <a:latin typeface="Trebuchet MS" pitchFamily="34" charset="0"/>
              </a:rPr>
              <a:t>dari</a:t>
            </a:r>
            <a:r>
              <a:rPr lang="en-US" dirty="0">
                <a:solidFill>
                  <a:srgbClr val="2F2B20"/>
                </a:solidFill>
                <a:latin typeface="Trebuchet MS" pitchFamily="34" charset="0"/>
              </a:rPr>
              <a:t> </a:t>
            </a:r>
            <a:r>
              <a:rPr lang="en-US" dirty="0" err="1">
                <a:solidFill>
                  <a:srgbClr val="2F2B20"/>
                </a:solidFill>
                <a:latin typeface="Trebuchet MS" pitchFamily="34" charset="0"/>
              </a:rPr>
              <a:t>luar</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Ini</a:t>
            </a:r>
            <a:r>
              <a:rPr lang="en-US" dirty="0">
                <a:solidFill>
                  <a:srgbClr val="2F2B20"/>
                </a:solidFill>
                <a:latin typeface="Trebuchet MS" pitchFamily="34" charset="0"/>
              </a:rPr>
              <a:t> </a:t>
            </a:r>
            <a:r>
              <a:rPr lang="en-US" dirty="0" err="1">
                <a:solidFill>
                  <a:srgbClr val="2F2B20"/>
                </a:solidFill>
                <a:latin typeface="Trebuchet MS" pitchFamily="34" charset="0"/>
              </a:rPr>
              <a:t>termasuk</a:t>
            </a:r>
            <a:r>
              <a:rPr lang="en-US" dirty="0">
                <a:solidFill>
                  <a:srgbClr val="2F2B20"/>
                </a:solidFill>
                <a:latin typeface="Trebuchet MS" pitchFamily="34" charset="0"/>
              </a:rPr>
              <a:t> </a:t>
            </a:r>
            <a:r>
              <a:rPr lang="en-US" dirty="0" err="1">
                <a:solidFill>
                  <a:srgbClr val="2F2B20"/>
                </a:solidFill>
                <a:latin typeface="Trebuchet MS" pitchFamily="34" charset="0"/>
              </a:rPr>
              <a:t>informasi</a:t>
            </a:r>
            <a:r>
              <a:rPr lang="en-US" dirty="0">
                <a:solidFill>
                  <a:srgbClr val="2F2B20"/>
                </a:solidFill>
                <a:latin typeface="Trebuchet MS" pitchFamily="34" charset="0"/>
              </a:rPr>
              <a:t> </a:t>
            </a:r>
            <a:r>
              <a:rPr lang="en-US" dirty="0" err="1">
                <a:solidFill>
                  <a:srgbClr val="2F2B20"/>
                </a:solidFill>
                <a:latin typeface="Trebuchet MS" pitchFamily="34" charset="0"/>
              </a:rPr>
              <a:t>tentang</a:t>
            </a:r>
            <a:r>
              <a:rPr lang="en-US" dirty="0">
                <a:solidFill>
                  <a:srgbClr val="2F2B20"/>
                </a:solidFill>
                <a:latin typeface="Trebuchet MS" pitchFamily="34" charset="0"/>
              </a:rPr>
              <a:t> </a:t>
            </a:r>
            <a:r>
              <a:rPr lang="en-US" dirty="0" err="1">
                <a:solidFill>
                  <a:srgbClr val="2F2B20"/>
                </a:solidFill>
                <a:latin typeface="Trebuchet MS" pitchFamily="34" charset="0"/>
              </a:rPr>
              <a:t>bagaimana</a:t>
            </a:r>
            <a:r>
              <a:rPr lang="en-US" dirty="0">
                <a:solidFill>
                  <a:srgbClr val="2F2B20"/>
                </a:solidFill>
                <a:latin typeface="Trebuchet MS" pitchFamily="34" charset="0"/>
              </a:rPr>
              <a:t> </a:t>
            </a:r>
            <a:r>
              <a:rPr lang="en-US" dirty="0" err="1">
                <a:solidFill>
                  <a:srgbClr val="2F2B20"/>
                </a:solidFill>
                <a:latin typeface="Trebuchet MS" pitchFamily="34" charset="0"/>
              </a:rPr>
              <a:t>pengadaan</a:t>
            </a:r>
            <a:r>
              <a:rPr lang="en-US" dirty="0">
                <a:solidFill>
                  <a:srgbClr val="2F2B20"/>
                </a:solidFill>
                <a:latin typeface="Trebuchet MS" pitchFamily="34" charset="0"/>
              </a:rPr>
              <a:t> </a:t>
            </a:r>
            <a:r>
              <a:rPr lang="en-US" dirty="0" err="1">
                <a:solidFill>
                  <a:srgbClr val="2F2B20"/>
                </a:solidFill>
                <a:latin typeface="Trebuchet MS" pitchFamily="34" charset="0"/>
              </a:rPr>
              <a:t>akan</a:t>
            </a:r>
            <a:r>
              <a:rPr lang="en-US" dirty="0">
                <a:solidFill>
                  <a:srgbClr val="2F2B20"/>
                </a:solidFill>
                <a:latin typeface="Trebuchet MS" pitchFamily="34" charset="0"/>
              </a:rPr>
              <a:t> </a:t>
            </a:r>
            <a:r>
              <a:rPr lang="en-US" dirty="0" err="1">
                <a:solidFill>
                  <a:srgbClr val="2F2B20"/>
                </a:solidFill>
                <a:latin typeface="Trebuchet MS" pitchFamily="34" charset="0"/>
              </a:rPr>
              <a:t>diintegrasikan</a:t>
            </a:r>
            <a:r>
              <a:rPr lang="en-US" dirty="0">
                <a:solidFill>
                  <a:srgbClr val="2F2B20"/>
                </a:solidFill>
                <a:latin typeface="Trebuchet MS" pitchFamily="34" charset="0"/>
              </a:rPr>
              <a:t> </a:t>
            </a:r>
            <a:r>
              <a:rPr lang="en-US" dirty="0" err="1">
                <a:solidFill>
                  <a:srgbClr val="2F2B20"/>
                </a:solidFill>
                <a:latin typeface="Trebuchet MS" pitchFamily="34" charset="0"/>
              </a:rPr>
              <a:t>dengan</a:t>
            </a:r>
            <a:r>
              <a:rPr lang="en-US" dirty="0">
                <a:solidFill>
                  <a:srgbClr val="2F2B20"/>
                </a:solidFill>
                <a:latin typeface="Trebuchet MS" pitchFamily="34" charset="0"/>
              </a:rPr>
              <a:t> </a:t>
            </a:r>
            <a:r>
              <a:rPr lang="en-US" dirty="0" err="1">
                <a:solidFill>
                  <a:srgbClr val="2F2B20"/>
                </a:solidFill>
                <a:latin typeface="Trebuchet MS" pitchFamily="34" charset="0"/>
              </a:rPr>
              <a:t>pekerjaan</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lain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pemangku</a:t>
            </a:r>
            <a:r>
              <a:rPr lang="en-US" dirty="0">
                <a:solidFill>
                  <a:srgbClr val="2F2B20"/>
                </a:solidFill>
                <a:latin typeface="Trebuchet MS" pitchFamily="34" charset="0"/>
              </a:rPr>
              <a:t> </a:t>
            </a:r>
            <a:r>
              <a:rPr lang="en-US" dirty="0" err="1">
                <a:solidFill>
                  <a:srgbClr val="2F2B20"/>
                </a:solidFill>
                <a:latin typeface="Trebuchet MS" pitchFamily="34" charset="0"/>
              </a:rPr>
              <a:t>kepentingan</a:t>
            </a:r>
            <a:r>
              <a:rPr lang="en-US" dirty="0">
                <a:solidFill>
                  <a:srgbClr val="2F2B20"/>
                </a:solidFill>
                <a:latin typeface="Trebuchet MS" pitchFamily="34" charset="0"/>
              </a:rPr>
              <a:t> yang </a:t>
            </a:r>
            <a:r>
              <a:rPr lang="en-US" dirty="0" err="1">
                <a:solidFill>
                  <a:srgbClr val="2F2B20"/>
                </a:solidFill>
                <a:latin typeface="Trebuchet MS" pitchFamily="34" charset="0"/>
              </a:rPr>
              <a:t>terlibat</a:t>
            </a:r>
            <a:r>
              <a:rPr lang="en-US" dirty="0">
                <a:solidFill>
                  <a:srgbClr val="2F2B20"/>
                </a:solidFill>
                <a:latin typeface="Trebuchet MS" pitchFamily="34" charset="0"/>
              </a:rPr>
              <a:t> </a:t>
            </a:r>
            <a:r>
              <a:rPr lang="en-US" dirty="0" err="1">
                <a:solidFill>
                  <a:srgbClr val="2F2B20"/>
                </a:solidFill>
                <a:latin typeface="Trebuchet MS" pitchFamily="34" charset="0"/>
              </a:rPr>
              <a:t>dalam</a:t>
            </a:r>
            <a:r>
              <a:rPr lang="en-US" dirty="0">
                <a:solidFill>
                  <a:srgbClr val="2F2B20"/>
                </a:solidFill>
                <a:latin typeface="Trebuchet MS" pitchFamily="34" charset="0"/>
              </a:rPr>
              <a:t> </a:t>
            </a:r>
            <a:r>
              <a:rPr lang="en-US" dirty="0" err="1">
                <a:solidFill>
                  <a:srgbClr val="2F2B20"/>
                </a:solidFill>
                <a:latin typeface="Trebuchet MS" pitchFamily="34" charset="0"/>
              </a:rPr>
              <a:t>pengadaan</a:t>
            </a:r>
            <a:r>
              <a:rPr lang="en-US" dirty="0">
                <a:solidFill>
                  <a:srgbClr val="2F2B20"/>
                </a:solidFill>
                <a:latin typeface="Trebuchet MS" pitchFamily="34" charset="0"/>
              </a:rPr>
              <a:t> </a:t>
            </a: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a:t>
            </a:r>
          </a:p>
          <a:p>
            <a:pPr>
              <a:lnSpc>
                <a:spcPct val="150000"/>
              </a:lnSpc>
            </a:pPr>
            <a:endParaRPr lang="en-US" dirty="0">
              <a:solidFill>
                <a:srgbClr val="2F2B20"/>
              </a:solidFill>
              <a:latin typeface="Trebuchet MS" pitchFamily="34" charset="0"/>
            </a:endParaRPr>
          </a:p>
          <a:p>
            <a:pPr>
              <a:lnSpc>
                <a:spcPct val="150000"/>
              </a:lnSpc>
            </a:pPr>
            <a:r>
              <a:rPr lang="en-US" b="1" dirty="0"/>
              <a:t>Cost baseline</a:t>
            </a:r>
          </a:p>
          <a:p>
            <a:pPr>
              <a:lnSpc>
                <a:spcPct val="150000"/>
              </a:lnSpc>
            </a:pPr>
            <a:r>
              <a:rPr lang="en-US" dirty="0">
                <a:solidFill>
                  <a:srgbClr val="2F2B20"/>
                </a:solidFill>
                <a:latin typeface="Trebuchet MS" pitchFamily="34" charset="0"/>
              </a:rPr>
              <a:t>Cost baseline </a:t>
            </a:r>
            <a:r>
              <a:rPr lang="en-US" dirty="0" err="1">
                <a:solidFill>
                  <a:srgbClr val="2F2B20"/>
                </a:solidFill>
                <a:latin typeface="Trebuchet MS" pitchFamily="34" charset="0"/>
              </a:rPr>
              <a:t>menyediakan</a:t>
            </a:r>
            <a:r>
              <a:rPr lang="en-US" dirty="0">
                <a:solidFill>
                  <a:srgbClr val="2F2B20"/>
                </a:solidFill>
                <a:latin typeface="Trebuchet MS" pitchFamily="34" charset="0"/>
              </a:rPr>
              <a:t> </a:t>
            </a:r>
            <a:r>
              <a:rPr lang="en-US" dirty="0" err="1">
                <a:solidFill>
                  <a:srgbClr val="2F2B20"/>
                </a:solidFill>
                <a:latin typeface="Trebuchet MS" pitchFamily="34" charset="0"/>
              </a:rPr>
              <a:t>anggaran</a:t>
            </a:r>
            <a:r>
              <a:rPr lang="en-US" dirty="0">
                <a:solidFill>
                  <a:srgbClr val="2F2B20"/>
                </a:solidFill>
                <a:latin typeface="Trebuchet MS" pitchFamily="34" charset="0"/>
              </a:rPr>
              <a:t> </a:t>
            </a:r>
            <a:r>
              <a:rPr lang="en-US" dirty="0" err="1">
                <a:solidFill>
                  <a:srgbClr val="2F2B20"/>
                </a:solidFill>
                <a:latin typeface="Trebuchet MS" pitchFamily="34" charset="0"/>
              </a:rPr>
              <a:t>keseluruhan</a:t>
            </a:r>
            <a:r>
              <a:rPr lang="en-US" dirty="0">
                <a:solidFill>
                  <a:srgbClr val="2F2B20"/>
                </a:solidFill>
                <a:latin typeface="Trebuchet MS" pitchFamily="34" charset="0"/>
              </a:rPr>
              <a:t> </a:t>
            </a:r>
            <a:r>
              <a:rPr lang="en-US" dirty="0" err="1">
                <a:solidFill>
                  <a:srgbClr val="2F2B20"/>
                </a:solidFill>
                <a:latin typeface="Trebuchet MS" pitchFamily="34" charset="0"/>
              </a:rPr>
              <a:t>untuk</a:t>
            </a:r>
            <a:r>
              <a:rPr lang="en-US" dirty="0">
                <a:solidFill>
                  <a:srgbClr val="2F2B20"/>
                </a:solidFill>
                <a:latin typeface="Trebuchet MS" pitchFamily="34" charset="0"/>
              </a:rPr>
              <a:t> </a:t>
            </a:r>
            <a:r>
              <a:rPr lang="en-US" dirty="0" err="1">
                <a:solidFill>
                  <a:srgbClr val="2F2B20"/>
                </a:solidFill>
                <a:latin typeface="Trebuchet MS" pitchFamily="34" charset="0"/>
              </a:rPr>
              <a:t>kegiatan</a:t>
            </a:r>
            <a:r>
              <a:rPr lang="en-US" dirty="0">
                <a:solidFill>
                  <a:srgbClr val="2F2B20"/>
                </a:solidFill>
                <a:latin typeface="Trebuchet MS" pitchFamily="34" charset="0"/>
              </a:rPr>
              <a:t> </a:t>
            </a:r>
            <a:r>
              <a:rPr lang="en-US" dirty="0" err="1">
                <a:solidFill>
                  <a:srgbClr val="2F2B20"/>
                </a:solidFill>
                <a:latin typeface="Trebuchet MS" pitchFamily="34" charset="0"/>
              </a:rPr>
              <a:t>proyek</a:t>
            </a:r>
            <a:endParaRPr lang="en-US" dirty="0">
              <a:solidFill>
                <a:srgbClr val="2F2B20"/>
              </a:solidFill>
              <a:latin typeface="Trebuchet MS" pitchFamily="34" charset="0"/>
            </a:endParaRPr>
          </a:p>
        </p:txBody>
      </p:sp>
      <p:grpSp>
        <p:nvGrpSpPr>
          <p:cNvPr id="3" name="Group 2"/>
          <p:cNvGrpSpPr/>
          <p:nvPr/>
        </p:nvGrpSpPr>
        <p:grpSpPr>
          <a:xfrm>
            <a:off x="50639" y="846628"/>
            <a:ext cx="2478482" cy="4467223"/>
            <a:chOff x="50639" y="846628"/>
            <a:chExt cx="2478482" cy="4467223"/>
          </a:xfrm>
        </p:grpSpPr>
        <p:sp>
          <p:nvSpPr>
            <p:cNvPr id="14" name="Freeform 13"/>
            <p:cNvSpPr/>
            <p:nvPr/>
          </p:nvSpPr>
          <p:spPr>
            <a:xfrm>
              <a:off x="50639" y="846628"/>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15" name="Freeform 14"/>
            <p:cNvSpPr/>
            <p:nvPr/>
          </p:nvSpPr>
          <p:spPr>
            <a:xfrm>
              <a:off x="50639" y="1321073"/>
              <a:ext cx="2478482" cy="3992778"/>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Resource management plan</a:t>
              </a:r>
            </a:p>
            <a:p>
              <a:pPr lvl="1"/>
              <a:r>
                <a:rPr lang="en-US" sz="1400" dirty="0"/>
                <a:t>• Procurement management</a:t>
              </a:r>
            </a:p>
            <a:p>
              <a:pPr lvl="1"/>
              <a:r>
                <a:rPr lang="en-US" sz="1400" dirty="0"/>
                <a:t>plan</a:t>
              </a:r>
            </a:p>
            <a:p>
              <a:pPr lvl="1"/>
              <a:r>
                <a:rPr lang="en-US" sz="1400" dirty="0"/>
                <a:t>• Cost baseline</a:t>
              </a:r>
            </a:p>
            <a:p>
              <a:r>
                <a:rPr lang="en-US" sz="1400" dirty="0"/>
                <a:t>2. Project documents</a:t>
              </a:r>
            </a:p>
            <a:p>
              <a:pPr lvl="1"/>
              <a:r>
                <a:rPr lang="en-US" sz="1400" dirty="0"/>
                <a:t>• Project schedule</a:t>
              </a:r>
            </a:p>
            <a:p>
              <a:pPr lvl="1"/>
              <a:r>
                <a:rPr lang="en-US" sz="1400" dirty="0"/>
                <a:t>• Resource calendars</a:t>
              </a:r>
            </a:p>
            <a:p>
              <a:pPr lvl="1"/>
              <a:r>
                <a:rPr lang="en-US" sz="1400" dirty="0"/>
                <a:t>• Resource requirements</a:t>
              </a:r>
            </a:p>
            <a:p>
              <a:pPr lvl="1"/>
              <a:r>
                <a:rPr lang="en-US" sz="1400" dirty="0"/>
                <a:t>• Stakeholder register</a:t>
              </a:r>
            </a:p>
            <a:p>
              <a:r>
                <a:rPr lang="en-US" sz="1400" dirty="0"/>
                <a:t>3. Enterprise environmental</a:t>
              </a:r>
            </a:p>
            <a:p>
              <a:r>
                <a:rPr lang="en-US" sz="1400" dirty="0"/>
                <a:t>factors</a:t>
              </a:r>
            </a:p>
            <a:p>
              <a:r>
                <a:rPr lang="en-US" sz="1400" dirty="0"/>
                <a:t>4. Organizational process assets</a:t>
              </a:r>
              <a:endParaRPr lang="en-US" sz="3600" b="0" kern="1200" dirty="0">
                <a:latin typeface="+mn-lt"/>
              </a:endParaRPr>
            </a:p>
          </p:txBody>
        </p:sp>
      </p:grpSp>
    </p:spTree>
    <p:extLst>
      <p:ext uri="{BB962C8B-B14F-4D97-AF65-F5344CB8AC3E}">
        <p14:creationId xmlns:p14="http://schemas.microsoft.com/office/powerpoint/2010/main" val="18943296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Acquire Resource</a:t>
            </a:r>
            <a:r>
              <a:rPr lang="en-US" sz="3600" b="1" dirty="0">
                <a:latin typeface="+mn-lt"/>
              </a:rPr>
              <a:t>: </a:t>
            </a:r>
            <a:r>
              <a:rPr lang="en-US" sz="3600" b="1" dirty="0">
                <a:solidFill>
                  <a:srgbClr val="FF0000"/>
                </a:solidFill>
                <a:latin typeface="+mn-lt"/>
              </a:rPr>
              <a:t>INPUT</a:t>
            </a:r>
            <a:endParaRPr lang="id-ID" sz="3600" b="1" dirty="0">
              <a:solidFill>
                <a:srgbClr val="FF0000"/>
              </a:solidFill>
              <a:latin typeface="+mn-lt"/>
              <a:cs typeface="Century Gothic" charset="0"/>
            </a:endParaRPr>
          </a:p>
        </p:txBody>
      </p:sp>
      <p:pic>
        <p:nvPicPr>
          <p:cNvPr id="13" name="Picture 12"/>
          <p:cNvPicPr/>
          <p:nvPr/>
        </p:nvPicPr>
        <p:blipFill>
          <a:blip r:embed="rId2" cstate="print"/>
          <a:srcRect/>
          <a:stretch>
            <a:fillRect/>
          </a:stretch>
        </p:blipFill>
        <p:spPr bwMode="auto">
          <a:xfrm>
            <a:off x="11095630" y="75561"/>
            <a:ext cx="955343" cy="639228"/>
          </a:xfrm>
          <a:prstGeom prst="rect">
            <a:avLst/>
          </a:prstGeom>
          <a:noFill/>
          <a:ln w="9525">
            <a:noFill/>
            <a:miter lim="800000"/>
            <a:headEnd/>
            <a:tailEnd/>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107" y="5568287"/>
            <a:ext cx="1303398" cy="1289713"/>
          </a:xfrm>
          <a:prstGeom prst="rect">
            <a:avLst/>
          </a:prstGeom>
        </p:spPr>
      </p:pic>
      <p:sp>
        <p:nvSpPr>
          <p:cNvPr id="23" name="Rectangle 22"/>
          <p:cNvSpPr/>
          <p:nvPr/>
        </p:nvSpPr>
        <p:spPr>
          <a:xfrm>
            <a:off x="2688609" y="846628"/>
            <a:ext cx="9362364" cy="5278368"/>
          </a:xfrm>
          <a:prstGeom prst="rect">
            <a:avLst/>
          </a:prstGeom>
          <a:solidFill>
            <a:schemeClr val="tx2">
              <a:lumMod val="40000"/>
              <a:lumOff val="60000"/>
            </a:schemeClr>
          </a:solidFill>
        </p:spPr>
        <p:txBody>
          <a:bodyPr wrap="square">
            <a:spAutoFit/>
          </a:bodyPr>
          <a:lstStyle/>
          <a:p>
            <a:r>
              <a:rPr lang="en-US" sz="2000" b="1" dirty="0"/>
              <a:t>2. Project documents</a:t>
            </a:r>
          </a:p>
          <a:p>
            <a:pPr marL="9525" lvl="0" algn="just">
              <a:defRPr/>
            </a:pPr>
            <a:r>
              <a:rPr lang="en" sz="2000" b="1" dirty="0"/>
              <a:t>Project schedule</a:t>
            </a:r>
          </a:p>
          <a:p>
            <a:r>
              <a:rPr lang="en-US" dirty="0" err="1"/>
              <a:t>Jadwal</a:t>
            </a:r>
            <a:r>
              <a:rPr lang="en-US" dirty="0"/>
              <a:t> </a:t>
            </a:r>
            <a:r>
              <a:rPr lang="en-US" dirty="0" err="1"/>
              <a:t>proyek</a:t>
            </a:r>
            <a:r>
              <a:rPr lang="en-US" dirty="0"/>
              <a:t> </a:t>
            </a:r>
            <a:r>
              <a:rPr lang="en-US" dirty="0" err="1"/>
              <a:t>menunjukkan</a:t>
            </a:r>
            <a:r>
              <a:rPr lang="en-US" dirty="0"/>
              <a:t> </a:t>
            </a:r>
            <a:r>
              <a:rPr lang="en-US" dirty="0" err="1"/>
              <a:t>kegiatan</a:t>
            </a:r>
            <a:r>
              <a:rPr lang="en-US" dirty="0"/>
              <a:t> </a:t>
            </a:r>
            <a:r>
              <a:rPr lang="en-US" dirty="0" err="1"/>
              <a:t>dan</a:t>
            </a:r>
            <a:r>
              <a:rPr lang="en-US" dirty="0"/>
              <a:t> </a:t>
            </a:r>
            <a:r>
              <a:rPr lang="en-US" dirty="0" err="1"/>
              <a:t>awal</a:t>
            </a:r>
            <a:r>
              <a:rPr lang="en-US" dirty="0"/>
              <a:t> yang </a:t>
            </a:r>
            <a:r>
              <a:rPr lang="en-US" dirty="0" err="1"/>
              <a:t>direncanakan</a:t>
            </a:r>
            <a:br>
              <a:rPr lang="en-US" dirty="0"/>
            </a:br>
            <a:r>
              <a:rPr lang="en-US" dirty="0" err="1"/>
              <a:t>dan</a:t>
            </a:r>
            <a:r>
              <a:rPr lang="en-US" dirty="0"/>
              <a:t> </a:t>
            </a:r>
            <a:r>
              <a:rPr lang="en-US" dirty="0" err="1"/>
              <a:t>mengakhiri</a:t>
            </a:r>
            <a:r>
              <a:rPr lang="en-US" dirty="0"/>
              <a:t> </a:t>
            </a:r>
            <a:r>
              <a:rPr lang="en-US" dirty="0" err="1"/>
              <a:t>tanggal</a:t>
            </a:r>
            <a:r>
              <a:rPr lang="en-US" dirty="0"/>
              <a:t> </a:t>
            </a:r>
            <a:r>
              <a:rPr lang="en-US" dirty="0" err="1"/>
              <a:t>untuk</a:t>
            </a:r>
            <a:r>
              <a:rPr lang="en-US" dirty="0"/>
              <a:t> </a:t>
            </a:r>
            <a:r>
              <a:rPr lang="en-US" dirty="0" err="1"/>
              <a:t>membantu</a:t>
            </a:r>
            <a:r>
              <a:rPr lang="en-US" dirty="0"/>
              <a:t> </a:t>
            </a:r>
            <a:r>
              <a:rPr lang="en-US" dirty="0" err="1"/>
              <a:t>menentukan</a:t>
            </a:r>
            <a:r>
              <a:rPr lang="en-US" dirty="0"/>
              <a:t> </a:t>
            </a:r>
            <a:r>
              <a:rPr lang="en-US" dirty="0" err="1"/>
              <a:t>kapan</a:t>
            </a:r>
            <a:r>
              <a:rPr lang="en-US" dirty="0"/>
              <a:t> </a:t>
            </a:r>
            <a:r>
              <a:rPr lang="en-US" dirty="0" err="1"/>
              <a:t>sumber</a:t>
            </a:r>
            <a:r>
              <a:rPr lang="en-US" dirty="0"/>
              <a:t> </a:t>
            </a:r>
            <a:r>
              <a:rPr lang="en-US" dirty="0" err="1"/>
              <a:t>daya</a:t>
            </a:r>
            <a:r>
              <a:rPr lang="en-US" dirty="0"/>
              <a:t> </a:t>
            </a:r>
            <a:r>
              <a:rPr lang="en-US" dirty="0" err="1"/>
              <a:t>perlu</a:t>
            </a:r>
            <a:r>
              <a:rPr lang="en-US" dirty="0"/>
              <a:t> </a:t>
            </a:r>
            <a:r>
              <a:rPr lang="en-US" dirty="0" err="1"/>
              <a:t>tersedia</a:t>
            </a:r>
            <a:r>
              <a:rPr lang="en-US" dirty="0"/>
              <a:t> </a:t>
            </a:r>
            <a:r>
              <a:rPr lang="en-US" dirty="0" err="1"/>
              <a:t>dan</a:t>
            </a:r>
            <a:r>
              <a:rPr lang="en-US" dirty="0"/>
              <a:t> </a:t>
            </a:r>
            <a:r>
              <a:rPr lang="en-US" dirty="0" err="1"/>
              <a:t>diperoleh</a:t>
            </a:r>
            <a:endParaRPr lang="en-US" dirty="0"/>
          </a:p>
          <a:p>
            <a:pPr>
              <a:lnSpc>
                <a:spcPct val="150000"/>
              </a:lnSpc>
            </a:pPr>
            <a:endParaRPr lang="es-ES" dirty="0">
              <a:solidFill>
                <a:srgbClr val="2F2B20"/>
              </a:solidFill>
              <a:latin typeface="Trebuchet MS" pitchFamily="34" charset="0"/>
            </a:endParaRPr>
          </a:p>
          <a:p>
            <a:pPr>
              <a:lnSpc>
                <a:spcPct val="150000"/>
              </a:lnSpc>
            </a:pPr>
            <a:r>
              <a:rPr lang="en-US" b="1" dirty="0"/>
              <a:t>Resource calendars</a:t>
            </a:r>
          </a:p>
          <a:p>
            <a:pPr algn="just">
              <a:lnSpc>
                <a:spcPct val="150000"/>
              </a:lnSpc>
            </a:pPr>
            <a:r>
              <a:rPr lang="en-US" dirty="0" err="1">
                <a:solidFill>
                  <a:srgbClr val="2F2B20"/>
                </a:solidFill>
                <a:latin typeface="Trebuchet MS" pitchFamily="34" charset="0"/>
              </a:rPr>
              <a:t>Kalender</a:t>
            </a:r>
            <a:r>
              <a:rPr lang="en-US" dirty="0">
                <a:solidFill>
                  <a:srgbClr val="2F2B20"/>
                </a:solidFill>
                <a:latin typeface="Trebuchet MS" pitchFamily="34" charset="0"/>
              </a:rPr>
              <a:t> </a:t>
            </a: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 </a:t>
            </a:r>
            <a:r>
              <a:rPr lang="en-US" dirty="0" err="1">
                <a:solidFill>
                  <a:srgbClr val="2F2B20"/>
                </a:solidFill>
                <a:latin typeface="Trebuchet MS" pitchFamily="34" charset="0"/>
              </a:rPr>
              <a:t>mendokumentasikan</a:t>
            </a:r>
            <a:r>
              <a:rPr lang="en-US" dirty="0">
                <a:solidFill>
                  <a:srgbClr val="2F2B20"/>
                </a:solidFill>
                <a:latin typeface="Trebuchet MS" pitchFamily="34" charset="0"/>
              </a:rPr>
              <a:t> </a:t>
            </a:r>
            <a:r>
              <a:rPr lang="en-US" dirty="0" err="1">
                <a:solidFill>
                  <a:srgbClr val="2F2B20"/>
                </a:solidFill>
                <a:latin typeface="Trebuchet MS" pitchFamily="34" charset="0"/>
              </a:rPr>
              <a:t>periode</a:t>
            </a:r>
            <a:r>
              <a:rPr lang="en-US" dirty="0">
                <a:solidFill>
                  <a:srgbClr val="2F2B20"/>
                </a:solidFill>
                <a:latin typeface="Trebuchet MS" pitchFamily="34" charset="0"/>
              </a:rPr>
              <a:t> </a:t>
            </a:r>
            <a:r>
              <a:rPr lang="en-US" dirty="0" err="1">
                <a:solidFill>
                  <a:srgbClr val="2F2B20"/>
                </a:solidFill>
                <a:latin typeface="Trebuchet MS" pitchFamily="34" charset="0"/>
              </a:rPr>
              <a:t>waktu</a:t>
            </a:r>
            <a:r>
              <a:rPr lang="en-US" dirty="0">
                <a:solidFill>
                  <a:srgbClr val="2F2B20"/>
                </a:solidFill>
                <a:latin typeface="Trebuchet MS" pitchFamily="34" charset="0"/>
              </a:rPr>
              <a:t> yang </a:t>
            </a:r>
            <a:r>
              <a:rPr lang="en-US" dirty="0" err="1">
                <a:solidFill>
                  <a:srgbClr val="2F2B20"/>
                </a:solidFill>
                <a:latin typeface="Trebuchet MS" pitchFamily="34" charset="0"/>
              </a:rPr>
              <a:t>dibutuhkan</a:t>
            </a:r>
            <a:r>
              <a:rPr lang="en-US" dirty="0">
                <a:solidFill>
                  <a:srgbClr val="2F2B20"/>
                </a:solidFill>
                <a:latin typeface="Trebuchet MS" pitchFamily="34" charset="0"/>
              </a:rPr>
              <a:t> </a:t>
            </a:r>
            <a:r>
              <a:rPr lang="en-US" dirty="0" err="1">
                <a:solidFill>
                  <a:srgbClr val="2F2B20"/>
                </a:solidFill>
                <a:latin typeface="Trebuchet MS" pitchFamily="34" charset="0"/>
              </a:rPr>
              <a:t>setiap</a:t>
            </a:r>
            <a:r>
              <a:rPr lang="en-US" dirty="0">
                <a:solidFill>
                  <a:srgbClr val="2F2B20"/>
                </a:solidFill>
                <a:latin typeface="Trebuchet MS" pitchFamily="34" charset="0"/>
              </a:rPr>
              <a:t> </a:t>
            </a: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 </a:t>
            </a:r>
            <a:r>
              <a:rPr lang="en-US" dirty="0" err="1">
                <a:solidFill>
                  <a:srgbClr val="2F2B20"/>
                </a:solidFill>
                <a:latin typeface="Trebuchet MS" pitchFamily="34" charset="0"/>
              </a:rPr>
              <a:t>untuk</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tersebut</a:t>
            </a:r>
            <a:r>
              <a:rPr lang="en-US" dirty="0">
                <a:solidFill>
                  <a:srgbClr val="2F2B20"/>
                </a:solidFill>
                <a:latin typeface="Trebuchet MS" pitchFamily="34" charset="0"/>
              </a:rPr>
              <a:t>. </a:t>
            </a:r>
            <a:r>
              <a:rPr lang="en-US" dirty="0" err="1">
                <a:solidFill>
                  <a:srgbClr val="2F2B20"/>
                </a:solidFill>
                <a:latin typeface="Trebuchet MS" pitchFamily="34" charset="0"/>
              </a:rPr>
              <a:t>Membuat</a:t>
            </a:r>
            <a:r>
              <a:rPr lang="en-US" dirty="0">
                <a:solidFill>
                  <a:srgbClr val="2F2B20"/>
                </a:solidFill>
                <a:latin typeface="Trebuchet MS" pitchFamily="34" charset="0"/>
              </a:rPr>
              <a:t> </a:t>
            </a:r>
            <a:r>
              <a:rPr lang="en-US" dirty="0" err="1">
                <a:solidFill>
                  <a:srgbClr val="2F2B20"/>
                </a:solidFill>
                <a:latin typeface="Trebuchet MS" pitchFamily="34" charset="0"/>
              </a:rPr>
              <a:t>jadwal</a:t>
            </a:r>
            <a:r>
              <a:rPr lang="en-US" dirty="0">
                <a:solidFill>
                  <a:srgbClr val="2F2B20"/>
                </a:solidFill>
                <a:latin typeface="Trebuchet MS" pitchFamily="34" charset="0"/>
              </a:rPr>
              <a:t> yang </a:t>
            </a:r>
            <a:r>
              <a:rPr lang="en-US" dirty="0" err="1">
                <a:solidFill>
                  <a:srgbClr val="2F2B20"/>
                </a:solidFill>
                <a:latin typeface="Trebuchet MS" pitchFamily="34" charset="0"/>
              </a:rPr>
              <a:t>andal</a:t>
            </a:r>
            <a:r>
              <a:rPr lang="en-US" dirty="0">
                <a:solidFill>
                  <a:srgbClr val="2F2B20"/>
                </a:solidFill>
                <a:latin typeface="Trebuchet MS" pitchFamily="34" charset="0"/>
              </a:rPr>
              <a:t> </a:t>
            </a:r>
            <a:r>
              <a:rPr lang="en-US" dirty="0" err="1">
                <a:solidFill>
                  <a:srgbClr val="2F2B20"/>
                </a:solidFill>
                <a:latin typeface="Trebuchet MS" pitchFamily="34" charset="0"/>
              </a:rPr>
              <a:t>tergantung</a:t>
            </a:r>
            <a:r>
              <a:rPr lang="en-US" dirty="0">
                <a:solidFill>
                  <a:srgbClr val="2F2B20"/>
                </a:solidFill>
                <a:latin typeface="Trebuchet MS" pitchFamily="34" charset="0"/>
              </a:rPr>
              <a:t> </a:t>
            </a:r>
            <a:r>
              <a:rPr lang="en-US" dirty="0" err="1">
                <a:solidFill>
                  <a:srgbClr val="2F2B20"/>
                </a:solidFill>
                <a:latin typeface="Trebuchet MS" pitchFamily="34" charset="0"/>
              </a:rPr>
              <a:t>pada</a:t>
            </a:r>
            <a:r>
              <a:rPr lang="en-US" dirty="0">
                <a:solidFill>
                  <a:srgbClr val="2F2B20"/>
                </a:solidFill>
                <a:latin typeface="Trebuchet MS" pitchFamily="34" charset="0"/>
              </a:rPr>
              <a:t> </a:t>
            </a:r>
            <a:r>
              <a:rPr lang="en-US" dirty="0" err="1">
                <a:solidFill>
                  <a:srgbClr val="2F2B20"/>
                </a:solidFill>
                <a:latin typeface="Trebuchet MS" pitchFamily="34" charset="0"/>
              </a:rPr>
              <a:t>pemahaman</a:t>
            </a:r>
            <a:r>
              <a:rPr lang="en-US" dirty="0">
                <a:solidFill>
                  <a:srgbClr val="2F2B20"/>
                </a:solidFill>
                <a:latin typeface="Trebuchet MS" pitchFamily="34" charset="0"/>
              </a:rPr>
              <a:t> yang </a:t>
            </a:r>
            <a:r>
              <a:rPr lang="en-US" dirty="0" err="1">
                <a:solidFill>
                  <a:srgbClr val="2F2B20"/>
                </a:solidFill>
                <a:latin typeface="Trebuchet MS" pitchFamily="34" charset="0"/>
              </a:rPr>
              <a:t>baik</a:t>
            </a:r>
            <a:r>
              <a:rPr lang="en-US" dirty="0">
                <a:solidFill>
                  <a:srgbClr val="2F2B20"/>
                </a:solidFill>
                <a:latin typeface="Trebuchet MS" pitchFamily="34" charset="0"/>
              </a:rPr>
              <a:t> </a:t>
            </a:r>
            <a:r>
              <a:rPr lang="en-US" dirty="0" err="1">
                <a:solidFill>
                  <a:srgbClr val="2F2B20"/>
                </a:solidFill>
                <a:latin typeface="Trebuchet MS" pitchFamily="34" charset="0"/>
              </a:rPr>
              <a:t>tentang</a:t>
            </a:r>
            <a:r>
              <a:rPr lang="en-US" dirty="0">
                <a:solidFill>
                  <a:srgbClr val="2F2B20"/>
                </a:solidFill>
                <a:latin typeface="Trebuchet MS" pitchFamily="34" charset="0"/>
              </a:rPr>
              <a:t> </a:t>
            </a:r>
            <a:r>
              <a:rPr lang="en-US" dirty="0" err="1">
                <a:solidFill>
                  <a:srgbClr val="2F2B20"/>
                </a:solidFill>
                <a:latin typeface="Trebuchet MS" pitchFamily="34" charset="0"/>
              </a:rPr>
              <a:t>ketersediaan</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batasan</a:t>
            </a:r>
            <a:r>
              <a:rPr lang="en-US" dirty="0">
                <a:solidFill>
                  <a:srgbClr val="2F2B20"/>
                </a:solidFill>
                <a:latin typeface="Trebuchet MS" pitchFamily="34" charset="0"/>
              </a:rPr>
              <a:t> </a:t>
            </a:r>
            <a:r>
              <a:rPr lang="en-US" dirty="0" err="1">
                <a:solidFill>
                  <a:srgbClr val="2F2B20"/>
                </a:solidFill>
                <a:latin typeface="Trebuchet MS" pitchFamily="34" charset="0"/>
              </a:rPr>
              <a:t>jadwal</a:t>
            </a:r>
            <a:r>
              <a:rPr lang="en-US" dirty="0">
                <a:solidFill>
                  <a:srgbClr val="2F2B20"/>
                </a:solidFill>
                <a:latin typeface="Trebuchet MS" pitchFamily="34" charset="0"/>
              </a:rPr>
              <a:t> </a:t>
            </a:r>
            <a:r>
              <a:rPr lang="en-US" dirty="0" err="1">
                <a:solidFill>
                  <a:srgbClr val="2F2B20"/>
                </a:solidFill>
                <a:latin typeface="Trebuchet MS" pitchFamily="34" charset="0"/>
              </a:rPr>
              <a:t>masing-masing</a:t>
            </a:r>
            <a:r>
              <a:rPr lang="en-US" dirty="0">
                <a:solidFill>
                  <a:srgbClr val="2F2B20"/>
                </a:solidFill>
                <a:latin typeface="Trebuchet MS" pitchFamily="34" charset="0"/>
              </a:rPr>
              <a:t> </a:t>
            </a: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 </a:t>
            </a:r>
            <a:r>
              <a:rPr lang="en-US" dirty="0" err="1">
                <a:solidFill>
                  <a:srgbClr val="2F2B20"/>
                </a:solidFill>
                <a:latin typeface="Trebuchet MS" pitchFamily="34" charset="0"/>
              </a:rPr>
              <a:t>termasuk</a:t>
            </a:r>
            <a:r>
              <a:rPr lang="en-US" dirty="0">
                <a:solidFill>
                  <a:srgbClr val="2F2B20"/>
                </a:solidFill>
                <a:latin typeface="Trebuchet MS" pitchFamily="34" charset="0"/>
              </a:rPr>
              <a:t> zona </a:t>
            </a:r>
            <a:r>
              <a:rPr lang="en-US" dirty="0" err="1">
                <a:solidFill>
                  <a:srgbClr val="2F2B20"/>
                </a:solidFill>
                <a:latin typeface="Trebuchet MS" pitchFamily="34" charset="0"/>
              </a:rPr>
              <a:t>waktu</a:t>
            </a:r>
            <a:r>
              <a:rPr lang="en-US" dirty="0">
                <a:solidFill>
                  <a:srgbClr val="2F2B20"/>
                </a:solidFill>
                <a:latin typeface="Trebuchet MS" pitchFamily="34" charset="0"/>
              </a:rPr>
              <a:t>, jam </a:t>
            </a:r>
            <a:r>
              <a:rPr lang="en-US" dirty="0" err="1">
                <a:solidFill>
                  <a:srgbClr val="2F2B20"/>
                </a:solidFill>
                <a:latin typeface="Trebuchet MS" pitchFamily="34" charset="0"/>
              </a:rPr>
              <a:t>kerja</a:t>
            </a:r>
            <a:r>
              <a:rPr lang="en-US" dirty="0">
                <a:solidFill>
                  <a:srgbClr val="2F2B20"/>
                </a:solidFill>
                <a:latin typeface="Trebuchet MS" pitchFamily="34" charset="0"/>
              </a:rPr>
              <a:t>, </a:t>
            </a:r>
            <a:r>
              <a:rPr lang="en-US" dirty="0" err="1">
                <a:solidFill>
                  <a:srgbClr val="2F2B20"/>
                </a:solidFill>
                <a:latin typeface="Trebuchet MS" pitchFamily="34" charset="0"/>
              </a:rPr>
              <a:t>waktu</a:t>
            </a:r>
            <a:r>
              <a:rPr lang="en-US" dirty="0">
                <a:solidFill>
                  <a:srgbClr val="2F2B20"/>
                </a:solidFill>
                <a:latin typeface="Trebuchet MS" pitchFamily="34" charset="0"/>
              </a:rPr>
              <a:t> </a:t>
            </a:r>
            <a:r>
              <a:rPr lang="en-US" dirty="0" err="1">
                <a:solidFill>
                  <a:srgbClr val="2F2B20"/>
                </a:solidFill>
                <a:latin typeface="Trebuchet MS" pitchFamily="34" charset="0"/>
              </a:rPr>
              <a:t>liburan</a:t>
            </a:r>
            <a:r>
              <a:rPr lang="en-US" dirty="0">
                <a:solidFill>
                  <a:srgbClr val="2F2B20"/>
                </a:solidFill>
                <a:latin typeface="Trebuchet MS" pitchFamily="34" charset="0"/>
              </a:rPr>
              <a:t>, </a:t>
            </a:r>
            <a:r>
              <a:rPr lang="en-US" dirty="0" err="1">
                <a:solidFill>
                  <a:srgbClr val="2F2B20"/>
                </a:solidFill>
                <a:latin typeface="Trebuchet MS" pitchFamily="34" charset="0"/>
              </a:rPr>
              <a:t>liburan</a:t>
            </a:r>
            <a:r>
              <a:rPr lang="en-US" dirty="0">
                <a:solidFill>
                  <a:srgbClr val="2F2B20"/>
                </a:solidFill>
                <a:latin typeface="Trebuchet MS" pitchFamily="34" charset="0"/>
              </a:rPr>
              <a:t> </a:t>
            </a:r>
            <a:r>
              <a:rPr lang="en-US" dirty="0" err="1">
                <a:solidFill>
                  <a:srgbClr val="2F2B20"/>
                </a:solidFill>
                <a:latin typeface="Trebuchet MS" pitchFamily="34" charset="0"/>
              </a:rPr>
              <a:t>lokal</a:t>
            </a:r>
            <a:r>
              <a:rPr lang="en-US" dirty="0">
                <a:solidFill>
                  <a:srgbClr val="2F2B20"/>
                </a:solidFill>
                <a:latin typeface="Trebuchet MS" pitchFamily="34" charset="0"/>
              </a:rPr>
              <a:t>, </a:t>
            </a:r>
            <a:r>
              <a:rPr lang="en-US" dirty="0" err="1">
                <a:solidFill>
                  <a:srgbClr val="2F2B20"/>
                </a:solidFill>
                <a:latin typeface="Trebuchet MS" pitchFamily="34" charset="0"/>
              </a:rPr>
              <a:t>jadwal</a:t>
            </a:r>
            <a:r>
              <a:rPr lang="en-US" dirty="0">
                <a:solidFill>
                  <a:srgbClr val="2F2B20"/>
                </a:solidFill>
                <a:latin typeface="Trebuchet MS" pitchFamily="34" charset="0"/>
              </a:rPr>
              <a:t> </a:t>
            </a:r>
            <a:r>
              <a:rPr lang="en-US" dirty="0" err="1">
                <a:solidFill>
                  <a:srgbClr val="2F2B20"/>
                </a:solidFill>
                <a:latin typeface="Trebuchet MS" pitchFamily="34" charset="0"/>
              </a:rPr>
              <a:t>perawatan</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komitmen</a:t>
            </a:r>
            <a:r>
              <a:rPr lang="en-US" dirty="0">
                <a:solidFill>
                  <a:srgbClr val="2F2B20"/>
                </a:solidFill>
                <a:latin typeface="Trebuchet MS" pitchFamily="34" charset="0"/>
              </a:rPr>
              <a:t> </a:t>
            </a:r>
            <a:r>
              <a:rPr lang="en-US" dirty="0" err="1">
                <a:solidFill>
                  <a:srgbClr val="2F2B20"/>
                </a:solidFill>
                <a:latin typeface="Trebuchet MS" pitchFamily="34" charset="0"/>
              </a:rPr>
              <a:t>untuk</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lain. </a:t>
            </a:r>
            <a:r>
              <a:rPr lang="en-US" dirty="0" err="1">
                <a:solidFill>
                  <a:srgbClr val="2F2B20"/>
                </a:solidFill>
                <a:latin typeface="Trebuchet MS" pitchFamily="34" charset="0"/>
              </a:rPr>
              <a:t>Kalender</a:t>
            </a:r>
            <a:r>
              <a:rPr lang="en-US" dirty="0">
                <a:solidFill>
                  <a:srgbClr val="2F2B20"/>
                </a:solidFill>
                <a:latin typeface="Trebuchet MS" pitchFamily="34" charset="0"/>
              </a:rPr>
              <a:t> </a:t>
            </a: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 </a:t>
            </a:r>
            <a:r>
              <a:rPr lang="en-US" dirty="0" err="1">
                <a:solidFill>
                  <a:srgbClr val="2F2B20"/>
                </a:solidFill>
                <a:latin typeface="Trebuchet MS" pitchFamily="34" charset="0"/>
              </a:rPr>
              <a:t>semakin</a:t>
            </a:r>
            <a:r>
              <a:rPr lang="en-US" dirty="0">
                <a:solidFill>
                  <a:srgbClr val="2F2B20"/>
                </a:solidFill>
                <a:latin typeface="Trebuchet MS" pitchFamily="34" charset="0"/>
              </a:rPr>
              <a:t> </a:t>
            </a:r>
            <a:r>
              <a:rPr lang="en-US" dirty="0" err="1">
                <a:solidFill>
                  <a:srgbClr val="2F2B20"/>
                </a:solidFill>
                <a:latin typeface="Trebuchet MS" pitchFamily="34" charset="0"/>
              </a:rPr>
              <a:t>dielaborasi</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diperbarui</a:t>
            </a:r>
            <a:r>
              <a:rPr lang="en-US" dirty="0">
                <a:solidFill>
                  <a:srgbClr val="2F2B20"/>
                </a:solidFill>
                <a:latin typeface="Trebuchet MS" pitchFamily="34" charset="0"/>
              </a:rPr>
              <a:t> </a:t>
            </a:r>
            <a:r>
              <a:rPr lang="en-US" dirty="0" err="1">
                <a:solidFill>
                  <a:srgbClr val="2F2B20"/>
                </a:solidFill>
                <a:latin typeface="Trebuchet MS" pitchFamily="34" charset="0"/>
              </a:rPr>
              <a:t>sepanjang</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Setelah</a:t>
            </a:r>
            <a:r>
              <a:rPr lang="en-US" dirty="0">
                <a:solidFill>
                  <a:srgbClr val="2F2B20"/>
                </a:solidFill>
                <a:latin typeface="Trebuchet MS" pitchFamily="34" charset="0"/>
              </a:rPr>
              <a:t> </a:t>
            </a:r>
            <a:r>
              <a:rPr lang="en-US" dirty="0" err="1">
                <a:solidFill>
                  <a:srgbClr val="2F2B20"/>
                </a:solidFill>
                <a:latin typeface="Trebuchet MS" pitchFamily="34" charset="0"/>
              </a:rPr>
              <a:t>dibuat</a:t>
            </a:r>
            <a:r>
              <a:rPr lang="en-US" dirty="0">
                <a:solidFill>
                  <a:srgbClr val="2F2B20"/>
                </a:solidFill>
                <a:latin typeface="Trebuchet MS" pitchFamily="34" charset="0"/>
              </a:rPr>
              <a:t> </a:t>
            </a:r>
            <a:r>
              <a:rPr lang="en-US" dirty="0" err="1">
                <a:solidFill>
                  <a:srgbClr val="2F2B20"/>
                </a:solidFill>
                <a:latin typeface="Trebuchet MS" pitchFamily="34" charset="0"/>
              </a:rPr>
              <a:t>sebagai</a:t>
            </a:r>
            <a:r>
              <a:rPr lang="en-US" dirty="0">
                <a:solidFill>
                  <a:srgbClr val="2F2B20"/>
                </a:solidFill>
                <a:latin typeface="Trebuchet MS" pitchFamily="34" charset="0"/>
              </a:rPr>
              <a:t> output </a:t>
            </a:r>
            <a:r>
              <a:rPr lang="en-US" dirty="0" err="1">
                <a:solidFill>
                  <a:srgbClr val="2F2B20"/>
                </a:solidFill>
                <a:latin typeface="Trebuchet MS" pitchFamily="34" charset="0"/>
              </a:rPr>
              <a:t>dari</a:t>
            </a:r>
            <a:r>
              <a:rPr lang="en-US" dirty="0">
                <a:solidFill>
                  <a:srgbClr val="2F2B20"/>
                </a:solidFill>
                <a:latin typeface="Trebuchet MS" pitchFamily="34" charset="0"/>
              </a:rPr>
              <a:t> proses </a:t>
            </a:r>
            <a:r>
              <a:rPr lang="en-US" dirty="0" err="1">
                <a:solidFill>
                  <a:srgbClr val="2F2B20"/>
                </a:solidFill>
                <a:latin typeface="Trebuchet MS" pitchFamily="34" charset="0"/>
              </a:rPr>
              <a:t>ini</a:t>
            </a:r>
            <a:r>
              <a:rPr lang="en-US" dirty="0">
                <a:solidFill>
                  <a:srgbClr val="2F2B20"/>
                </a:solidFill>
                <a:latin typeface="Trebuchet MS" pitchFamily="34" charset="0"/>
              </a:rPr>
              <a:t>, </a:t>
            </a:r>
            <a:r>
              <a:rPr lang="en-US" dirty="0" err="1">
                <a:solidFill>
                  <a:srgbClr val="2F2B20"/>
                </a:solidFill>
                <a:latin typeface="Trebuchet MS" pitchFamily="34" charset="0"/>
              </a:rPr>
              <a:t>mereka</a:t>
            </a:r>
            <a:r>
              <a:rPr lang="en-US" dirty="0">
                <a:solidFill>
                  <a:srgbClr val="2F2B20"/>
                </a:solidFill>
                <a:latin typeface="Trebuchet MS" pitchFamily="34" charset="0"/>
              </a:rPr>
              <a:t> </a:t>
            </a:r>
            <a:r>
              <a:rPr lang="en-US" dirty="0" err="1">
                <a:solidFill>
                  <a:srgbClr val="2F2B20"/>
                </a:solidFill>
                <a:latin typeface="Trebuchet MS" pitchFamily="34" charset="0"/>
              </a:rPr>
              <a:t>digunakan</a:t>
            </a:r>
            <a:r>
              <a:rPr lang="en-US" dirty="0">
                <a:solidFill>
                  <a:srgbClr val="2F2B20"/>
                </a:solidFill>
                <a:latin typeface="Trebuchet MS" pitchFamily="34" charset="0"/>
              </a:rPr>
              <a:t> </a:t>
            </a:r>
            <a:r>
              <a:rPr lang="en-US" dirty="0" err="1">
                <a:solidFill>
                  <a:srgbClr val="2F2B20"/>
                </a:solidFill>
                <a:latin typeface="Trebuchet MS" pitchFamily="34" charset="0"/>
              </a:rPr>
              <a:t>sesuai</a:t>
            </a:r>
            <a:r>
              <a:rPr lang="en-US" dirty="0">
                <a:solidFill>
                  <a:srgbClr val="2F2B20"/>
                </a:solidFill>
                <a:latin typeface="Trebuchet MS" pitchFamily="34" charset="0"/>
              </a:rPr>
              <a:t> </a:t>
            </a:r>
            <a:r>
              <a:rPr lang="en-US" dirty="0" err="1">
                <a:solidFill>
                  <a:srgbClr val="2F2B20"/>
                </a:solidFill>
                <a:latin typeface="Trebuchet MS" pitchFamily="34" charset="0"/>
              </a:rPr>
              <a:t>kebutuhan</a:t>
            </a:r>
            <a:r>
              <a:rPr lang="en-US" dirty="0">
                <a:solidFill>
                  <a:srgbClr val="2F2B20"/>
                </a:solidFill>
                <a:latin typeface="Trebuchet MS" pitchFamily="34" charset="0"/>
              </a:rPr>
              <a:t> </a:t>
            </a:r>
            <a:r>
              <a:rPr lang="en-US" dirty="0" err="1">
                <a:solidFill>
                  <a:srgbClr val="2F2B20"/>
                </a:solidFill>
                <a:latin typeface="Trebuchet MS" pitchFamily="34" charset="0"/>
              </a:rPr>
              <a:t>setiap</a:t>
            </a:r>
            <a:r>
              <a:rPr lang="en-US" dirty="0">
                <a:solidFill>
                  <a:srgbClr val="2F2B20"/>
                </a:solidFill>
                <a:latin typeface="Trebuchet MS" pitchFamily="34" charset="0"/>
              </a:rPr>
              <a:t> kali proses </a:t>
            </a:r>
            <a:r>
              <a:rPr lang="en-US" dirty="0" err="1">
                <a:solidFill>
                  <a:srgbClr val="2F2B20"/>
                </a:solidFill>
                <a:latin typeface="Trebuchet MS" pitchFamily="34" charset="0"/>
              </a:rPr>
              <a:t>ini</a:t>
            </a:r>
            <a:r>
              <a:rPr lang="en-US" dirty="0">
                <a:solidFill>
                  <a:srgbClr val="2F2B20"/>
                </a:solidFill>
                <a:latin typeface="Trebuchet MS" pitchFamily="34" charset="0"/>
              </a:rPr>
              <a:t> </a:t>
            </a:r>
            <a:r>
              <a:rPr lang="en-US" dirty="0" err="1">
                <a:solidFill>
                  <a:srgbClr val="2F2B20"/>
                </a:solidFill>
                <a:latin typeface="Trebuchet MS" pitchFamily="34" charset="0"/>
              </a:rPr>
              <a:t>diulang</a:t>
            </a:r>
            <a:r>
              <a:rPr lang="en-US" dirty="0">
                <a:solidFill>
                  <a:srgbClr val="2F2B20"/>
                </a:solidFill>
                <a:latin typeface="Trebuchet MS" pitchFamily="34" charset="0"/>
              </a:rPr>
              <a:t>.</a:t>
            </a:r>
          </a:p>
        </p:txBody>
      </p:sp>
      <p:grpSp>
        <p:nvGrpSpPr>
          <p:cNvPr id="3" name="Group 2"/>
          <p:cNvGrpSpPr/>
          <p:nvPr/>
        </p:nvGrpSpPr>
        <p:grpSpPr>
          <a:xfrm>
            <a:off x="50639" y="846628"/>
            <a:ext cx="2478482" cy="4467223"/>
            <a:chOff x="50639" y="846628"/>
            <a:chExt cx="2478482" cy="4467223"/>
          </a:xfrm>
        </p:grpSpPr>
        <p:sp>
          <p:nvSpPr>
            <p:cNvPr id="14" name="Freeform 13"/>
            <p:cNvSpPr/>
            <p:nvPr/>
          </p:nvSpPr>
          <p:spPr>
            <a:xfrm>
              <a:off x="50639" y="846628"/>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15" name="Freeform 14"/>
            <p:cNvSpPr/>
            <p:nvPr/>
          </p:nvSpPr>
          <p:spPr>
            <a:xfrm>
              <a:off x="50639" y="1321073"/>
              <a:ext cx="2478482" cy="3992778"/>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Resource management plan</a:t>
              </a:r>
            </a:p>
            <a:p>
              <a:pPr lvl="1"/>
              <a:r>
                <a:rPr lang="en-US" sz="1400" dirty="0"/>
                <a:t>• Procurement management</a:t>
              </a:r>
            </a:p>
            <a:p>
              <a:pPr lvl="1"/>
              <a:r>
                <a:rPr lang="en-US" sz="1400" dirty="0"/>
                <a:t>plan</a:t>
              </a:r>
            </a:p>
            <a:p>
              <a:pPr lvl="1"/>
              <a:r>
                <a:rPr lang="en-US" sz="1400" dirty="0"/>
                <a:t>• Cost baseline</a:t>
              </a:r>
            </a:p>
            <a:p>
              <a:r>
                <a:rPr lang="en-US" sz="1400" dirty="0"/>
                <a:t>2. Project documents</a:t>
              </a:r>
            </a:p>
            <a:p>
              <a:pPr lvl="1"/>
              <a:r>
                <a:rPr lang="en-US" sz="1400" dirty="0"/>
                <a:t>• Project schedule</a:t>
              </a:r>
            </a:p>
            <a:p>
              <a:pPr lvl="1"/>
              <a:r>
                <a:rPr lang="en-US" sz="1400" dirty="0"/>
                <a:t>• Resource calendars</a:t>
              </a:r>
            </a:p>
            <a:p>
              <a:pPr lvl="1"/>
              <a:r>
                <a:rPr lang="en-US" sz="1400" dirty="0"/>
                <a:t>• Resource requirements</a:t>
              </a:r>
            </a:p>
            <a:p>
              <a:pPr lvl="1"/>
              <a:r>
                <a:rPr lang="en-US" sz="1400" dirty="0"/>
                <a:t>• Stakeholder register</a:t>
              </a:r>
            </a:p>
            <a:p>
              <a:r>
                <a:rPr lang="en-US" sz="1400" dirty="0"/>
                <a:t>3. Enterprise environmental</a:t>
              </a:r>
            </a:p>
            <a:p>
              <a:r>
                <a:rPr lang="en-US" sz="1400" dirty="0"/>
                <a:t>factors</a:t>
              </a:r>
            </a:p>
            <a:p>
              <a:r>
                <a:rPr lang="en-US" sz="1400" dirty="0"/>
                <a:t>4. Organizational process assets</a:t>
              </a:r>
              <a:endParaRPr lang="en-US" sz="3600" b="0" kern="1200" dirty="0">
                <a:latin typeface="+mn-lt"/>
              </a:endParaRPr>
            </a:p>
          </p:txBody>
        </p:sp>
      </p:grpSp>
    </p:spTree>
    <p:extLst>
      <p:ext uri="{BB962C8B-B14F-4D97-AF65-F5344CB8AC3E}">
        <p14:creationId xmlns:p14="http://schemas.microsoft.com/office/powerpoint/2010/main" val="40762771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Acquire Resource</a:t>
            </a:r>
            <a:r>
              <a:rPr lang="en-US" sz="3600" b="1" dirty="0">
                <a:latin typeface="+mn-lt"/>
              </a:rPr>
              <a:t>: </a:t>
            </a:r>
            <a:r>
              <a:rPr lang="en-US" sz="3600" b="1" dirty="0">
                <a:solidFill>
                  <a:srgbClr val="FF0000"/>
                </a:solidFill>
                <a:latin typeface="+mn-lt"/>
              </a:rPr>
              <a:t>INPUT</a:t>
            </a:r>
            <a:endParaRPr lang="id-ID" sz="3600" b="1" dirty="0">
              <a:solidFill>
                <a:srgbClr val="FF0000"/>
              </a:solidFill>
              <a:latin typeface="+mn-lt"/>
              <a:cs typeface="Century Gothic" charset="0"/>
            </a:endParaRPr>
          </a:p>
        </p:txBody>
      </p:sp>
      <p:pic>
        <p:nvPicPr>
          <p:cNvPr id="13" name="Picture 12"/>
          <p:cNvPicPr/>
          <p:nvPr/>
        </p:nvPicPr>
        <p:blipFill>
          <a:blip r:embed="rId2" cstate="print"/>
          <a:srcRect/>
          <a:stretch>
            <a:fillRect/>
          </a:stretch>
        </p:blipFill>
        <p:spPr bwMode="auto">
          <a:xfrm>
            <a:off x="11095630" y="75561"/>
            <a:ext cx="955343" cy="639228"/>
          </a:xfrm>
          <a:prstGeom prst="rect">
            <a:avLst/>
          </a:prstGeom>
          <a:noFill/>
          <a:ln w="9525">
            <a:noFill/>
            <a:miter lim="800000"/>
            <a:headEnd/>
            <a:tailEnd/>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107" y="5568287"/>
            <a:ext cx="1303398" cy="1289713"/>
          </a:xfrm>
          <a:prstGeom prst="rect">
            <a:avLst/>
          </a:prstGeom>
        </p:spPr>
      </p:pic>
      <p:sp>
        <p:nvSpPr>
          <p:cNvPr id="23" name="Rectangle 22"/>
          <p:cNvSpPr/>
          <p:nvPr/>
        </p:nvSpPr>
        <p:spPr>
          <a:xfrm>
            <a:off x="2688609" y="846628"/>
            <a:ext cx="9362364" cy="2923877"/>
          </a:xfrm>
          <a:prstGeom prst="rect">
            <a:avLst/>
          </a:prstGeom>
          <a:solidFill>
            <a:schemeClr val="tx2">
              <a:lumMod val="40000"/>
              <a:lumOff val="60000"/>
            </a:schemeClr>
          </a:solidFill>
        </p:spPr>
        <p:txBody>
          <a:bodyPr wrap="square">
            <a:spAutoFit/>
          </a:bodyPr>
          <a:lstStyle/>
          <a:p>
            <a:r>
              <a:rPr lang="en-US" sz="2000" b="1" dirty="0"/>
              <a:t>2. Project documents</a:t>
            </a:r>
          </a:p>
          <a:p>
            <a:pPr marL="9525" lvl="0" algn="just">
              <a:defRPr/>
            </a:pPr>
            <a:r>
              <a:rPr lang="en" sz="2000" b="1" dirty="0"/>
              <a:t>Resource requirement</a:t>
            </a:r>
          </a:p>
          <a:p>
            <a:r>
              <a:rPr lang="en-US" dirty="0"/>
              <a:t>Resource requirement </a:t>
            </a:r>
            <a:r>
              <a:rPr lang="en-US" dirty="0" err="1"/>
              <a:t>mengidentifikasi</a:t>
            </a:r>
            <a:r>
              <a:rPr lang="en-US" dirty="0"/>
              <a:t> </a:t>
            </a:r>
            <a:r>
              <a:rPr lang="en-US" dirty="0" err="1"/>
              <a:t>sumber</a:t>
            </a:r>
            <a:r>
              <a:rPr lang="en-US" dirty="0"/>
              <a:t> </a:t>
            </a:r>
            <a:r>
              <a:rPr lang="en-US" dirty="0" err="1"/>
              <a:t>daya</a:t>
            </a:r>
            <a:r>
              <a:rPr lang="en-US" dirty="0"/>
              <a:t> mana yang </a:t>
            </a:r>
            <a:r>
              <a:rPr lang="en-US" dirty="0" err="1"/>
              <a:t>perlu</a:t>
            </a:r>
            <a:r>
              <a:rPr lang="en-US" dirty="0"/>
              <a:t> </a:t>
            </a:r>
            <a:r>
              <a:rPr lang="en-US" dirty="0" err="1"/>
              <a:t>diperoleh</a:t>
            </a:r>
            <a:r>
              <a:rPr lang="en-US" dirty="0"/>
              <a:t>.</a:t>
            </a:r>
          </a:p>
          <a:p>
            <a:endParaRPr lang="es-ES" dirty="0">
              <a:solidFill>
                <a:srgbClr val="2F2B20"/>
              </a:solidFill>
              <a:latin typeface="Trebuchet MS" pitchFamily="34" charset="0"/>
            </a:endParaRPr>
          </a:p>
          <a:p>
            <a:pPr>
              <a:lnSpc>
                <a:spcPct val="150000"/>
              </a:lnSpc>
            </a:pPr>
            <a:r>
              <a:rPr lang="en-US" b="1" dirty="0"/>
              <a:t>Stakeholder </a:t>
            </a:r>
            <a:r>
              <a:rPr lang="en-US" b="1" dirty="0" err="1"/>
              <a:t>resgister</a:t>
            </a:r>
            <a:endParaRPr lang="en-US" b="1" dirty="0"/>
          </a:p>
          <a:p>
            <a:pPr algn="just">
              <a:lnSpc>
                <a:spcPct val="150000"/>
              </a:lnSpc>
            </a:pPr>
            <a:r>
              <a:rPr lang="en-US" dirty="0" err="1">
                <a:solidFill>
                  <a:srgbClr val="2F2B20"/>
                </a:solidFill>
                <a:latin typeface="Trebuchet MS" pitchFamily="34" charset="0"/>
              </a:rPr>
              <a:t>Daftar</a:t>
            </a:r>
            <a:r>
              <a:rPr lang="en-US" dirty="0">
                <a:solidFill>
                  <a:srgbClr val="2F2B20"/>
                </a:solidFill>
                <a:latin typeface="Trebuchet MS" pitchFamily="34" charset="0"/>
              </a:rPr>
              <a:t> stakeholder </a:t>
            </a:r>
            <a:r>
              <a:rPr lang="en-US" dirty="0" err="1">
                <a:solidFill>
                  <a:srgbClr val="2F2B20"/>
                </a:solidFill>
                <a:latin typeface="Trebuchet MS" pitchFamily="34" charset="0"/>
              </a:rPr>
              <a:t>dapat</a:t>
            </a:r>
            <a:r>
              <a:rPr lang="en-US" dirty="0">
                <a:solidFill>
                  <a:srgbClr val="2F2B20"/>
                </a:solidFill>
                <a:latin typeface="Trebuchet MS" pitchFamily="34" charset="0"/>
              </a:rPr>
              <a:t> </a:t>
            </a:r>
            <a:r>
              <a:rPr lang="en-US" dirty="0" err="1">
                <a:solidFill>
                  <a:srgbClr val="2F2B20"/>
                </a:solidFill>
                <a:latin typeface="Trebuchet MS" pitchFamily="34" charset="0"/>
              </a:rPr>
              <a:t>mengungkapkan</a:t>
            </a:r>
            <a:r>
              <a:rPr lang="en-US" dirty="0">
                <a:solidFill>
                  <a:srgbClr val="2F2B20"/>
                </a:solidFill>
                <a:latin typeface="Trebuchet MS" pitchFamily="34" charset="0"/>
              </a:rPr>
              <a:t> </a:t>
            </a:r>
            <a:r>
              <a:rPr lang="en-US" dirty="0" err="1">
                <a:solidFill>
                  <a:srgbClr val="2F2B20"/>
                </a:solidFill>
                <a:latin typeface="Trebuchet MS" pitchFamily="34" charset="0"/>
              </a:rPr>
              <a:t>kebutuhan</a:t>
            </a:r>
            <a:r>
              <a:rPr lang="en-US" dirty="0">
                <a:solidFill>
                  <a:srgbClr val="2F2B20"/>
                </a:solidFill>
                <a:latin typeface="Trebuchet MS" pitchFamily="34" charset="0"/>
              </a:rPr>
              <a:t> </a:t>
            </a:r>
            <a:r>
              <a:rPr lang="en-US" dirty="0" err="1">
                <a:solidFill>
                  <a:srgbClr val="2F2B20"/>
                </a:solidFill>
                <a:latin typeface="Trebuchet MS" pitchFamily="34" charset="0"/>
              </a:rPr>
              <a:t>atau</a:t>
            </a:r>
            <a:r>
              <a:rPr lang="en-US" dirty="0">
                <a:solidFill>
                  <a:srgbClr val="2F2B20"/>
                </a:solidFill>
                <a:latin typeface="Trebuchet MS" pitchFamily="34" charset="0"/>
              </a:rPr>
              <a:t> </a:t>
            </a:r>
            <a:r>
              <a:rPr lang="en-US" dirty="0" err="1">
                <a:solidFill>
                  <a:srgbClr val="2F2B20"/>
                </a:solidFill>
                <a:latin typeface="Trebuchet MS" pitchFamily="34" charset="0"/>
              </a:rPr>
              <a:t>harapan</a:t>
            </a:r>
            <a:r>
              <a:rPr lang="en-US" dirty="0">
                <a:solidFill>
                  <a:srgbClr val="2F2B20"/>
                </a:solidFill>
                <a:latin typeface="Trebuchet MS" pitchFamily="34" charset="0"/>
              </a:rPr>
              <a:t> </a:t>
            </a:r>
            <a:r>
              <a:rPr lang="en-US" dirty="0" err="1">
                <a:solidFill>
                  <a:srgbClr val="2F2B20"/>
                </a:solidFill>
                <a:latin typeface="Trebuchet MS" pitchFamily="34" charset="0"/>
              </a:rPr>
              <a:t>pemangku</a:t>
            </a:r>
            <a:r>
              <a:rPr lang="en-US" dirty="0">
                <a:solidFill>
                  <a:srgbClr val="2F2B20"/>
                </a:solidFill>
                <a:latin typeface="Trebuchet MS" pitchFamily="34" charset="0"/>
              </a:rPr>
              <a:t> </a:t>
            </a:r>
            <a:r>
              <a:rPr lang="en-US" dirty="0" err="1">
                <a:solidFill>
                  <a:srgbClr val="2F2B20"/>
                </a:solidFill>
                <a:latin typeface="Trebuchet MS" pitchFamily="34" charset="0"/>
              </a:rPr>
              <a:t>kepentingan</a:t>
            </a:r>
            <a:r>
              <a:rPr lang="en-US" dirty="0">
                <a:solidFill>
                  <a:srgbClr val="2F2B20"/>
                </a:solidFill>
                <a:latin typeface="Trebuchet MS" pitchFamily="34" charset="0"/>
              </a:rPr>
              <a:t> </a:t>
            </a:r>
            <a:r>
              <a:rPr lang="en-US" dirty="0" err="1">
                <a:solidFill>
                  <a:srgbClr val="2F2B20"/>
                </a:solidFill>
                <a:latin typeface="Trebuchet MS" pitchFamily="34" charset="0"/>
              </a:rPr>
              <a:t>untuk</a:t>
            </a:r>
            <a:r>
              <a:rPr lang="en-US" dirty="0">
                <a:solidFill>
                  <a:srgbClr val="2F2B20"/>
                </a:solidFill>
                <a:latin typeface="Trebuchet MS" pitchFamily="34" charset="0"/>
              </a:rPr>
              <a:t> </a:t>
            </a: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 </a:t>
            </a:r>
            <a:r>
              <a:rPr lang="en-US" dirty="0" err="1">
                <a:solidFill>
                  <a:srgbClr val="2F2B20"/>
                </a:solidFill>
                <a:latin typeface="Trebuchet MS" pitchFamily="34" charset="0"/>
              </a:rPr>
              <a:t>spesifik</a:t>
            </a:r>
            <a:r>
              <a:rPr lang="en-US" dirty="0">
                <a:solidFill>
                  <a:srgbClr val="2F2B20"/>
                </a:solidFill>
                <a:latin typeface="Trebuchet MS" pitchFamily="34" charset="0"/>
              </a:rPr>
              <a:t> yang </a:t>
            </a:r>
            <a:r>
              <a:rPr lang="en-US" dirty="0" err="1">
                <a:solidFill>
                  <a:srgbClr val="2F2B20"/>
                </a:solidFill>
                <a:latin typeface="Trebuchet MS" pitchFamily="34" charset="0"/>
              </a:rPr>
              <a:t>akan</a:t>
            </a:r>
            <a:r>
              <a:rPr lang="en-US" dirty="0">
                <a:solidFill>
                  <a:srgbClr val="2F2B20"/>
                </a:solidFill>
                <a:latin typeface="Trebuchet MS" pitchFamily="34" charset="0"/>
              </a:rPr>
              <a:t> </a:t>
            </a:r>
            <a:r>
              <a:rPr lang="en-US" dirty="0" err="1">
                <a:solidFill>
                  <a:srgbClr val="2F2B20"/>
                </a:solidFill>
                <a:latin typeface="Trebuchet MS" pitchFamily="34" charset="0"/>
              </a:rPr>
              <a:t>digunakan</a:t>
            </a:r>
            <a:r>
              <a:rPr lang="en-US" dirty="0">
                <a:solidFill>
                  <a:srgbClr val="2F2B20"/>
                </a:solidFill>
                <a:latin typeface="Trebuchet MS" pitchFamily="34" charset="0"/>
              </a:rPr>
              <a:t> </a:t>
            </a:r>
            <a:r>
              <a:rPr lang="en-US" dirty="0" err="1">
                <a:solidFill>
                  <a:srgbClr val="2F2B20"/>
                </a:solidFill>
                <a:latin typeface="Trebuchet MS" pitchFamily="34" charset="0"/>
              </a:rPr>
              <a:t>pada</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yang </a:t>
            </a:r>
            <a:r>
              <a:rPr lang="en-US" dirty="0" err="1">
                <a:solidFill>
                  <a:srgbClr val="2F2B20"/>
                </a:solidFill>
                <a:latin typeface="Trebuchet MS" pitchFamily="34" charset="0"/>
              </a:rPr>
              <a:t>perlu</a:t>
            </a:r>
            <a:r>
              <a:rPr lang="en-US" dirty="0">
                <a:solidFill>
                  <a:srgbClr val="2F2B20"/>
                </a:solidFill>
                <a:latin typeface="Trebuchet MS" pitchFamily="34" charset="0"/>
              </a:rPr>
              <a:t> </a:t>
            </a:r>
            <a:r>
              <a:rPr lang="en-US" dirty="0" err="1">
                <a:solidFill>
                  <a:srgbClr val="2F2B20"/>
                </a:solidFill>
                <a:latin typeface="Trebuchet MS" pitchFamily="34" charset="0"/>
              </a:rPr>
              <a:t>dipertimbangkan</a:t>
            </a:r>
            <a:r>
              <a:rPr lang="en-US" dirty="0">
                <a:solidFill>
                  <a:srgbClr val="2F2B20"/>
                </a:solidFill>
                <a:latin typeface="Trebuchet MS" pitchFamily="34" charset="0"/>
              </a:rPr>
              <a:t> </a:t>
            </a:r>
            <a:r>
              <a:rPr lang="en-US" dirty="0" err="1">
                <a:solidFill>
                  <a:srgbClr val="2F2B20"/>
                </a:solidFill>
                <a:latin typeface="Trebuchet MS" pitchFamily="34" charset="0"/>
              </a:rPr>
              <a:t>dalam</a:t>
            </a:r>
            <a:r>
              <a:rPr lang="en-US" dirty="0">
                <a:solidFill>
                  <a:srgbClr val="2F2B20"/>
                </a:solidFill>
                <a:latin typeface="Trebuchet MS" pitchFamily="34" charset="0"/>
              </a:rPr>
              <a:t> proses </a:t>
            </a:r>
            <a:r>
              <a:rPr lang="en-US" dirty="0" err="1">
                <a:solidFill>
                  <a:srgbClr val="2F2B20"/>
                </a:solidFill>
                <a:latin typeface="Trebuchet MS" pitchFamily="34" charset="0"/>
              </a:rPr>
              <a:t>Memperoleh</a:t>
            </a:r>
            <a:r>
              <a:rPr lang="en-US" dirty="0">
                <a:solidFill>
                  <a:srgbClr val="2F2B20"/>
                </a:solidFill>
                <a:latin typeface="Trebuchet MS" pitchFamily="34" charset="0"/>
              </a:rPr>
              <a:t> </a:t>
            </a: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a:t>
            </a:r>
          </a:p>
        </p:txBody>
      </p:sp>
      <p:grpSp>
        <p:nvGrpSpPr>
          <p:cNvPr id="3" name="Group 2"/>
          <p:cNvGrpSpPr/>
          <p:nvPr/>
        </p:nvGrpSpPr>
        <p:grpSpPr>
          <a:xfrm>
            <a:off x="50639" y="846628"/>
            <a:ext cx="2478482" cy="4467223"/>
            <a:chOff x="50639" y="846628"/>
            <a:chExt cx="2478482" cy="4467223"/>
          </a:xfrm>
        </p:grpSpPr>
        <p:sp>
          <p:nvSpPr>
            <p:cNvPr id="14" name="Freeform 13"/>
            <p:cNvSpPr/>
            <p:nvPr/>
          </p:nvSpPr>
          <p:spPr>
            <a:xfrm>
              <a:off x="50639" y="846628"/>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15" name="Freeform 14"/>
            <p:cNvSpPr/>
            <p:nvPr/>
          </p:nvSpPr>
          <p:spPr>
            <a:xfrm>
              <a:off x="50639" y="1321073"/>
              <a:ext cx="2478482" cy="3992778"/>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Resource management plan</a:t>
              </a:r>
            </a:p>
            <a:p>
              <a:pPr lvl="1"/>
              <a:r>
                <a:rPr lang="en-US" sz="1400" dirty="0"/>
                <a:t>• Procurement management</a:t>
              </a:r>
            </a:p>
            <a:p>
              <a:pPr lvl="1"/>
              <a:r>
                <a:rPr lang="en-US" sz="1400" dirty="0"/>
                <a:t>plan</a:t>
              </a:r>
            </a:p>
            <a:p>
              <a:pPr lvl="1"/>
              <a:r>
                <a:rPr lang="en-US" sz="1400" dirty="0"/>
                <a:t>• Cost baseline</a:t>
              </a:r>
            </a:p>
            <a:p>
              <a:r>
                <a:rPr lang="en-US" sz="1400" dirty="0"/>
                <a:t>2. Project documents</a:t>
              </a:r>
            </a:p>
            <a:p>
              <a:pPr lvl="1"/>
              <a:r>
                <a:rPr lang="en-US" sz="1400" dirty="0"/>
                <a:t>• Project schedule</a:t>
              </a:r>
            </a:p>
            <a:p>
              <a:pPr lvl="1"/>
              <a:r>
                <a:rPr lang="en-US" sz="1400" dirty="0"/>
                <a:t>• Resource calendars</a:t>
              </a:r>
            </a:p>
            <a:p>
              <a:pPr lvl="1"/>
              <a:r>
                <a:rPr lang="en-US" sz="1400" dirty="0"/>
                <a:t>• Resource requirements</a:t>
              </a:r>
            </a:p>
            <a:p>
              <a:pPr lvl="1"/>
              <a:r>
                <a:rPr lang="en-US" sz="1400" dirty="0"/>
                <a:t>• Stakeholder register</a:t>
              </a:r>
            </a:p>
            <a:p>
              <a:r>
                <a:rPr lang="en-US" sz="1400" dirty="0"/>
                <a:t>3. Enterprise environmental</a:t>
              </a:r>
            </a:p>
            <a:p>
              <a:r>
                <a:rPr lang="en-US" sz="1400" dirty="0"/>
                <a:t>factors</a:t>
              </a:r>
            </a:p>
            <a:p>
              <a:r>
                <a:rPr lang="en-US" sz="1400" dirty="0"/>
                <a:t>4. Organizational process assets</a:t>
              </a:r>
              <a:endParaRPr lang="en-US" sz="3600" b="0" kern="1200" dirty="0">
                <a:latin typeface="+mn-lt"/>
              </a:endParaRPr>
            </a:p>
          </p:txBody>
        </p:sp>
      </p:grpSp>
    </p:spTree>
    <p:extLst>
      <p:ext uri="{BB962C8B-B14F-4D97-AF65-F5344CB8AC3E}">
        <p14:creationId xmlns:p14="http://schemas.microsoft.com/office/powerpoint/2010/main" val="9160508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Acquire Resource</a:t>
            </a:r>
            <a:r>
              <a:rPr lang="en-US" sz="3600" b="1" dirty="0">
                <a:latin typeface="+mn-lt"/>
              </a:rPr>
              <a:t>: </a:t>
            </a:r>
            <a:r>
              <a:rPr lang="en-US" sz="3600" b="1" dirty="0">
                <a:solidFill>
                  <a:srgbClr val="FF0000"/>
                </a:solidFill>
                <a:latin typeface="+mn-lt"/>
              </a:rPr>
              <a:t>INPUT</a:t>
            </a:r>
            <a:endParaRPr lang="id-ID" sz="3600" b="1" dirty="0">
              <a:solidFill>
                <a:srgbClr val="FF0000"/>
              </a:solidFill>
              <a:latin typeface="+mn-lt"/>
              <a:cs typeface="Century Gothic" charset="0"/>
            </a:endParaRPr>
          </a:p>
        </p:txBody>
      </p:sp>
      <p:pic>
        <p:nvPicPr>
          <p:cNvPr id="13" name="Picture 12"/>
          <p:cNvPicPr/>
          <p:nvPr/>
        </p:nvPicPr>
        <p:blipFill>
          <a:blip r:embed="rId2" cstate="print"/>
          <a:srcRect/>
          <a:stretch>
            <a:fillRect/>
          </a:stretch>
        </p:blipFill>
        <p:spPr bwMode="auto">
          <a:xfrm>
            <a:off x="11095630" y="75561"/>
            <a:ext cx="955343" cy="639228"/>
          </a:xfrm>
          <a:prstGeom prst="rect">
            <a:avLst/>
          </a:prstGeom>
          <a:noFill/>
          <a:ln w="9525">
            <a:noFill/>
            <a:miter lim="800000"/>
            <a:headEnd/>
            <a:tailEnd/>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106" y="5459104"/>
            <a:ext cx="1876603" cy="1398896"/>
          </a:xfrm>
          <a:prstGeom prst="rect">
            <a:avLst/>
          </a:prstGeom>
        </p:spPr>
      </p:pic>
      <p:sp>
        <p:nvSpPr>
          <p:cNvPr id="16" name="object 3"/>
          <p:cNvSpPr txBox="1"/>
          <p:nvPr/>
        </p:nvSpPr>
        <p:spPr>
          <a:xfrm>
            <a:off x="3318861" y="2182819"/>
            <a:ext cx="6574248" cy="313547"/>
          </a:xfrm>
          <a:prstGeom prst="rect">
            <a:avLst/>
          </a:prstGeom>
        </p:spPr>
        <p:txBody>
          <a:bodyPr vert="horz" wrap="square" lIns="0" tIns="81915" rIns="0" bIns="0" rtlCol="0">
            <a:spAutoFit/>
          </a:bodyPr>
          <a:lstStyle/>
          <a:p>
            <a:pPr marL="9525" marR="0" lvl="0" indent="0" algn="just" defTabSz="914400" rtl="0" eaLnBrk="1" fontAlgn="auto" latinLnBrk="0" hangingPunct="1">
              <a:lnSpc>
                <a:spcPct val="100000"/>
              </a:lnSpc>
              <a:spcBef>
                <a:spcPts val="645"/>
              </a:spcBef>
              <a:spcAft>
                <a:spcPts val="0"/>
              </a:spcAft>
              <a:buClrTx/>
              <a:buSzTx/>
              <a:buFontTx/>
              <a:buNone/>
              <a:tabLst>
                <a:tab pos="266700" algn="l"/>
              </a:tabLst>
              <a:defRPr/>
            </a:pPr>
            <a:r>
              <a:rPr kumimoji="0" lang="en-US" sz="1500" b="0" i="0" u="none" strike="noStrike" kern="1200" cap="none" spc="0" normalizeH="0" baseline="0" noProof="0" dirty="0">
                <a:ln>
                  <a:noFill/>
                </a:ln>
                <a:solidFill>
                  <a:srgbClr val="675E47"/>
                </a:solidFill>
                <a:effectLst/>
                <a:uLnTx/>
                <a:uFillTx/>
                <a:latin typeface="Calibri"/>
                <a:ea typeface="+mn-ea"/>
                <a:cs typeface="Comic Sans MS"/>
              </a:rPr>
              <a:t>.</a:t>
            </a:r>
            <a:endParaRPr kumimoji="0" sz="1500" b="0" i="0" u="none" strike="noStrike" kern="1200" cap="none" spc="0" normalizeH="0" baseline="0" noProof="0" dirty="0">
              <a:ln>
                <a:noFill/>
              </a:ln>
              <a:solidFill>
                <a:srgbClr val="675E47"/>
              </a:solidFill>
              <a:effectLst/>
              <a:uLnTx/>
              <a:uFillTx/>
              <a:latin typeface="Calibri"/>
              <a:ea typeface="+mn-ea"/>
              <a:cs typeface="Comic Sans MS"/>
            </a:endParaRPr>
          </a:p>
        </p:txBody>
      </p:sp>
      <p:sp>
        <p:nvSpPr>
          <p:cNvPr id="23" name="Content Placeholder 2"/>
          <p:cNvSpPr>
            <a:spLocks noGrp="1"/>
          </p:cNvSpPr>
          <p:nvPr>
            <p:ph idx="1"/>
          </p:nvPr>
        </p:nvSpPr>
        <p:spPr>
          <a:xfrm>
            <a:off x="3055616" y="894379"/>
            <a:ext cx="8640515" cy="1862469"/>
          </a:xfrm>
          <a:solidFill>
            <a:schemeClr val="accent3"/>
          </a:solidFill>
        </p:spPr>
        <p:txBody>
          <a:bodyPr>
            <a:noAutofit/>
          </a:bodyPr>
          <a:lstStyle/>
          <a:p>
            <a:pPr marL="0" indent="0">
              <a:buNone/>
            </a:pPr>
            <a:r>
              <a:rPr lang="en" dirty="0">
                <a:solidFill>
                  <a:srgbClr val="2F2B20"/>
                </a:solidFill>
              </a:rPr>
              <a:t>3. Organizational Process Assets</a:t>
            </a:r>
          </a:p>
          <a:p>
            <a:r>
              <a:rPr lang="en-US" sz="2400" dirty="0">
                <a:solidFill>
                  <a:srgbClr val="2F2B20"/>
                </a:solidFill>
                <a:latin typeface="Trebuchet MS" pitchFamily="34" charset="0"/>
              </a:rPr>
              <a:t>Proses </a:t>
            </a:r>
            <a:r>
              <a:rPr lang="en-US" sz="2400" dirty="0" err="1">
                <a:solidFill>
                  <a:srgbClr val="2F2B20"/>
                </a:solidFill>
                <a:latin typeface="Trebuchet MS" pitchFamily="34" charset="0"/>
              </a:rPr>
              <a:t>Aset</a:t>
            </a:r>
            <a:r>
              <a:rPr lang="en-US" sz="2400" dirty="0">
                <a:solidFill>
                  <a:srgbClr val="2F2B20"/>
                </a:solidFill>
                <a:latin typeface="Trebuchet MS" pitchFamily="34" charset="0"/>
              </a:rPr>
              <a:t> </a:t>
            </a:r>
            <a:r>
              <a:rPr lang="en-US" sz="2400" dirty="0" err="1">
                <a:solidFill>
                  <a:srgbClr val="2F2B20"/>
                </a:solidFill>
                <a:latin typeface="Trebuchet MS" pitchFamily="34" charset="0"/>
              </a:rPr>
              <a:t>organisasi</a:t>
            </a:r>
            <a:r>
              <a:rPr lang="en-US" sz="2400" dirty="0">
                <a:solidFill>
                  <a:srgbClr val="2F2B20"/>
                </a:solidFill>
                <a:latin typeface="Trebuchet MS" pitchFamily="34" charset="0"/>
              </a:rPr>
              <a:t> yang </a:t>
            </a:r>
            <a:r>
              <a:rPr lang="en-US" sz="2400" dirty="0" err="1">
                <a:solidFill>
                  <a:srgbClr val="2F2B20"/>
                </a:solidFill>
                <a:latin typeface="Trebuchet MS" pitchFamily="34" charset="0"/>
              </a:rPr>
              <a:t>mempengaruhi</a:t>
            </a:r>
            <a:r>
              <a:rPr lang="en-US" sz="2400" dirty="0">
                <a:solidFill>
                  <a:srgbClr val="2F2B20"/>
                </a:solidFill>
                <a:latin typeface="Trebuchet MS" pitchFamily="34" charset="0"/>
              </a:rPr>
              <a:t> proses Tim </a:t>
            </a:r>
            <a:r>
              <a:rPr lang="en-US" sz="2400" dirty="0" err="1">
                <a:solidFill>
                  <a:srgbClr val="2F2B20"/>
                </a:solidFill>
                <a:latin typeface="Trebuchet MS" pitchFamily="34" charset="0"/>
              </a:rPr>
              <a:t>Proyek</a:t>
            </a:r>
            <a:r>
              <a:rPr lang="en-US" sz="2400" dirty="0">
                <a:solidFill>
                  <a:srgbClr val="2F2B20"/>
                </a:solidFill>
                <a:latin typeface="Trebuchet MS" pitchFamily="34" charset="0"/>
              </a:rPr>
              <a:t> </a:t>
            </a:r>
            <a:r>
              <a:rPr lang="en-US" sz="2400" dirty="0" err="1">
                <a:solidFill>
                  <a:srgbClr val="2F2B20"/>
                </a:solidFill>
                <a:latin typeface="Trebuchet MS" pitchFamily="34" charset="0"/>
              </a:rPr>
              <a:t>termasuk</a:t>
            </a:r>
            <a:r>
              <a:rPr lang="en-US" sz="2400" dirty="0">
                <a:solidFill>
                  <a:srgbClr val="2F2B20"/>
                </a:solidFill>
                <a:latin typeface="Trebuchet MS" pitchFamily="34" charset="0"/>
              </a:rPr>
              <a:t>, </a:t>
            </a:r>
            <a:r>
              <a:rPr lang="en-US" sz="2400" dirty="0" err="1">
                <a:solidFill>
                  <a:srgbClr val="2F2B20"/>
                </a:solidFill>
                <a:latin typeface="Trebuchet MS" pitchFamily="34" charset="0"/>
              </a:rPr>
              <a:t>namun</a:t>
            </a:r>
            <a:r>
              <a:rPr lang="en-US" sz="2400" dirty="0">
                <a:solidFill>
                  <a:srgbClr val="2F2B20"/>
                </a:solidFill>
                <a:latin typeface="Trebuchet MS" pitchFamily="34" charset="0"/>
              </a:rPr>
              <a:t> </a:t>
            </a:r>
            <a:r>
              <a:rPr lang="en-US" sz="2400" dirty="0" err="1">
                <a:solidFill>
                  <a:srgbClr val="2F2B20"/>
                </a:solidFill>
                <a:latin typeface="Trebuchet MS" pitchFamily="34" charset="0"/>
              </a:rPr>
              <a:t>tidak</a:t>
            </a:r>
            <a:r>
              <a:rPr lang="en-US" sz="2400" dirty="0">
                <a:solidFill>
                  <a:srgbClr val="2F2B20"/>
                </a:solidFill>
                <a:latin typeface="Trebuchet MS" pitchFamily="34" charset="0"/>
              </a:rPr>
              <a:t> </a:t>
            </a:r>
            <a:r>
              <a:rPr lang="en-US" sz="2400" dirty="0" err="1">
                <a:solidFill>
                  <a:srgbClr val="2F2B20"/>
                </a:solidFill>
                <a:latin typeface="Trebuchet MS" pitchFamily="34" charset="0"/>
              </a:rPr>
              <a:t>terbatas</a:t>
            </a:r>
            <a:r>
              <a:rPr lang="en-US" sz="2400" dirty="0">
                <a:solidFill>
                  <a:srgbClr val="2F2B20"/>
                </a:solidFill>
                <a:latin typeface="Trebuchet MS" pitchFamily="34" charset="0"/>
              </a:rPr>
              <a:t> </a:t>
            </a:r>
            <a:r>
              <a:rPr lang="en-US" sz="2400" dirty="0" err="1">
                <a:solidFill>
                  <a:srgbClr val="2F2B20"/>
                </a:solidFill>
                <a:latin typeface="Trebuchet MS" pitchFamily="34" charset="0"/>
              </a:rPr>
              <a:t>pada</a:t>
            </a:r>
            <a:r>
              <a:rPr lang="en-US" sz="2400" dirty="0">
                <a:solidFill>
                  <a:srgbClr val="2F2B20"/>
                </a:solidFill>
                <a:latin typeface="Trebuchet MS" pitchFamily="34" charset="0"/>
              </a:rPr>
              <a:t>, </a:t>
            </a:r>
            <a:r>
              <a:rPr lang="en-US" sz="2400" dirty="0" err="1">
                <a:solidFill>
                  <a:srgbClr val="2F2B20"/>
                </a:solidFill>
                <a:latin typeface="Trebuchet MS" pitchFamily="34" charset="0"/>
              </a:rPr>
              <a:t>kebijakan</a:t>
            </a:r>
            <a:r>
              <a:rPr lang="en-US" sz="2400" dirty="0">
                <a:solidFill>
                  <a:srgbClr val="2F2B20"/>
                </a:solidFill>
                <a:latin typeface="Trebuchet MS" pitchFamily="34" charset="0"/>
              </a:rPr>
              <a:t> </a:t>
            </a:r>
            <a:r>
              <a:rPr lang="en-US" sz="2400" dirty="0" err="1">
                <a:solidFill>
                  <a:srgbClr val="2F2B20"/>
                </a:solidFill>
                <a:latin typeface="Trebuchet MS" pitchFamily="34" charset="0"/>
              </a:rPr>
              <a:t>standar</a:t>
            </a:r>
            <a:r>
              <a:rPr lang="en-US" sz="2400" dirty="0">
                <a:solidFill>
                  <a:srgbClr val="2F2B20"/>
                </a:solidFill>
                <a:latin typeface="Trebuchet MS" pitchFamily="34" charset="0"/>
              </a:rPr>
              <a:t> </a:t>
            </a:r>
            <a:r>
              <a:rPr lang="en-US" sz="2400" dirty="0" err="1">
                <a:solidFill>
                  <a:srgbClr val="2F2B20"/>
                </a:solidFill>
                <a:latin typeface="Trebuchet MS" pitchFamily="34" charset="0"/>
              </a:rPr>
              <a:t>organisasi</a:t>
            </a:r>
            <a:r>
              <a:rPr lang="en-US" sz="2400" dirty="0">
                <a:solidFill>
                  <a:srgbClr val="2F2B20"/>
                </a:solidFill>
                <a:latin typeface="Trebuchet MS" pitchFamily="34" charset="0"/>
              </a:rPr>
              <a:t>, proses, </a:t>
            </a:r>
            <a:r>
              <a:rPr lang="en-US" sz="2400" dirty="0" err="1">
                <a:solidFill>
                  <a:srgbClr val="2F2B20"/>
                </a:solidFill>
                <a:latin typeface="Trebuchet MS" pitchFamily="34" charset="0"/>
              </a:rPr>
              <a:t>dan</a:t>
            </a:r>
            <a:r>
              <a:rPr lang="en-US" sz="2400" dirty="0">
                <a:solidFill>
                  <a:srgbClr val="2F2B20"/>
                </a:solidFill>
                <a:latin typeface="Trebuchet MS" pitchFamily="34" charset="0"/>
              </a:rPr>
              <a:t> </a:t>
            </a:r>
            <a:r>
              <a:rPr lang="en-US" sz="2400" dirty="0" err="1">
                <a:solidFill>
                  <a:srgbClr val="2F2B20"/>
                </a:solidFill>
                <a:latin typeface="Trebuchet MS" pitchFamily="34" charset="0"/>
              </a:rPr>
              <a:t>prosedur</a:t>
            </a:r>
            <a:r>
              <a:rPr lang="en-US" sz="2400" dirty="0">
                <a:solidFill>
                  <a:srgbClr val="2F2B20"/>
                </a:solidFill>
                <a:latin typeface="Trebuchet MS" pitchFamily="34" charset="0"/>
              </a:rPr>
              <a:t>.</a:t>
            </a:r>
          </a:p>
          <a:p>
            <a:pPr algn="just">
              <a:lnSpc>
                <a:spcPct val="150000"/>
              </a:lnSpc>
            </a:pPr>
            <a:endParaRPr lang="id-ID" sz="1400" dirty="0">
              <a:solidFill>
                <a:schemeClr val="tx1">
                  <a:lumMod val="85000"/>
                  <a:lumOff val="15000"/>
                </a:schemeClr>
              </a:solidFill>
            </a:endParaRPr>
          </a:p>
        </p:txBody>
      </p:sp>
      <p:sp>
        <p:nvSpPr>
          <p:cNvPr id="24" name="Content Placeholder 2"/>
          <p:cNvSpPr txBox="1">
            <a:spLocks/>
          </p:cNvSpPr>
          <p:nvPr/>
        </p:nvSpPr>
        <p:spPr>
          <a:xfrm>
            <a:off x="3051820" y="2936438"/>
            <a:ext cx="8644311" cy="3723669"/>
          </a:xfrm>
          <a:prstGeom prst="rect">
            <a:avLst/>
          </a:prstGeom>
          <a:solidFill>
            <a:schemeClr val="accent6">
              <a:lumMod val="60000"/>
              <a:lumOff val="4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 sz="2000" b="1" dirty="0"/>
              <a:t>4. Enterprise Environmental Factor</a:t>
            </a:r>
          </a:p>
          <a:p>
            <a:r>
              <a:rPr lang="en-US" sz="2000" dirty="0" err="1">
                <a:solidFill>
                  <a:srgbClr val="2F2B20"/>
                </a:solidFill>
                <a:latin typeface="Trebuchet MS" pitchFamily="34" charset="0"/>
              </a:rPr>
              <a:t>Faktor-faktor</a:t>
            </a:r>
            <a:r>
              <a:rPr lang="en-US" sz="2000" dirty="0">
                <a:solidFill>
                  <a:srgbClr val="2F2B20"/>
                </a:solidFill>
                <a:latin typeface="Trebuchet MS" pitchFamily="34" charset="0"/>
              </a:rPr>
              <a:t> </a:t>
            </a:r>
            <a:r>
              <a:rPr lang="en-US" sz="2000" dirty="0" err="1">
                <a:solidFill>
                  <a:srgbClr val="2F2B20"/>
                </a:solidFill>
                <a:latin typeface="Trebuchet MS" pitchFamily="34" charset="0"/>
              </a:rPr>
              <a:t>lingkungan</a:t>
            </a:r>
            <a:r>
              <a:rPr lang="en-US" sz="2000" dirty="0">
                <a:solidFill>
                  <a:srgbClr val="2F2B20"/>
                </a:solidFill>
                <a:latin typeface="Trebuchet MS" pitchFamily="34" charset="0"/>
              </a:rPr>
              <a:t> </a:t>
            </a:r>
            <a:r>
              <a:rPr lang="en-US" sz="2000" dirty="0" err="1">
                <a:solidFill>
                  <a:srgbClr val="2F2B20"/>
                </a:solidFill>
                <a:latin typeface="Trebuchet MS" pitchFamily="34" charset="0"/>
              </a:rPr>
              <a:t>perusahaan</a:t>
            </a:r>
            <a:r>
              <a:rPr lang="en-US" sz="2000" dirty="0">
                <a:solidFill>
                  <a:srgbClr val="2F2B20"/>
                </a:solidFill>
                <a:latin typeface="Trebuchet MS" pitchFamily="34" charset="0"/>
              </a:rPr>
              <a:t> yang </a:t>
            </a:r>
            <a:r>
              <a:rPr lang="en-US" sz="2000" dirty="0" err="1">
                <a:solidFill>
                  <a:srgbClr val="2F2B20"/>
                </a:solidFill>
                <a:latin typeface="Trebuchet MS" pitchFamily="34" charset="0"/>
              </a:rPr>
              <a:t>mempengaruhi</a:t>
            </a:r>
            <a:r>
              <a:rPr lang="en-US" sz="2000" dirty="0">
                <a:solidFill>
                  <a:srgbClr val="2F2B20"/>
                </a:solidFill>
                <a:latin typeface="Trebuchet MS" pitchFamily="34" charset="0"/>
              </a:rPr>
              <a:t> proses </a:t>
            </a:r>
            <a:r>
              <a:rPr lang="en-US" sz="2000" dirty="0" err="1">
                <a:solidFill>
                  <a:srgbClr val="2F2B20"/>
                </a:solidFill>
                <a:latin typeface="Trebuchet MS" pitchFamily="34" charset="0"/>
              </a:rPr>
              <a:t>perolehan</a:t>
            </a:r>
            <a:r>
              <a:rPr lang="en-US" sz="2000" dirty="0">
                <a:solidFill>
                  <a:srgbClr val="2F2B20"/>
                </a:solidFill>
                <a:latin typeface="Trebuchet MS" pitchFamily="34" charset="0"/>
              </a:rPr>
              <a:t> Tim </a:t>
            </a:r>
            <a:r>
              <a:rPr lang="en-US" sz="2000" dirty="0" err="1">
                <a:solidFill>
                  <a:srgbClr val="2F2B20"/>
                </a:solidFill>
                <a:latin typeface="Trebuchet MS" pitchFamily="34" charset="0"/>
              </a:rPr>
              <a:t>Proyek</a:t>
            </a:r>
            <a:r>
              <a:rPr lang="en-US" sz="2000" dirty="0">
                <a:solidFill>
                  <a:srgbClr val="2F2B20"/>
                </a:solidFill>
                <a:latin typeface="Trebuchet MS" pitchFamily="34" charset="0"/>
              </a:rPr>
              <a:t> </a:t>
            </a:r>
            <a:r>
              <a:rPr lang="en-US" sz="2000" dirty="0" err="1">
                <a:solidFill>
                  <a:srgbClr val="2F2B20"/>
                </a:solidFill>
                <a:latin typeface="Trebuchet MS" pitchFamily="34" charset="0"/>
              </a:rPr>
              <a:t>termasuk</a:t>
            </a:r>
            <a:r>
              <a:rPr lang="en-US" sz="2000" dirty="0">
                <a:solidFill>
                  <a:srgbClr val="2F2B20"/>
                </a:solidFill>
                <a:latin typeface="Trebuchet MS" pitchFamily="34" charset="0"/>
              </a:rPr>
              <a:t>, </a:t>
            </a:r>
            <a:r>
              <a:rPr lang="en-US" sz="2000" dirty="0" err="1">
                <a:solidFill>
                  <a:srgbClr val="2F2B20"/>
                </a:solidFill>
                <a:latin typeface="Trebuchet MS" pitchFamily="34" charset="0"/>
              </a:rPr>
              <a:t>namun</a:t>
            </a:r>
            <a:r>
              <a:rPr lang="en-US" sz="2000" dirty="0">
                <a:solidFill>
                  <a:srgbClr val="2F2B20"/>
                </a:solidFill>
                <a:latin typeface="Trebuchet MS" pitchFamily="34" charset="0"/>
              </a:rPr>
              <a:t> </a:t>
            </a:r>
            <a:r>
              <a:rPr lang="en-US" sz="2000" dirty="0" err="1">
                <a:solidFill>
                  <a:srgbClr val="2F2B20"/>
                </a:solidFill>
                <a:latin typeface="Trebuchet MS" pitchFamily="34" charset="0"/>
              </a:rPr>
              <a:t>tidak</a:t>
            </a:r>
            <a:r>
              <a:rPr lang="en-US" sz="2000" dirty="0">
                <a:solidFill>
                  <a:srgbClr val="2F2B20"/>
                </a:solidFill>
                <a:latin typeface="Trebuchet MS" pitchFamily="34" charset="0"/>
              </a:rPr>
              <a:t> </a:t>
            </a:r>
            <a:r>
              <a:rPr lang="en-US" sz="2000" dirty="0" err="1">
                <a:solidFill>
                  <a:srgbClr val="2F2B20"/>
                </a:solidFill>
                <a:latin typeface="Trebuchet MS" pitchFamily="34" charset="0"/>
              </a:rPr>
              <a:t>terbatas</a:t>
            </a:r>
            <a:r>
              <a:rPr lang="en-US" sz="2000" dirty="0">
                <a:solidFill>
                  <a:srgbClr val="2F2B20"/>
                </a:solidFill>
                <a:latin typeface="Trebuchet MS" pitchFamily="34" charset="0"/>
              </a:rPr>
              <a:t> </a:t>
            </a:r>
            <a:r>
              <a:rPr lang="en-US" sz="2000" dirty="0" err="1">
                <a:solidFill>
                  <a:srgbClr val="2F2B20"/>
                </a:solidFill>
                <a:latin typeface="Trebuchet MS" pitchFamily="34" charset="0"/>
              </a:rPr>
              <a:t>pada</a:t>
            </a:r>
            <a:r>
              <a:rPr lang="en-US" sz="2000" dirty="0">
                <a:solidFill>
                  <a:srgbClr val="2F2B20"/>
                </a:solidFill>
                <a:latin typeface="Trebuchet MS" pitchFamily="34" charset="0"/>
              </a:rPr>
              <a:t>:</a:t>
            </a:r>
          </a:p>
          <a:p>
            <a:pPr marL="285750" indent="-285750"/>
            <a:r>
              <a:rPr lang="en-US" sz="2000" dirty="0" err="1">
                <a:solidFill>
                  <a:srgbClr val="2F2B20"/>
                </a:solidFill>
                <a:latin typeface="Trebuchet MS" pitchFamily="34" charset="0"/>
              </a:rPr>
              <a:t>informasi</a:t>
            </a:r>
            <a:r>
              <a:rPr lang="en-US" sz="2000" dirty="0">
                <a:solidFill>
                  <a:srgbClr val="2F2B20"/>
                </a:solidFill>
                <a:latin typeface="Trebuchet MS" pitchFamily="34" charset="0"/>
              </a:rPr>
              <a:t> yang </a:t>
            </a:r>
            <a:r>
              <a:rPr lang="en-US" sz="2000" dirty="0" err="1">
                <a:solidFill>
                  <a:srgbClr val="2F2B20"/>
                </a:solidFill>
                <a:latin typeface="Trebuchet MS" pitchFamily="34" charset="0"/>
              </a:rPr>
              <a:t>ada</a:t>
            </a:r>
            <a:r>
              <a:rPr lang="en-US" sz="2000" dirty="0">
                <a:solidFill>
                  <a:srgbClr val="2F2B20"/>
                </a:solidFill>
                <a:latin typeface="Trebuchet MS" pitchFamily="34" charset="0"/>
              </a:rPr>
              <a:t> </a:t>
            </a:r>
            <a:r>
              <a:rPr lang="en-US" sz="2000" dirty="0" err="1">
                <a:solidFill>
                  <a:srgbClr val="2F2B20"/>
                </a:solidFill>
                <a:latin typeface="Trebuchet MS" pitchFamily="34" charset="0"/>
              </a:rPr>
              <a:t>pada</a:t>
            </a:r>
            <a:r>
              <a:rPr lang="en-US" sz="2000" dirty="0">
                <a:solidFill>
                  <a:srgbClr val="2F2B20"/>
                </a:solidFill>
                <a:latin typeface="Trebuchet MS" pitchFamily="34" charset="0"/>
              </a:rPr>
              <a:t> </a:t>
            </a:r>
            <a:r>
              <a:rPr lang="en-US" sz="2000" dirty="0" err="1">
                <a:solidFill>
                  <a:srgbClr val="2F2B20"/>
                </a:solidFill>
                <a:latin typeface="Trebuchet MS" pitchFamily="34" charset="0"/>
              </a:rPr>
              <a:t>sumber</a:t>
            </a:r>
            <a:r>
              <a:rPr lang="en-US" sz="2000" dirty="0">
                <a:solidFill>
                  <a:srgbClr val="2F2B20"/>
                </a:solidFill>
                <a:latin typeface="Trebuchet MS" pitchFamily="34" charset="0"/>
              </a:rPr>
              <a:t> </a:t>
            </a:r>
            <a:r>
              <a:rPr lang="en-US" sz="2000" dirty="0" err="1">
                <a:solidFill>
                  <a:srgbClr val="2F2B20"/>
                </a:solidFill>
                <a:latin typeface="Trebuchet MS" pitchFamily="34" charset="0"/>
              </a:rPr>
              <a:t>daya</a:t>
            </a:r>
            <a:r>
              <a:rPr lang="en-US" sz="2000" dirty="0">
                <a:solidFill>
                  <a:srgbClr val="2F2B20"/>
                </a:solidFill>
                <a:latin typeface="Trebuchet MS" pitchFamily="34" charset="0"/>
              </a:rPr>
              <a:t> </a:t>
            </a:r>
            <a:r>
              <a:rPr lang="en-US" sz="2000" dirty="0" err="1">
                <a:solidFill>
                  <a:srgbClr val="2F2B20"/>
                </a:solidFill>
                <a:latin typeface="Trebuchet MS" pitchFamily="34" charset="0"/>
              </a:rPr>
              <a:t>manusia</a:t>
            </a:r>
            <a:r>
              <a:rPr lang="en-US" sz="2000" dirty="0">
                <a:solidFill>
                  <a:srgbClr val="2F2B20"/>
                </a:solidFill>
                <a:latin typeface="Trebuchet MS" pitchFamily="34" charset="0"/>
              </a:rPr>
              <a:t> </a:t>
            </a:r>
            <a:r>
              <a:rPr lang="en-US" sz="2000" dirty="0" err="1">
                <a:solidFill>
                  <a:srgbClr val="2F2B20"/>
                </a:solidFill>
                <a:latin typeface="Trebuchet MS" pitchFamily="34" charset="0"/>
              </a:rPr>
              <a:t>termasuk</a:t>
            </a:r>
            <a:r>
              <a:rPr lang="en-US" sz="2000" dirty="0">
                <a:solidFill>
                  <a:srgbClr val="2F2B20"/>
                </a:solidFill>
                <a:latin typeface="Trebuchet MS" pitchFamily="34" charset="0"/>
              </a:rPr>
              <a:t> </a:t>
            </a:r>
            <a:r>
              <a:rPr lang="en-US" sz="2000" dirty="0" err="1">
                <a:solidFill>
                  <a:srgbClr val="2F2B20"/>
                </a:solidFill>
                <a:latin typeface="Trebuchet MS" pitchFamily="34" charset="0"/>
              </a:rPr>
              <a:t>ketersediaan</a:t>
            </a:r>
            <a:r>
              <a:rPr lang="en-US" sz="2000" dirty="0">
                <a:solidFill>
                  <a:srgbClr val="2F2B20"/>
                </a:solidFill>
                <a:latin typeface="Trebuchet MS" pitchFamily="34" charset="0"/>
              </a:rPr>
              <a:t>, </a:t>
            </a:r>
            <a:r>
              <a:rPr lang="en-US" sz="2000" dirty="0" err="1">
                <a:solidFill>
                  <a:srgbClr val="2F2B20"/>
                </a:solidFill>
                <a:latin typeface="Trebuchet MS" pitchFamily="34" charset="0"/>
              </a:rPr>
              <a:t>tingkat</a:t>
            </a:r>
            <a:r>
              <a:rPr lang="en-US" sz="2000" dirty="0">
                <a:solidFill>
                  <a:srgbClr val="2F2B20"/>
                </a:solidFill>
                <a:latin typeface="Trebuchet MS" pitchFamily="34" charset="0"/>
              </a:rPr>
              <a:t> </a:t>
            </a:r>
            <a:r>
              <a:rPr lang="en-US" sz="2000" dirty="0" err="1">
                <a:solidFill>
                  <a:srgbClr val="2F2B20"/>
                </a:solidFill>
                <a:latin typeface="Trebuchet MS" pitchFamily="34" charset="0"/>
              </a:rPr>
              <a:t>kompetensi</a:t>
            </a:r>
            <a:r>
              <a:rPr lang="en-US" sz="2000" dirty="0">
                <a:solidFill>
                  <a:srgbClr val="2F2B20"/>
                </a:solidFill>
                <a:latin typeface="Trebuchet MS" pitchFamily="34" charset="0"/>
              </a:rPr>
              <a:t>, </a:t>
            </a:r>
            <a:r>
              <a:rPr lang="en-US" sz="2000" dirty="0" err="1">
                <a:solidFill>
                  <a:srgbClr val="2F2B20"/>
                </a:solidFill>
                <a:latin typeface="Trebuchet MS" pitchFamily="34" charset="0"/>
              </a:rPr>
              <a:t>pengalaman</a:t>
            </a:r>
            <a:r>
              <a:rPr lang="en-US" sz="2000" dirty="0">
                <a:solidFill>
                  <a:srgbClr val="2F2B20"/>
                </a:solidFill>
                <a:latin typeface="Trebuchet MS" pitchFamily="34" charset="0"/>
              </a:rPr>
              <a:t> </a:t>
            </a:r>
            <a:r>
              <a:rPr lang="en-US" sz="2000" dirty="0" err="1">
                <a:solidFill>
                  <a:srgbClr val="2F2B20"/>
                </a:solidFill>
                <a:latin typeface="Trebuchet MS" pitchFamily="34" charset="0"/>
              </a:rPr>
              <a:t>sebelumnya</a:t>
            </a:r>
            <a:r>
              <a:rPr lang="en-US" sz="2000" dirty="0">
                <a:solidFill>
                  <a:srgbClr val="2F2B20"/>
                </a:solidFill>
                <a:latin typeface="Trebuchet MS" pitchFamily="34" charset="0"/>
              </a:rPr>
              <a:t>, </a:t>
            </a:r>
            <a:r>
              <a:rPr lang="en-US" sz="2000" dirty="0" err="1">
                <a:solidFill>
                  <a:srgbClr val="2F2B20"/>
                </a:solidFill>
                <a:latin typeface="Trebuchet MS" pitchFamily="34" charset="0"/>
              </a:rPr>
              <a:t>minat</a:t>
            </a:r>
            <a:r>
              <a:rPr lang="en-US" sz="2000" dirty="0">
                <a:solidFill>
                  <a:srgbClr val="2F2B20"/>
                </a:solidFill>
                <a:latin typeface="Trebuchet MS" pitchFamily="34" charset="0"/>
              </a:rPr>
              <a:t> </a:t>
            </a:r>
            <a:r>
              <a:rPr lang="en-US" sz="2000" dirty="0" err="1">
                <a:solidFill>
                  <a:srgbClr val="2F2B20"/>
                </a:solidFill>
                <a:latin typeface="Trebuchet MS" pitchFamily="34" charset="0"/>
              </a:rPr>
              <a:t>bekerja</a:t>
            </a:r>
            <a:r>
              <a:rPr lang="en-US" sz="2000" dirty="0">
                <a:solidFill>
                  <a:srgbClr val="2F2B20"/>
                </a:solidFill>
                <a:latin typeface="Trebuchet MS" pitchFamily="34" charset="0"/>
              </a:rPr>
              <a:t> </a:t>
            </a:r>
            <a:r>
              <a:rPr lang="en-US" sz="2000" dirty="0" err="1">
                <a:solidFill>
                  <a:srgbClr val="2F2B20"/>
                </a:solidFill>
                <a:latin typeface="Trebuchet MS" pitchFamily="34" charset="0"/>
              </a:rPr>
              <a:t>pada</a:t>
            </a:r>
            <a:r>
              <a:rPr lang="en-US" sz="2000" dirty="0">
                <a:solidFill>
                  <a:srgbClr val="2F2B20"/>
                </a:solidFill>
                <a:latin typeface="Trebuchet MS" pitchFamily="34" charset="0"/>
              </a:rPr>
              <a:t> </a:t>
            </a:r>
            <a:r>
              <a:rPr lang="en-US" sz="2000" dirty="0" err="1">
                <a:solidFill>
                  <a:srgbClr val="2F2B20"/>
                </a:solidFill>
                <a:latin typeface="Trebuchet MS" pitchFamily="34" charset="0"/>
              </a:rPr>
              <a:t>proyek</a:t>
            </a:r>
            <a:r>
              <a:rPr lang="en-US" sz="2000" dirty="0">
                <a:solidFill>
                  <a:srgbClr val="2F2B20"/>
                </a:solidFill>
                <a:latin typeface="Trebuchet MS" pitchFamily="34" charset="0"/>
              </a:rPr>
              <a:t> </a:t>
            </a:r>
            <a:r>
              <a:rPr lang="en-US" sz="2000" dirty="0" err="1">
                <a:solidFill>
                  <a:srgbClr val="2F2B20"/>
                </a:solidFill>
                <a:latin typeface="Trebuchet MS" pitchFamily="34" charset="0"/>
              </a:rPr>
              <a:t>dan</a:t>
            </a:r>
            <a:r>
              <a:rPr lang="en-US" sz="2000" dirty="0">
                <a:solidFill>
                  <a:srgbClr val="2F2B20"/>
                </a:solidFill>
                <a:latin typeface="Trebuchet MS" pitchFamily="34" charset="0"/>
              </a:rPr>
              <a:t> </a:t>
            </a:r>
            <a:r>
              <a:rPr lang="en-US" sz="2000" dirty="0" err="1">
                <a:solidFill>
                  <a:srgbClr val="2F2B20"/>
                </a:solidFill>
                <a:latin typeface="Trebuchet MS" pitchFamily="34" charset="0"/>
              </a:rPr>
              <a:t>tingkat</a:t>
            </a:r>
            <a:r>
              <a:rPr lang="en-US" sz="2000" dirty="0">
                <a:solidFill>
                  <a:srgbClr val="2F2B20"/>
                </a:solidFill>
                <a:latin typeface="Trebuchet MS" pitchFamily="34" charset="0"/>
              </a:rPr>
              <a:t> </a:t>
            </a:r>
            <a:r>
              <a:rPr lang="en-US" sz="2000" dirty="0" err="1">
                <a:solidFill>
                  <a:srgbClr val="2F2B20"/>
                </a:solidFill>
                <a:latin typeface="Trebuchet MS" pitchFamily="34" charset="0"/>
              </a:rPr>
              <a:t>biaya</a:t>
            </a:r>
            <a:r>
              <a:rPr lang="en-US" sz="2000" dirty="0">
                <a:solidFill>
                  <a:srgbClr val="2F2B20"/>
                </a:solidFill>
                <a:latin typeface="Trebuchet MS" pitchFamily="34" charset="0"/>
              </a:rPr>
              <a:t> </a:t>
            </a:r>
            <a:r>
              <a:rPr lang="en-US" sz="2000" dirty="0" err="1">
                <a:solidFill>
                  <a:srgbClr val="2F2B20"/>
                </a:solidFill>
                <a:latin typeface="Trebuchet MS" pitchFamily="34" charset="0"/>
              </a:rPr>
              <a:t>mereka</a:t>
            </a:r>
            <a:r>
              <a:rPr lang="en-US" sz="2000" dirty="0">
                <a:solidFill>
                  <a:srgbClr val="2F2B20"/>
                </a:solidFill>
                <a:latin typeface="Trebuchet MS" pitchFamily="34" charset="0"/>
              </a:rPr>
              <a:t>;</a:t>
            </a:r>
          </a:p>
          <a:p>
            <a:pPr marL="285750" indent="-285750"/>
            <a:r>
              <a:rPr lang="en-US" sz="2000" dirty="0" err="1">
                <a:solidFill>
                  <a:srgbClr val="2F2B20"/>
                </a:solidFill>
                <a:latin typeface="Trebuchet MS" pitchFamily="34" charset="0"/>
              </a:rPr>
              <a:t>kebijakan</a:t>
            </a:r>
            <a:r>
              <a:rPr lang="en-US" sz="2000" dirty="0">
                <a:solidFill>
                  <a:srgbClr val="2F2B20"/>
                </a:solidFill>
                <a:latin typeface="Trebuchet MS" pitchFamily="34" charset="0"/>
              </a:rPr>
              <a:t> </a:t>
            </a:r>
            <a:r>
              <a:rPr lang="en-US" sz="2000" dirty="0" err="1">
                <a:solidFill>
                  <a:srgbClr val="2F2B20"/>
                </a:solidFill>
                <a:latin typeface="Trebuchet MS" pitchFamily="34" charset="0"/>
              </a:rPr>
              <a:t>administrasi</a:t>
            </a:r>
            <a:r>
              <a:rPr lang="en-US" sz="2000" dirty="0">
                <a:solidFill>
                  <a:srgbClr val="2F2B20"/>
                </a:solidFill>
                <a:latin typeface="Trebuchet MS" pitchFamily="34" charset="0"/>
              </a:rPr>
              <a:t> </a:t>
            </a:r>
            <a:r>
              <a:rPr lang="en-US" sz="2000" dirty="0" err="1">
                <a:solidFill>
                  <a:srgbClr val="2F2B20"/>
                </a:solidFill>
                <a:latin typeface="Trebuchet MS" pitchFamily="34" charset="0"/>
              </a:rPr>
              <a:t>Personil</a:t>
            </a:r>
            <a:r>
              <a:rPr lang="en-US" sz="2000" dirty="0">
                <a:solidFill>
                  <a:srgbClr val="2F2B20"/>
                </a:solidFill>
                <a:latin typeface="Trebuchet MS" pitchFamily="34" charset="0"/>
              </a:rPr>
              <a:t> yang </a:t>
            </a:r>
            <a:r>
              <a:rPr lang="en-US" sz="2000" dirty="0" err="1">
                <a:solidFill>
                  <a:srgbClr val="2F2B20"/>
                </a:solidFill>
                <a:latin typeface="Trebuchet MS" pitchFamily="34" charset="0"/>
              </a:rPr>
              <a:t>mempengaruhi</a:t>
            </a:r>
            <a:r>
              <a:rPr lang="en-US" sz="2000" dirty="0">
                <a:solidFill>
                  <a:srgbClr val="2F2B20"/>
                </a:solidFill>
                <a:latin typeface="Trebuchet MS" pitchFamily="34" charset="0"/>
              </a:rPr>
              <a:t> </a:t>
            </a:r>
            <a:r>
              <a:rPr lang="en-US" sz="2000" dirty="0" err="1">
                <a:solidFill>
                  <a:srgbClr val="2F2B20"/>
                </a:solidFill>
                <a:latin typeface="Trebuchet MS" pitchFamily="34" charset="0"/>
              </a:rPr>
              <a:t>contohnya</a:t>
            </a:r>
            <a:r>
              <a:rPr lang="en-US" sz="2000" dirty="0">
                <a:solidFill>
                  <a:srgbClr val="2F2B20"/>
                </a:solidFill>
                <a:latin typeface="Trebuchet MS" pitchFamily="34" charset="0"/>
              </a:rPr>
              <a:t> outsourcing;</a:t>
            </a:r>
          </a:p>
          <a:p>
            <a:pPr marL="285750" indent="-285750"/>
            <a:r>
              <a:rPr lang="en-US" sz="2000" dirty="0" err="1">
                <a:solidFill>
                  <a:srgbClr val="2F2B20"/>
                </a:solidFill>
                <a:latin typeface="Trebuchet MS" pitchFamily="34" charset="0"/>
              </a:rPr>
              <a:t>Struktur</a:t>
            </a:r>
            <a:r>
              <a:rPr lang="en-US" sz="2000" dirty="0">
                <a:solidFill>
                  <a:srgbClr val="2F2B20"/>
                </a:solidFill>
                <a:latin typeface="Trebuchet MS" pitchFamily="34" charset="0"/>
              </a:rPr>
              <a:t> </a:t>
            </a:r>
            <a:r>
              <a:rPr lang="en-US" sz="2000" dirty="0" err="1">
                <a:solidFill>
                  <a:srgbClr val="2F2B20"/>
                </a:solidFill>
                <a:latin typeface="Trebuchet MS" pitchFamily="34" charset="0"/>
              </a:rPr>
              <a:t>organisasi</a:t>
            </a:r>
            <a:r>
              <a:rPr lang="en-US" sz="2000" dirty="0">
                <a:solidFill>
                  <a:srgbClr val="2F2B20"/>
                </a:solidFill>
                <a:latin typeface="Trebuchet MS" pitchFamily="34" charset="0"/>
              </a:rPr>
              <a:t>, </a:t>
            </a:r>
            <a:r>
              <a:rPr lang="en-US" sz="2000" dirty="0" err="1">
                <a:solidFill>
                  <a:srgbClr val="2F2B20"/>
                </a:solidFill>
                <a:latin typeface="Trebuchet MS" pitchFamily="34" charset="0"/>
              </a:rPr>
              <a:t>dan</a:t>
            </a:r>
            <a:endParaRPr lang="en-US" sz="2000" dirty="0">
              <a:solidFill>
                <a:srgbClr val="2F2B20"/>
              </a:solidFill>
              <a:latin typeface="Trebuchet MS" pitchFamily="34" charset="0"/>
            </a:endParaRPr>
          </a:p>
          <a:p>
            <a:pPr marL="285750" indent="-285750"/>
            <a:r>
              <a:rPr lang="en-US" sz="2000" dirty="0">
                <a:solidFill>
                  <a:srgbClr val="2F2B20"/>
                </a:solidFill>
                <a:latin typeface="Trebuchet MS" pitchFamily="34" charset="0"/>
              </a:rPr>
              <a:t>Colocation </a:t>
            </a:r>
            <a:r>
              <a:rPr lang="en-US" sz="2000" dirty="0" err="1">
                <a:solidFill>
                  <a:srgbClr val="2F2B20"/>
                </a:solidFill>
                <a:latin typeface="Trebuchet MS" pitchFamily="34" charset="0"/>
              </a:rPr>
              <a:t>atau</a:t>
            </a:r>
            <a:r>
              <a:rPr lang="en-US" sz="2000" dirty="0">
                <a:solidFill>
                  <a:srgbClr val="2F2B20"/>
                </a:solidFill>
                <a:latin typeface="Trebuchet MS" pitchFamily="34" charset="0"/>
              </a:rPr>
              <a:t> </a:t>
            </a:r>
            <a:r>
              <a:rPr lang="en-US" sz="2000" dirty="0" err="1">
                <a:solidFill>
                  <a:srgbClr val="2F2B20"/>
                </a:solidFill>
                <a:latin typeface="Trebuchet MS" pitchFamily="34" charset="0"/>
              </a:rPr>
              <a:t>beberapa</a:t>
            </a:r>
            <a:r>
              <a:rPr lang="en-US" sz="2000" dirty="0">
                <a:solidFill>
                  <a:srgbClr val="2F2B20"/>
                </a:solidFill>
                <a:latin typeface="Trebuchet MS" pitchFamily="34" charset="0"/>
              </a:rPr>
              <a:t> </a:t>
            </a:r>
            <a:r>
              <a:rPr lang="en-US" sz="2000" dirty="0" err="1">
                <a:solidFill>
                  <a:srgbClr val="2F2B20"/>
                </a:solidFill>
                <a:latin typeface="Trebuchet MS" pitchFamily="34" charset="0"/>
              </a:rPr>
              <a:t>lokasi</a:t>
            </a:r>
            <a:endParaRPr lang="en-US" sz="2000" dirty="0">
              <a:solidFill>
                <a:srgbClr val="2F2B20"/>
              </a:solidFill>
              <a:latin typeface="Trebuchet MS" pitchFamily="34" charset="0"/>
            </a:endParaRPr>
          </a:p>
        </p:txBody>
      </p:sp>
      <p:grpSp>
        <p:nvGrpSpPr>
          <p:cNvPr id="17" name="Group 16"/>
          <p:cNvGrpSpPr/>
          <p:nvPr/>
        </p:nvGrpSpPr>
        <p:grpSpPr>
          <a:xfrm>
            <a:off x="50639" y="846628"/>
            <a:ext cx="2478482" cy="4467223"/>
            <a:chOff x="50639" y="846628"/>
            <a:chExt cx="2478482" cy="4467223"/>
          </a:xfrm>
        </p:grpSpPr>
        <p:sp>
          <p:nvSpPr>
            <p:cNvPr id="18" name="Freeform 17"/>
            <p:cNvSpPr/>
            <p:nvPr/>
          </p:nvSpPr>
          <p:spPr>
            <a:xfrm>
              <a:off x="50639" y="846628"/>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19" name="Freeform 18"/>
            <p:cNvSpPr/>
            <p:nvPr/>
          </p:nvSpPr>
          <p:spPr>
            <a:xfrm>
              <a:off x="50639" y="1321073"/>
              <a:ext cx="2478482" cy="3992778"/>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Resource management plan</a:t>
              </a:r>
            </a:p>
            <a:p>
              <a:pPr lvl="1"/>
              <a:r>
                <a:rPr lang="en-US" sz="1400" dirty="0"/>
                <a:t>• Procurement management</a:t>
              </a:r>
            </a:p>
            <a:p>
              <a:pPr lvl="1"/>
              <a:r>
                <a:rPr lang="en-US" sz="1400" dirty="0"/>
                <a:t>plan</a:t>
              </a:r>
            </a:p>
            <a:p>
              <a:pPr lvl="1"/>
              <a:r>
                <a:rPr lang="en-US" sz="1400" dirty="0"/>
                <a:t>• Cost baseline</a:t>
              </a:r>
            </a:p>
            <a:p>
              <a:r>
                <a:rPr lang="en-US" sz="1400" dirty="0"/>
                <a:t>2. Project documents</a:t>
              </a:r>
            </a:p>
            <a:p>
              <a:pPr lvl="1"/>
              <a:r>
                <a:rPr lang="en-US" sz="1400" dirty="0"/>
                <a:t>• Project schedule</a:t>
              </a:r>
            </a:p>
            <a:p>
              <a:pPr lvl="1"/>
              <a:r>
                <a:rPr lang="en-US" sz="1400" dirty="0"/>
                <a:t>• Resource calendars</a:t>
              </a:r>
            </a:p>
            <a:p>
              <a:pPr lvl="1"/>
              <a:r>
                <a:rPr lang="en-US" sz="1400" dirty="0"/>
                <a:t>• Resource requirements</a:t>
              </a:r>
            </a:p>
            <a:p>
              <a:pPr lvl="1"/>
              <a:r>
                <a:rPr lang="en-US" sz="1400" dirty="0"/>
                <a:t>• Stakeholder register</a:t>
              </a:r>
            </a:p>
            <a:p>
              <a:r>
                <a:rPr lang="en-US" sz="1400" dirty="0"/>
                <a:t>3. Enterprise environmental</a:t>
              </a:r>
            </a:p>
            <a:p>
              <a:r>
                <a:rPr lang="en-US" sz="1400" dirty="0"/>
                <a:t>factors</a:t>
              </a:r>
            </a:p>
            <a:p>
              <a:r>
                <a:rPr lang="en-US" sz="1400" dirty="0"/>
                <a:t>4. Organizational process assets</a:t>
              </a:r>
              <a:endParaRPr lang="en-US" sz="3600" b="0" kern="1200" dirty="0">
                <a:latin typeface="+mn-lt"/>
              </a:endParaRPr>
            </a:p>
          </p:txBody>
        </p:sp>
      </p:grpSp>
    </p:spTree>
    <p:extLst>
      <p:ext uri="{BB962C8B-B14F-4D97-AF65-F5344CB8AC3E}">
        <p14:creationId xmlns:p14="http://schemas.microsoft.com/office/powerpoint/2010/main" val="1667462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cs typeface="Century Gothic" charset="0"/>
              </a:rPr>
              <a:t>Resource </a:t>
            </a:r>
            <a:r>
              <a:rPr lang="en-US" sz="3600" b="1" dirty="0"/>
              <a:t>Management: </a:t>
            </a:r>
            <a:r>
              <a:rPr lang="id-ID" sz="3600" dirty="0">
                <a:solidFill>
                  <a:srgbClr val="FF0000"/>
                </a:solidFill>
                <a:latin typeface="Algerian" panose="04020705040A02060702" pitchFamily="82" charset="0"/>
              </a:rPr>
              <a:t>INTRODUCING</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TextBox 1"/>
          <p:cNvSpPr txBox="1">
            <a:spLocks noChangeArrowheads="1"/>
          </p:cNvSpPr>
          <p:nvPr/>
        </p:nvSpPr>
        <p:spPr bwMode="auto">
          <a:xfrm>
            <a:off x="409433" y="1009935"/>
            <a:ext cx="11395880" cy="5552093"/>
          </a:xfrm>
          <a:prstGeom prst="round2DiagRect">
            <a:avLst>
              <a:gd name="adj1" fmla="val 10544"/>
              <a:gd name="adj2" fmla="val 0"/>
            </a:avLst>
          </a:prstGeom>
          <a:solidFill>
            <a:schemeClr val="accent1">
              <a:lumMod val="75000"/>
              <a:alpha val="69804"/>
            </a:schemeClr>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285750" indent="-285750" algn="just">
              <a:lnSpc>
                <a:spcPct val="200000"/>
              </a:lnSpc>
              <a:spcBef>
                <a:spcPts val="600"/>
              </a:spcBef>
              <a:buFont typeface="Wingdings" panose="05000000000000000000" pitchFamily="2" charset="2"/>
              <a:buChar char="§"/>
            </a:pPr>
            <a:r>
              <a:rPr lang="en-US" sz="2000" dirty="0">
                <a:solidFill>
                  <a:srgbClr val="2F2B20"/>
                </a:solidFill>
              </a:rPr>
              <a:t>Tim </a:t>
            </a:r>
            <a:r>
              <a:rPr lang="en-US" sz="2000" dirty="0" err="1">
                <a:solidFill>
                  <a:srgbClr val="2F2B20"/>
                </a:solidFill>
              </a:rPr>
              <a:t>proyek</a:t>
            </a:r>
            <a:r>
              <a:rPr lang="en-US" sz="2000" dirty="0">
                <a:solidFill>
                  <a:srgbClr val="2F2B20"/>
                </a:solidFill>
              </a:rPr>
              <a:t> </a:t>
            </a:r>
            <a:r>
              <a:rPr lang="en-US" sz="2000" dirty="0" err="1">
                <a:solidFill>
                  <a:srgbClr val="2F2B20"/>
                </a:solidFill>
              </a:rPr>
              <a:t>terdiri</a:t>
            </a:r>
            <a:r>
              <a:rPr lang="en-US" sz="2000" dirty="0">
                <a:solidFill>
                  <a:srgbClr val="2F2B20"/>
                </a:solidFill>
              </a:rPr>
              <a:t> </a:t>
            </a:r>
            <a:r>
              <a:rPr lang="en-US" sz="2000" dirty="0" err="1">
                <a:solidFill>
                  <a:srgbClr val="2F2B20"/>
                </a:solidFill>
              </a:rPr>
              <a:t>dari</a:t>
            </a:r>
            <a:r>
              <a:rPr lang="en-US" sz="2000" dirty="0">
                <a:solidFill>
                  <a:srgbClr val="2F2B20"/>
                </a:solidFill>
              </a:rPr>
              <a:t> </a:t>
            </a:r>
            <a:r>
              <a:rPr lang="en-US" sz="2000" dirty="0" err="1">
                <a:solidFill>
                  <a:srgbClr val="2F2B20"/>
                </a:solidFill>
              </a:rPr>
              <a:t>individu-individu</a:t>
            </a:r>
            <a:r>
              <a:rPr lang="en-US" sz="2000" dirty="0">
                <a:solidFill>
                  <a:srgbClr val="2F2B20"/>
                </a:solidFill>
              </a:rPr>
              <a:t> </a:t>
            </a:r>
            <a:r>
              <a:rPr lang="en-US" sz="2000" dirty="0" err="1">
                <a:solidFill>
                  <a:srgbClr val="2F2B20"/>
                </a:solidFill>
              </a:rPr>
              <a:t>dengan</a:t>
            </a:r>
            <a:r>
              <a:rPr lang="en-US" sz="2000" dirty="0">
                <a:solidFill>
                  <a:srgbClr val="2F2B20"/>
                </a:solidFill>
              </a:rPr>
              <a:t> </a:t>
            </a:r>
            <a:r>
              <a:rPr lang="en-US" sz="2000" dirty="0" err="1">
                <a:solidFill>
                  <a:srgbClr val="2F2B20"/>
                </a:solidFill>
              </a:rPr>
              <a:t>peran</a:t>
            </a:r>
            <a:r>
              <a:rPr lang="en-US" sz="2000" dirty="0">
                <a:solidFill>
                  <a:srgbClr val="2F2B20"/>
                </a:solidFill>
              </a:rPr>
              <a:t> </a:t>
            </a:r>
            <a:r>
              <a:rPr lang="en-US" sz="2000" dirty="0" err="1">
                <a:solidFill>
                  <a:srgbClr val="2F2B20"/>
                </a:solidFill>
              </a:rPr>
              <a:t>dan</a:t>
            </a:r>
            <a:r>
              <a:rPr lang="en-US" sz="2000" dirty="0">
                <a:solidFill>
                  <a:srgbClr val="2F2B20"/>
                </a:solidFill>
              </a:rPr>
              <a:t> </a:t>
            </a:r>
            <a:r>
              <a:rPr lang="en-US" sz="2000" dirty="0" err="1">
                <a:solidFill>
                  <a:srgbClr val="2F2B20"/>
                </a:solidFill>
              </a:rPr>
              <a:t>tanggung</a:t>
            </a:r>
            <a:r>
              <a:rPr lang="en-US" sz="2000" dirty="0">
                <a:solidFill>
                  <a:srgbClr val="2F2B20"/>
                </a:solidFill>
              </a:rPr>
              <a:t> </a:t>
            </a:r>
            <a:r>
              <a:rPr lang="en-US" sz="2000" dirty="0" err="1">
                <a:solidFill>
                  <a:srgbClr val="2F2B20"/>
                </a:solidFill>
              </a:rPr>
              <a:t>jawab</a:t>
            </a:r>
            <a:r>
              <a:rPr lang="en-US" sz="2000" dirty="0">
                <a:solidFill>
                  <a:srgbClr val="2F2B20"/>
                </a:solidFill>
              </a:rPr>
              <a:t> yang </a:t>
            </a:r>
            <a:r>
              <a:rPr lang="en-US" sz="2000" dirty="0" err="1">
                <a:solidFill>
                  <a:srgbClr val="2F2B20"/>
                </a:solidFill>
              </a:rPr>
              <a:t>ditugaskan</a:t>
            </a:r>
            <a:r>
              <a:rPr lang="en-US" sz="2000" dirty="0">
                <a:solidFill>
                  <a:srgbClr val="2F2B20"/>
                </a:solidFill>
              </a:rPr>
              <a:t> yang </a:t>
            </a:r>
            <a:r>
              <a:rPr lang="en-US" sz="2000" dirty="0" err="1">
                <a:solidFill>
                  <a:srgbClr val="2F2B20"/>
                </a:solidFill>
              </a:rPr>
              <a:t>bekerja</a:t>
            </a:r>
            <a:r>
              <a:rPr lang="en-US" sz="2000" dirty="0">
                <a:solidFill>
                  <a:srgbClr val="2F2B20"/>
                </a:solidFill>
              </a:rPr>
              <a:t> </a:t>
            </a:r>
            <a:r>
              <a:rPr lang="en-US" sz="2000" dirty="0" err="1">
                <a:solidFill>
                  <a:srgbClr val="2F2B20"/>
                </a:solidFill>
              </a:rPr>
              <a:t>secara</a:t>
            </a:r>
            <a:r>
              <a:rPr lang="en-US" sz="2000" dirty="0">
                <a:solidFill>
                  <a:srgbClr val="2F2B20"/>
                </a:solidFill>
              </a:rPr>
              <a:t> </a:t>
            </a:r>
            <a:r>
              <a:rPr lang="en-US" sz="2000" dirty="0" err="1">
                <a:solidFill>
                  <a:srgbClr val="2F2B20"/>
                </a:solidFill>
              </a:rPr>
              <a:t>kolektif</a:t>
            </a:r>
            <a:r>
              <a:rPr lang="en-US" sz="2000" dirty="0">
                <a:solidFill>
                  <a:srgbClr val="2F2B20"/>
                </a:solidFill>
              </a:rPr>
              <a:t> </a:t>
            </a:r>
            <a:r>
              <a:rPr lang="en-US" sz="2000" dirty="0" err="1">
                <a:solidFill>
                  <a:srgbClr val="2F2B20"/>
                </a:solidFill>
              </a:rPr>
              <a:t>untuk</a:t>
            </a:r>
            <a:r>
              <a:rPr lang="en-US" sz="2000" dirty="0">
                <a:solidFill>
                  <a:srgbClr val="2F2B20"/>
                </a:solidFill>
              </a:rPr>
              <a:t> </a:t>
            </a:r>
            <a:r>
              <a:rPr lang="en-US" sz="2000" dirty="0" err="1">
                <a:solidFill>
                  <a:srgbClr val="2F2B20"/>
                </a:solidFill>
              </a:rPr>
              <a:t>mencapai</a:t>
            </a:r>
            <a:r>
              <a:rPr lang="en-US" sz="2000" dirty="0">
                <a:solidFill>
                  <a:srgbClr val="2F2B20"/>
                </a:solidFill>
              </a:rPr>
              <a:t> </a:t>
            </a:r>
            <a:r>
              <a:rPr lang="en-US" sz="2000" dirty="0" err="1">
                <a:solidFill>
                  <a:srgbClr val="2F2B20"/>
                </a:solidFill>
              </a:rPr>
              <a:t>tujuan</a:t>
            </a:r>
            <a:r>
              <a:rPr lang="en-US" sz="2000" dirty="0">
                <a:solidFill>
                  <a:srgbClr val="2F2B20"/>
                </a:solidFill>
              </a:rPr>
              <a:t> </a:t>
            </a:r>
            <a:r>
              <a:rPr lang="en-US" sz="2000" dirty="0" err="1">
                <a:solidFill>
                  <a:srgbClr val="2F2B20"/>
                </a:solidFill>
              </a:rPr>
              <a:t>proyek</a:t>
            </a:r>
            <a:r>
              <a:rPr lang="en-US" sz="2000" dirty="0">
                <a:solidFill>
                  <a:srgbClr val="2F2B20"/>
                </a:solidFill>
              </a:rPr>
              <a:t> </a:t>
            </a:r>
            <a:r>
              <a:rPr lang="en-US" sz="2000" dirty="0" err="1">
                <a:solidFill>
                  <a:srgbClr val="2F2B20"/>
                </a:solidFill>
              </a:rPr>
              <a:t>bersama</a:t>
            </a:r>
            <a:r>
              <a:rPr lang="en-US" sz="2000" dirty="0">
                <a:solidFill>
                  <a:srgbClr val="2F2B20"/>
                </a:solidFill>
              </a:rPr>
              <a:t>. </a:t>
            </a:r>
          </a:p>
          <a:p>
            <a:pPr marL="285750" indent="-285750" algn="just">
              <a:lnSpc>
                <a:spcPct val="200000"/>
              </a:lnSpc>
              <a:spcBef>
                <a:spcPts val="600"/>
              </a:spcBef>
              <a:buFont typeface="Wingdings" panose="05000000000000000000" pitchFamily="2" charset="2"/>
              <a:buChar char="§"/>
            </a:pPr>
            <a:r>
              <a:rPr lang="en-US" sz="2000" dirty="0" err="1">
                <a:solidFill>
                  <a:srgbClr val="2F2B20"/>
                </a:solidFill>
              </a:rPr>
              <a:t>Manajer</a:t>
            </a:r>
            <a:r>
              <a:rPr lang="en-US" sz="2000" dirty="0">
                <a:solidFill>
                  <a:srgbClr val="2F2B20"/>
                </a:solidFill>
              </a:rPr>
              <a:t> </a:t>
            </a:r>
            <a:r>
              <a:rPr lang="en-US" sz="2000" dirty="0" err="1">
                <a:solidFill>
                  <a:srgbClr val="2F2B20"/>
                </a:solidFill>
              </a:rPr>
              <a:t>proyek</a:t>
            </a:r>
            <a:r>
              <a:rPr lang="en-US" sz="2000" dirty="0">
                <a:solidFill>
                  <a:srgbClr val="2F2B20"/>
                </a:solidFill>
              </a:rPr>
              <a:t> </a:t>
            </a:r>
            <a:r>
              <a:rPr lang="en-US" sz="2000" dirty="0" err="1">
                <a:solidFill>
                  <a:srgbClr val="2F2B20"/>
                </a:solidFill>
              </a:rPr>
              <a:t>harus</a:t>
            </a:r>
            <a:r>
              <a:rPr lang="en-US" sz="2000" dirty="0">
                <a:solidFill>
                  <a:srgbClr val="2F2B20"/>
                </a:solidFill>
              </a:rPr>
              <a:t> </a:t>
            </a:r>
            <a:r>
              <a:rPr lang="en-US" sz="2000" dirty="0" err="1">
                <a:solidFill>
                  <a:srgbClr val="2F2B20"/>
                </a:solidFill>
              </a:rPr>
              <a:t>menginvestasikan</a:t>
            </a:r>
            <a:r>
              <a:rPr lang="en-US" sz="2000" dirty="0">
                <a:solidFill>
                  <a:srgbClr val="2F2B20"/>
                </a:solidFill>
              </a:rPr>
              <a:t> </a:t>
            </a:r>
            <a:r>
              <a:rPr lang="en-US" sz="2000" dirty="0" err="1">
                <a:solidFill>
                  <a:srgbClr val="2F2B20"/>
                </a:solidFill>
              </a:rPr>
              <a:t>upaya</a:t>
            </a:r>
            <a:r>
              <a:rPr lang="en-US" sz="2000" dirty="0">
                <a:solidFill>
                  <a:srgbClr val="2F2B20"/>
                </a:solidFill>
              </a:rPr>
              <a:t> yang </a:t>
            </a:r>
            <a:r>
              <a:rPr lang="en-US" sz="2000" dirty="0" err="1">
                <a:solidFill>
                  <a:srgbClr val="2F2B20"/>
                </a:solidFill>
              </a:rPr>
              <a:t>sesuai</a:t>
            </a:r>
            <a:r>
              <a:rPr lang="en-US" sz="2000" dirty="0">
                <a:solidFill>
                  <a:srgbClr val="2F2B20"/>
                </a:solidFill>
              </a:rPr>
              <a:t> </a:t>
            </a:r>
            <a:r>
              <a:rPr lang="en-US" sz="2000" dirty="0" err="1">
                <a:solidFill>
                  <a:srgbClr val="2F2B20"/>
                </a:solidFill>
              </a:rPr>
              <a:t>dalam</a:t>
            </a:r>
            <a:r>
              <a:rPr lang="en-US" sz="2000" dirty="0">
                <a:solidFill>
                  <a:srgbClr val="2F2B20"/>
                </a:solidFill>
              </a:rPr>
              <a:t> </a:t>
            </a:r>
            <a:r>
              <a:rPr lang="en-US" sz="2000" dirty="0" err="1">
                <a:solidFill>
                  <a:srgbClr val="2F2B20"/>
                </a:solidFill>
              </a:rPr>
              <a:t>memperoleh</a:t>
            </a:r>
            <a:r>
              <a:rPr lang="en-US" sz="2000" dirty="0">
                <a:solidFill>
                  <a:srgbClr val="2F2B20"/>
                </a:solidFill>
              </a:rPr>
              <a:t>, </a:t>
            </a:r>
            <a:r>
              <a:rPr lang="en-US" sz="2000" dirty="0" err="1">
                <a:solidFill>
                  <a:srgbClr val="2F2B20"/>
                </a:solidFill>
              </a:rPr>
              <a:t>mengelola</a:t>
            </a:r>
            <a:r>
              <a:rPr lang="en-US" sz="2000" dirty="0">
                <a:solidFill>
                  <a:srgbClr val="2F2B20"/>
                </a:solidFill>
              </a:rPr>
              <a:t>, </a:t>
            </a:r>
            <a:r>
              <a:rPr lang="en-US" sz="2000" dirty="0" err="1">
                <a:solidFill>
                  <a:srgbClr val="2F2B20"/>
                </a:solidFill>
              </a:rPr>
              <a:t>memotivasi</a:t>
            </a:r>
            <a:r>
              <a:rPr lang="en-US" sz="2000" dirty="0">
                <a:solidFill>
                  <a:srgbClr val="2F2B20"/>
                </a:solidFill>
              </a:rPr>
              <a:t>, </a:t>
            </a:r>
            <a:r>
              <a:rPr lang="en-US" sz="2000" dirty="0" err="1">
                <a:solidFill>
                  <a:srgbClr val="2F2B20"/>
                </a:solidFill>
              </a:rPr>
              <a:t>dan</a:t>
            </a:r>
            <a:r>
              <a:rPr lang="en-US" sz="2000" dirty="0">
                <a:solidFill>
                  <a:srgbClr val="2F2B20"/>
                </a:solidFill>
              </a:rPr>
              <a:t> </a:t>
            </a:r>
            <a:r>
              <a:rPr lang="en-US" sz="2000" dirty="0" err="1">
                <a:solidFill>
                  <a:srgbClr val="2F2B20"/>
                </a:solidFill>
              </a:rPr>
              <a:t>memberdayakan</a:t>
            </a:r>
            <a:r>
              <a:rPr lang="en-US" sz="2000" dirty="0">
                <a:solidFill>
                  <a:srgbClr val="2F2B20"/>
                </a:solidFill>
              </a:rPr>
              <a:t> </a:t>
            </a:r>
            <a:r>
              <a:rPr lang="en-US" sz="2000" dirty="0" err="1">
                <a:solidFill>
                  <a:srgbClr val="2F2B20"/>
                </a:solidFill>
              </a:rPr>
              <a:t>tim</a:t>
            </a:r>
            <a:r>
              <a:rPr lang="en-US" sz="2000" dirty="0">
                <a:solidFill>
                  <a:srgbClr val="2F2B20"/>
                </a:solidFill>
              </a:rPr>
              <a:t> </a:t>
            </a:r>
            <a:r>
              <a:rPr lang="en-US" sz="2000" dirty="0" err="1">
                <a:solidFill>
                  <a:srgbClr val="2F2B20"/>
                </a:solidFill>
              </a:rPr>
              <a:t>proyek</a:t>
            </a:r>
            <a:r>
              <a:rPr lang="en-US" sz="2000" dirty="0">
                <a:solidFill>
                  <a:srgbClr val="2F2B20"/>
                </a:solidFill>
              </a:rPr>
              <a:t>. </a:t>
            </a:r>
          </a:p>
          <a:p>
            <a:pPr marL="285750" indent="-285750" algn="just">
              <a:lnSpc>
                <a:spcPct val="200000"/>
              </a:lnSpc>
              <a:spcBef>
                <a:spcPts val="600"/>
              </a:spcBef>
              <a:buFont typeface="Wingdings" panose="05000000000000000000" pitchFamily="2" charset="2"/>
              <a:buChar char="§"/>
            </a:pPr>
            <a:r>
              <a:rPr lang="en-US" sz="2000" dirty="0" err="1">
                <a:solidFill>
                  <a:srgbClr val="2F2B20"/>
                </a:solidFill>
              </a:rPr>
              <a:t>Keterlibatan</a:t>
            </a:r>
            <a:r>
              <a:rPr lang="en-US" sz="2000" dirty="0">
                <a:solidFill>
                  <a:srgbClr val="2F2B20"/>
                </a:solidFill>
              </a:rPr>
              <a:t> </a:t>
            </a:r>
            <a:r>
              <a:rPr lang="en-US" sz="2000" dirty="0" err="1">
                <a:solidFill>
                  <a:srgbClr val="2F2B20"/>
                </a:solidFill>
              </a:rPr>
              <a:t>semua</a:t>
            </a:r>
            <a:r>
              <a:rPr lang="en-US" sz="2000" dirty="0">
                <a:solidFill>
                  <a:srgbClr val="2F2B20"/>
                </a:solidFill>
              </a:rPr>
              <a:t> </a:t>
            </a:r>
            <a:r>
              <a:rPr lang="en-US" sz="2000" dirty="0" err="1">
                <a:solidFill>
                  <a:srgbClr val="2F2B20"/>
                </a:solidFill>
              </a:rPr>
              <a:t>anggota</a:t>
            </a:r>
            <a:r>
              <a:rPr lang="en-US" sz="2000" dirty="0">
                <a:solidFill>
                  <a:srgbClr val="2F2B20"/>
                </a:solidFill>
              </a:rPr>
              <a:t> </a:t>
            </a:r>
            <a:r>
              <a:rPr lang="en-US" sz="2000" dirty="0" err="1">
                <a:solidFill>
                  <a:srgbClr val="2F2B20"/>
                </a:solidFill>
              </a:rPr>
              <a:t>tim</a:t>
            </a:r>
            <a:r>
              <a:rPr lang="en-US" sz="2000" dirty="0">
                <a:solidFill>
                  <a:srgbClr val="2F2B20"/>
                </a:solidFill>
              </a:rPr>
              <a:t> </a:t>
            </a:r>
            <a:r>
              <a:rPr lang="en-US" sz="2000" dirty="0" err="1">
                <a:solidFill>
                  <a:srgbClr val="2F2B20"/>
                </a:solidFill>
              </a:rPr>
              <a:t>dalam</a:t>
            </a:r>
            <a:r>
              <a:rPr lang="en-US" sz="2000" dirty="0">
                <a:solidFill>
                  <a:srgbClr val="2F2B20"/>
                </a:solidFill>
              </a:rPr>
              <a:t> </a:t>
            </a:r>
            <a:r>
              <a:rPr lang="en-US" sz="2000" dirty="0" err="1">
                <a:solidFill>
                  <a:srgbClr val="2F2B20"/>
                </a:solidFill>
              </a:rPr>
              <a:t>perencanaan</a:t>
            </a:r>
            <a:r>
              <a:rPr lang="en-US" sz="2000" dirty="0">
                <a:solidFill>
                  <a:srgbClr val="2F2B20"/>
                </a:solidFill>
              </a:rPr>
              <a:t> </a:t>
            </a:r>
            <a:r>
              <a:rPr lang="en-US" sz="2000" dirty="0" err="1">
                <a:solidFill>
                  <a:srgbClr val="2F2B20"/>
                </a:solidFill>
              </a:rPr>
              <a:t>dan</a:t>
            </a:r>
            <a:r>
              <a:rPr lang="en-US" sz="2000" dirty="0">
                <a:solidFill>
                  <a:srgbClr val="2F2B20"/>
                </a:solidFill>
              </a:rPr>
              <a:t> </a:t>
            </a:r>
            <a:r>
              <a:rPr lang="en-US" sz="2000" dirty="0" err="1">
                <a:solidFill>
                  <a:srgbClr val="2F2B20"/>
                </a:solidFill>
              </a:rPr>
              <a:t>pengambilan</a:t>
            </a:r>
            <a:r>
              <a:rPr lang="en-US" sz="2000" dirty="0">
                <a:solidFill>
                  <a:srgbClr val="2F2B20"/>
                </a:solidFill>
              </a:rPr>
              <a:t> </a:t>
            </a:r>
            <a:r>
              <a:rPr lang="en-US" sz="2000" dirty="0" err="1">
                <a:solidFill>
                  <a:srgbClr val="2F2B20"/>
                </a:solidFill>
              </a:rPr>
              <a:t>keputusan</a:t>
            </a:r>
            <a:r>
              <a:rPr lang="en-US" sz="2000" dirty="0">
                <a:solidFill>
                  <a:srgbClr val="2F2B20"/>
                </a:solidFill>
              </a:rPr>
              <a:t> </a:t>
            </a:r>
            <a:r>
              <a:rPr lang="en-US" sz="2000" dirty="0" err="1">
                <a:solidFill>
                  <a:srgbClr val="2F2B20"/>
                </a:solidFill>
              </a:rPr>
              <a:t>proyek</a:t>
            </a:r>
            <a:r>
              <a:rPr lang="en-US" sz="2000" dirty="0">
                <a:solidFill>
                  <a:srgbClr val="2F2B20"/>
                </a:solidFill>
              </a:rPr>
              <a:t> </a:t>
            </a:r>
            <a:r>
              <a:rPr lang="en-US" sz="2000" dirty="0" err="1">
                <a:solidFill>
                  <a:srgbClr val="2F2B20"/>
                </a:solidFill>
              </a:rPr>
              <a:t>sangat</a:t>
            </a:r>
            <a:r>
              <a:rPr lang="en-US" sz="2000" dirty="0">
                <a:solidFill>
                  <a:srgbClr val="2F2B20"/>
                </a:solidFill>
              </a:rPr>
              <a:t> </a:t>
            </a:r>
            <a:r>
              <a:rPr lang="en-US" sz="2000" dirty="0" err="1">
                <a:solidFill>
                  <a:srgbClr val="2F2B20"/>
                </a:solidFill>
              </a:rPr>
              <a:t>bermanfaat</a:t>
            </a:r>
            <a:r>
              <a:rPr lang="en-US" sz="2000" dirty="0">
                <a:solidFill>
                  <a:srgbClr val="2F2B20"/>
                </a:solidFill>
              </a:rPr>
              <a:t>. </a:t>
            </a:r>
          </a:p>
          <a:p>
            <a:pPr marL="285750" indent="-285750" algn="just">
              <a:lnSpc>
                <a:spcPct val="200000"/>
              </a:lnSpc>
              <a:spcBef>
                <a:spcPts val="600"/>
              </a:spcBef>
              <a:buFont typeface="Wingdings" panose="05000000000000000000" pitchFamily="2" charset="2"/>
              <a:buChar char="§"/>
            </a:pPr>
            <a:r>
              <a:rPr lang="en-US" sz="2000" dirty="0" err="1">
                <a:solidFill>
                  <a:srgbClr val="2F2B20"/>
                </a:solidFill>
              </a:rPr>
              <a:t>Partisipasi</a:t>
            </a:r>
            <a:r>
              <a:rPr lang="en-US" sz="2000" dirty="0">
                <a:solidFill>
                  <a:srgbClr val="2F2B20"/>
                </a:solidFill>
              </a:rPr>
              <a:t> </a:t>
            </a:r>
            <a:r>
              <a:rPr lang="en-US" sz="2000" dirty="0" err="1">
                <a:solidFill>
                  <a:srgbClr val="2F2B20"/>
                </a:solidFill>
              </a:rPr>
              <a:t>anggota</a:t>
            </a:r>
            <a:r>
              <a:rPr lang="en-US" sz="2000" dirty="0">
                <a:solidFill>
                  <a:srgbClr val="2F2B20"/>
                </a:solidFill>
              </a:rPr>
              <a:t> </a:t>
            </a:r>
            <a:r>
              <a:rPr lang="en-US" sz="2000" dirty="0" err="1">
                <a:solidFill>
                  <a:srgbClr val="2F2B20"/>
                </a:solidFill>
              </a:rPr>
              <a:t>tim</a:t>
            </a:r>
            <a:r>
              <a:rPr lang="en-US" sz="2000" dirty="0">
                <a:solidFill>
                  <a:srgbClr val="2F2B20"/>
                </a:solidFill>
              </a:rPr>
              <a:t> </a:t>
            </a:r>
            <a:r>
              <a:rPr lang="en-US" sz="2000" dirty="0" err="1">
                <a:solidFill>
                  <a:srgbClr val="2F2B20"/>
                </a:solidFill>
              </a:rPr>
              <a:t>selama</a:t>
            </a:r>
            <a:r>
              <a:rPr lang="en-US" sz="2000" dirty="0">
                <a:solidFill>
                  <a:srgbClr val="2F2B20"/>
                </a:solidFill>
              </a:rPr>
              <a:t> </a:t>
            </a:r>
            <a:r>
              <a:rPr lang="en-US" sz="2000" dirty="0" err="1">
                <a:solidFill>
                  <a:srgbClr val="2F2B20"/>
                </a:solidFill>
              </a:rPr>
              <a:t>perencanaan</a:t>
            </a:r>
            <a:r>
              <a:rPr lang="en-US" sz="2000" dirty="0">
                <a:solidFill>
                  <a:srgbClr val="2F2B20"/>
                </a:solidFill>
              </a:rPr>
              <a:t> </a:t>
            </a:r>
            <a:r>
              <a:rPr lang="en-US" sz="2000" dirty="0" err="1">
                <a:solidFill>
                  <a:srgbClr val="2F2B20"/>
                </a:solidFill>
              </a:rPr>
              <a:t>menambah</a:t>
            </a:r>
            <a:r>
              <a:rPr lang="en-US" sz="2000" dirty="0">
                <a:solidFill>
                  <a:srgbClr val="2F2B20"/>
                </a:solidFill>
              </a:rPr>
              <a:t> </a:t>
            </a:r>
            <a:r>
              <a:rPr lang="en-US" sz="2000" dirty="0" err="1">
                <a:solidFill>
                  <a:srgbClr val="2F2B20"/>
                </a:solidFill>
              </a:rPr>
              <a:t>keahlian</a:t>
            </a:r>
            <a:r>
              <a:rPr lang="en-US" sz="2000" dirty="0">
                <a:solidFill>
                  <a:srgbClr val="2F2B20"/>
                </a:solidFill>
              </a:rPr>
              <a:t> </a:t>
            </a:r>
            <a:r>
              <a:rPr lang="en-US" sz="2000" dirty="0" err="1">
                <a:solidFill>
                  <a:srgbClr val="2F2B20"/>
                </a:solidFill>
              </a:rPr>
              <a:t>mereka</a:t>
            </a:r>
            <a:r>
              <a:rPr lang="en-US" sz="2000" dirty="0">
                <a:solidFill>
                  <a:srgbClr val="2F2B20"/>
                </a:solidFill>
              </a:rPr>
              <a:t> </a:t>
            </a:r>
            <a:r>
              <a:rPr lang="en-US" sz="2000" dirty="0" err="1">
                <a:solidFill>
                  <a:srgbClr val="2F2B20"/>
                </a:solidFill>
              </a:rPr>
              <a:t>ke</a:t>
            </a:r>
            <a:r>
              <a:rPr lang="en-US" sz="2000" dirty="0">
                <a:solidFill>
                  <a:srgbClr val="2F2B20"/>
                </a:solidFill>
              </a:rPr>
              <a:t> </a:t>
            </a:r>
            <a:r>
              <a:rPr lang="en-US" sz="2000" dirty="0" err="1">
                <a:solidFill>
                  <a:srgbClr val="2F2B20"/>
                </a:solidFill>
              </a:rPr>
              <a:t>dalam</a:t>
            </a:r>
            <a:r>
              <a:rPr lang="en-US" sz="2000" dirty="0">
                <a:solidFill>
                  <a:srgbClr val="2F2B20"/>
                </a:solidFill>
              </a:rPr>
              <a:t> proses </a:t>
            </a:r>
            <a:r>
              <a:rPr lang="en-US" sz="2000" dirty="0" err="1">
                <a:solidFill>
                  <a:srgbClr val="2F2B20"/>
                </a:solidFill>
              </a:rPr>
              <a:t>dan</a:t>
            </a:r>
            <a:r>
              <a:rPr lang="en-US" sz="2000" dirty="0">
                <a:solidFill>
                  <a:srgbClr val="2F2B20"/>
                </a:solidFill>
              </a:rPr>
              <a:t> </a:t>
            </a:r>
            <a:r>
              <a:rPr lang="en-US" sz="2000" dirty="0" err="1">
                <a:solidFill>
                  <a:srgbClr val="2F2B20"/>
                </a:solidFill>
              </a:rPr>
              <a:t>memperkuat</a:t>
            </a:r>
            <a:r>
              <a:rPr lang="en-US" sz="2000" dirty="0">
                <a:solidFill>
                  <a:srgbClr val="2F2B20"/>
                </a:solidFill>
              </a:rPr>
              <a:t> </a:t>
            </a:r>
            <a:r>
              <a:rPr lang="en-US" sz="2000" dirty="0" err="1">
                <a:solidFill>
                  <a:srgbClr val="2F2B20"/>
                </a:solidFill>
              </a:rPr>
              <a:t>komitmen</a:t>
            </a:r>
            <a:r>
              <a:rPr lang="en-US" sz="2000" dirty="0">
                <a:solidFill>
                  <a:srgbClr val="2F2B20"/>
                </a:solidFill>
              </a:rPr>
              <a:t> </a:t>
            </a:r>
            <a:r>
              <a:rPr lang="en-US" sz="2000" dirty="0" err="1">
                <a:solidFill>
                  <a:srgbClr val="2F2B20"/>
                </a:solidFill>
              </a:rPr>
              <a:t>mereka</a:t>
            </a:r>
            <a:r>
              <a:rPr lang="en-US" sz="2000" dirty="0">
                <a:solidFill>
                  <a:srgbClr val="2F2B20"/>
                </a:solidFill>
              </a:rPr>
              <a:t> </a:t>
            </a:r>
            <a:r>
              <a:rPr lang="en-US" sz="2000" dirty="0" err="1">
                <a:solidFill>
                  <a:srgbClr val="2F2B20"/>
                </a:solidFill>
              </a:rPr>
              <a:t>pada</a:t>
            </a:r>
            <a:r>
              <a:rPr lang="en-US" sz="2000" dirty="0">
                <a:solidFill>
                  <a:srgbClr val="2F2B20"/>
                </a:solidFill>
              </a:rPr>
              <a:t> </a:t>
            </a:r>
            <a:r>
              <a:rPr lang="en-US" sz="2000" dirty="0" err="1">
                <a:solidFill>
                  <a:srgbClr val="2F2B20"/>
                </a:solidFill>
              </a:rPr>
              <a:t>proyek</a:t>
            </a:r>
            <a:r>
              <a:rPr lang="en-US" sz="2000" dirty="0">
                <a:solidFill>
                  <a:srgbClr val="2F2B20"/>
                </a:solidFill>
              </a:rPr>
              <a:t>.</a:t>
            </a:r>
            <a:endParaRPr lang="id-ID" sz="2000" dirty="0">
              <a:solidFill>
                <a:srgbClr val="2F2B20"/>
              </a:solidFill>
            </a:endParaRPr>
          </a:p>
        </p:txBody>
      </p:sp>
    </p:spTree>
    <p:extLst>
      <p:ext uri="{BB962C8B-B14F-4D97-AF65-F5344CB8AC3E}">
        <p14:creationId xmlns:p14="http://schemas.microsoft.com/office/powerpoint/2010/main" val="18076230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Acquire Resource : </a:t>
            </a:r>
            <a:r>
              <a:rPr lang="en-US" sz="3600" b="1" dirty="0">
                <a:solidFill>
                  <a:srgbClr val="FF0000"/>
                </a:solidFill>
              </a:rPr>
              <a:t>Tools &amp; Techniques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sp>
        <p:nvSpPr>
          <p:cNvPr id="9" name="Content Placeholder 2"/>
          <p:cNvSpPr txBox="1">
            <a:spLocks/>
          </p:cNvSpPr>
          <p:nvPr/>
        </p:nvSpPr>
        <p:spPr>
          <a:xfrm>
            <a:off x="3290760" y="1608524"/>
            <a:ext cx="8605440" cy="3705940"/>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1pPr>
            <a:lvl2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2pPr>
            <a:lvl3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3pPr>
            <a:lvl4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4pPr>
            <a:lvl5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5pPr>
            <a:lvl6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6pPr>
            <a:lvl7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7pPr>
            <a:lvl8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8pPr>
            <a:lvl9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9pPr>
          </a:lstStyle>
          <a:p>
            <a:pPr>
              <a:buFont typeface="Source Sans Pro"/>
              <a:buNone/>
            </a:pPr>
            <a:r>
              <a:rPr lang="en-US" sz="1600" dirty="0" err="1">
                <a:latin typeface="Trebuchet MS" pitchFamily="34" charset="0"/>
              </a:rPr>
              <a:t>Keputusan</a:t>
            </a:r>
            <a:r>
              <a:rPr lang="en-US" sz="1600" dirty="0">
                <a:latin typeface="Trebuchet MS" pitchFamily="34" charset="0"/>
              </a:rPr>
              <a:t> multi-</a:t>
            </a:r>
            <a:r>
              <a:rPr lang="en-US" sz="1600" dirty="0" err="1">
                <a:latin typeface="Trebuchet MS" pitchFamily="34" charset="0"/>
              </a:rPr>
              <a:t>kriteria</a:t>
            </a:r>
            <a:r>
              <a:rPr lang="en-US" sz="1600" dirty="0">
                <a:latin typeface="Trebuchet MS" pitchFamily="34" charset="0"/>
              </a:rPr>
              <a:t> </a:t>
            </a:r>
            <a:r>
              <a:rPr lang="en-US" sz="1600" dirty="0" err="1">
                <a:latin typeface="Trebuchet MS" pitchFamily="34" charset="0"/>
              </a:rPr>
              <a:t>analisis</a:t>
            </a:r>
            <a:r>
              <a:rPr lang="en-US" sz="1600" dirty="0">
                <a:latin typeface="Trebuchet MS" pitchFamily="34" charset="0"/>
              </a:rPr>
              <a:t> </a:t>
            </a:r>
            <a:r>
              <a:rPr lang="en-US" sz="1600" dirty="0" err="1">
                <a:latin typeface="Trebuchet MS" pitchFamily="34" charset="0"/>
              </a:rPr>
              <a:t>merupakan</a:t>
            </a:r>
            <a:r>
              <a:rPr lang="en-US" sz="1600" dirty="0">
                <a:latin typeface="Trebuchet MS" pitchFamily="34" charset="0"/>
              </a:rPr>
              <a:t> </a:t>
            </a:r>
            <a:r>
              <a:rPr lang="en-US" sz="1600" dirty="0" err="1">
                <a:latin typeface="Trebuchet MS" pitchFamily="34" charset="0"/>
              </a:rPr>
              <a:t>kriteria</a:t>
            </a:r>
            <a:r>
              <a:rPr lang="en-US" sz="1600" dirty="0">
                <a:latin typeface="Trebuchet MS" pitchFamily="34" charset="0"/>
              </a:rPr>
              <a:t> </a:t>
            </a:r>
            <a:r>
              <a:rPr lang="en-US" sz="1600" dirty="0" err="1">
                <a:latin typeface="Trebuchet MS" pitchFamily="34" charset="0"/>
              </a:rPr>
              <a:t>seleksi</a:t>
            </a:r>
            <a:r>
              <a:rPr lang="en-US" sz="1600" dirty="0">
                <a:latin typeface="Trebuchet MS" pitchFamily="34" charset="0"/>
              </a:rPr>
              <a:t> yang </a:t>
            </a:r>
            <a:r>
              <a:rPr lang="en-US" sz="1600" dirty="0" err="1">
                <a:latin typeface="Trebuchet MS" pitchFamily="34" charset="0"/>
              </a:rPr>
              <a:t>sering</a:t>
            </a:r>
            <a:r>
              <a:rPr lang="en-US" sz="1600" dirty="0">
                <a:latin typeface="Trebuchet MS" pitchFamily="34" charset="0"/>
              </a:rPr>
              <a:t> </a:t>
            </a:r>
            <a:r>
              <a:rPr lang="en-US" sz="1600" dirty="0" err="1">
                <a:latin typeface="Trebuchet MS" pitchFamily="34" charset="0"/>
              </a:rPr>
              <a:t>digunakan</a:t>
            </a:r>
            <a:r>
              <a:rPr lang="en-US" sz="1600" dirty="0">
                <a:latin typeface="Trebuchet MS" pitchFamily="34" charset="0"/>
              </a:rPr>
              <a:t> </a:t>
            </a:r>
            <a:r>
              <a:rPr lang="en-US" sz="1600" dirty="0" err="1">
                <a:latin typeface="Trebuchet MS" pitchFamily="34" charset="0"/>
              </a:rPr>
              <a:t>untuk</a:t>
            </a:r>
            <a:r>
              <a:rPr lang="en-US" sz="1600" dirty="0">
                <a:latin typeface="Trebuchet MS" pitchFamily="34" charset="0"/>
              </a:rPr>
              <a:t> </a:t>
            </a:r>
            <a:r>
              <a:rPr lang="en-US" sz="1600" dirty="0" err="1">
                <a:latin typeface="Trebuchet MS" pitchFamily="34" charset="0"/>
              </a:rPr>
              <a:t>memperoleh</a:t>
            </a:r>
            <a:r>
              <a:rPr lang="en-US" sz="1600" dirty="0">
                <a:latin typeface="Trebuchet MS" pitchFamily="34" charset="0"/>
              </a:rPr>
              <a:t> </a:t>
            </a:r>
            <a:r>
              <a:rPr lang="en-US" sz="1600" dirty="0" err="1">
                <a:latin typeface="Trebuchet MS" pitchFamily="34" charset="0"/>
              </a:rPr>
              <a:t>tim</a:t>
            </a:r>
            <a:r>
              <a:rPr lang="en-US" sz="1600" dirty="0">
                <a:latin typeface="Trebuchet MS" pitchFamily="34" charset="0"/>
              </a:rPr>
              <a:t> </a:t>
            </a:r>
            <a:r>
              <a:rPr lang="en-US" sz="1600" dirty="0" err="1">
                <a:latin typeface="Trebuchet MS" pitchFamily="34" charset="0"/>
              </a:rPr>
              <a:t>proyek</a:t>
            </a:r>
            <a:r>
              <a:rPr lang="en-US" sz="1600" dirty="0">
                <a:latin typeface="Trebuchet MS" pitchFamily="34" charset="0"/>
              </a:rPr>
              <a:t>. </a:t>
            </a:r>
          </a:p>
          <a:p>
            <a:pPr>
              <a:buFont typeface="Source Sans Pro"/>
              <a:buNone/>
            </a:pPr>
            <a:endParaRPr lang="en-US" sz="1600" b="1" dirty="0">
              <a:latin typeface="Trebuchet MS" pitchFamily="34" charset="0"/>
            </a:endParaRPr>
          </a:p>
          <a:p>
            <a:pPr>
              <a:buFont typeface="Source Sans Pro"/>
              <a:buNone/>
            </a:pPr>
            <a:r>
              <a:rPr lang="en-US" sz="1600" b="1" dirty="0">
                <a:latin typeface="Trebuchet MS" pitchFamily="34" charset="0"/>
              </a:rPr>
              <a:t>• </a:t>
            </a:r>
            <a:r>
              <a:rPr lang="en-US" sz="1600" b="1" dirty="0" err="1">
                <a:latin typeface="Trebuchet MS" pitchFamily="34" charset="0"/>
              </a:rPr>
              <a:t>Ketersediaan</a:t>
            </a:r>
            <a:r>
              <a:rPr lang="en-US" sz="1600" b="1" dirty="0">
                <a:latin typeface="Trebuchet MS" pitchFamily="34" charset="0"/>
              </a:rPr>
              <a:t>.</a:t>
            </a:r>
            <a:r>
              <a:rPr lang="en-US" sz="1600" dirty="0">
                <a:latin typeface="Trebuchet MS" pitchFamily="34" charset="0"/>
              </a:rPr>
              <a:t> </a:t>
            </a:r>
            <a:r>
              <a:rPr lang="en-US" sz="1600" dirty="0" err="1">
                <a:latin typeface="Trebuchet MS" pitchFamily="34" charset="0"/>
              </a:rPr>
              <a:t>Mengidentifikasi</a:t>
            </a:r>
            <a:r>
              <a:rPr lang="en-US" sz="1600" dirty="0">
                <a:latin typeface="Trebuchet MS" pitchFamily="34" charset="0"/>
              </a:rPr>
              <a:t> </a:t>
            </a:r>
            <a:r>
              <a:rPr lang="en-US" sz="1600" dirty="0" err="1">
                <a:latin typeface="Trebuchet MS" pitchFamily="34" charset="0"/>
              </a:rPr>
              <a:t>apakah</a:t>
            </a:r>
            <a:r>
              <a:rPr lang="en-US" sz="1600" dirty="0">
                <a:latin typeface="Trebuchet MS" pitchFamily="34" charset="0"/>
              </a:rPr>
              <a:t> </a:t>
            </a:r>
            <a:r>
              <a:rPr lang="en-US" sz="1600" dirty="0" err="1">
                <a:latin typeface="Trebuchet MS" pitchFamily="34" charset="0"/>
              </a:rPr>
              <a:t>anggota</a:t>
            </a:r>
            <a:r>
              <a:rPr lang="en-US" sz="1600" dirty="0">
                <a:latin typeface="Trebuchet MS" pitchFamily="34" charset="0"/>
              </a:rPr>
              <a:t> </a:t>
            </a:r>
            <a:r>
              <a:rPr lang="en-US" sz="1600" dirty="0" err="1">
                <a:latin typeface="Trebuchet MS" pitchFamily="34" charset="0"/>
              </a:rPr>
              <a:t>tim</a:t>
            </a:r>
            <a:r>
              <a:rPr lang="en-US" sz="1600" dirty="0">
                <a:latin typeface="Trebuchet MS" pitchFamily="34" charset="0"/>
              </a:rPr>
              <a:t> </a:t>
            </a:r>
            <a:r>
              <a:rPr lang="en-US" sz="1600" dirty="0" err="1">
                <a:latin typeface="Trebuchet MS" pitchFamily="34" charset="0"/>
              </a:rPr>
              <a:t>tersedia</a:t>
            </a:r>
            <a:r>
              <a:rPr lang="en-US" sz="1600" dirty="0">
                <a:latin typeface="Trebuchet MS" pitchFamily="34" charset="0"/>
              </a:rPr>
              <a:t> </a:t>
            </a:r>
            <a:r>
              <a:rPr lang="en-US" sz="1600" dirty="0" err="1">
                <a:latin typeface="Trebuchet MS" pitchFamily="34" charset="0"/>
              </a:rPr>
              <a:t>untuk</a:t>
            </a:r>
            <a:r>
              <a:rPr lang="en-US" sz="1600" dirty="0">
                <a:latin typeface="Trebuchet MS" pitchFamily="34" charset="0"/>
              </a:rPr>
              <a:t> </a:t>
            </a:r>
            <a:r>
              <a:rPr lang="en-US" sz="1600" dirty="0" err="1">
                <a:latin typeface="Trebuchet MS" pitchFamily="34" charset="0"/>
              </a:rPr>
              <a:t>bekerja</a:t>
            </a:r>
            <a:r>
              <a:rPr lang="en-US" sz="1600" dirty="0">
                <a:latin typeface="Trebuchet MS" pitchFamily="34" charset="0"/>
              </a:rPr>
              <a:t> </a:t>
            </a:r>
            <a:r>
              <a:rPr lang="en-US" sz="1600" dirty="0" err="1">
                <a:latin typeface="Trebuchet MS" pitchFamily="34" charset="0"/>
              </a:rPr>
              <a:t>pada</a:t>
            </a:r>
            <a:r>
              <a:rPr lang="en-US" sz="1600" dirty="0">
                <a:latin typeface="Trebuchet MS" pitchFamily="34" charset="0"/>
              </a:rPr>
              <a:t> </a:t>
            </a:r>
            <a:r>
              <a:rPr lang="en-US" sz="1600" dirty="0" err="1">
                <a:latin typeface="Trebuchet MS" pitchFamily="34" charset="0"/>
              </a:rPr>
              <a:t>proyek</a:t>
            </a:r>
            <a:r>
              <a:rPr lang="en-US" sz="1600" dirty="0">
                <a:latin typeface="Trebuchet MS" pitchFamily="34" charset="0"/>
              </a:rPr>
              <a:t> </a:t>
            </a:r>
            <a:r>
              <a:rPr lang="en-US" sz="1600" dirty="0" err="1">
                <a:latin typeface="Trebuchet MS" pitchFamily="34" charset="0"/>
              </a:rPr>
              <a:t>dalam</a:t>
            </a:r>
            <a:r>
              <a:rPr lang="en-US" sz="1600" dirty="0">
                <a:latin typeface="Trebuchet MS" pitchFamily="34" charset="0"/>
              </a:rPr>
              <a:t> </a:t>
            </a:r>
            <a:r>
              <a:rPr lang="en-US" sz="1600" dirty="0" err="1">
                <a:latin typeface="Trebuchet MS" pitchFamily="34" charset="0"/>
              </a:rPr>
              <a:t>jangka</a:t>
            </a:r>
            <a:r>
              <a:rPr lang="en-US" sz="1600" dirty="0">
                <a:latin typeface="Trebuchet MS" pitchFamily="34" charset="0"/>
              </a:rPr>
              <a:t> </a:t>
            </a:r>
            <a:r>
              <a:rPr lang="en-US" sz="1600" dirty="0" err="1">
                <a:latin typeface="Trebuchet MS" pitchFamily="34" charset="0"/>
              </a:rPr>
              <a:t>waktu</a:t>
            </a:r>
            <a:r>
              <a:rPr lang="en-US" sz="1600" dirty="0">
                <a:latin typeface="Trebuchet MS" pitchFamily="34" charset="0"/>
              </a:rPr>
              <a:t> yang </a:t>
            </a:r>
            <a:r>
              <a:rPr lang="en-US" sz="1600" dirty="0" err="1">
                <a:latin typeface="Trebuchet MS" pitchFamily="34" charset="0"/>
              </a:rPr>
              <a:t>dibutuhkan</a:t>
            </a:r>
            <a:r>
              <a:rPr lang="en-US" sz="1600" dirty="0">
                <a:latin typeface="Trebuchet MS" pitchFamily="34" charset="0"/>
              </a:rPr>
              <a:t>. </a:t>
            </a:r>
            <a:endParaRPr lang="id-ID" sz="1600" dirty="0">
              <a:latin typeface="Trebuchet MS" pitchFamily="34" charset="0"/>
            </a:endParaRPr>
          </a:p>
          <a:p>
            <a:pPr>
              <a:buFont typeface="Source Sans Pro"/>
              <a:buNone/>
            </a:pPr>
            <a:r>
              <a:rPr lang="en-US" sz="1600" b="1" dirty="0">
                <a:latin typeface="Trebuchet MS" pitchFamily="34" charset="0"/>
              </a:rPr>
              <a:t>• </a:t>
            </a:r>
            <a:r>
              <a:rPr lang="en-US" sz="1600" b="1" dirty="0" err="1">
                <a:latin typeface="Trebuchet MS" pitchFamily="34" charset="0"/>
              </a:rPr>
              <a:t>Biaya</a:t>
            </a:r>
            <a:r>
              <a:rPr lang="en-US" sz="1600" b="1" dirty="0">
                <a:latin typeface="Trebuchet MS" pitchFamily="34" charset="0"/>
              </a:rPr>
              <a:t>.</a:t>
            </a:r>
            <a:r>
              <a:rPr lang="en-US" sz="1600" dirty="0">
                <a:latin typeface="Trebuchet MS" pitchFamily="34" charset="0"/>
              </a:rPr>
              <a:t> </a:t>
            </a:r>
            <a:r>
              <a:rPr lang="en-US" sz="1600" dirty="0" err="1">
                <a:latin typeface="Trebuchet MS" pitchFamily="34" charset="0"/>
              </a:rPr>
              <a:t>Periksa</a:t>
            </a:r>
            <a:r>
              <a:rPr lang="en-US" sz="1600" dirty="0">
                <a:latin typeface="Trebuchet MS" pitchFamily="34" charset="0"/>
              </a:rPr>
              <a:t> </a:t>
            </a:r>
            <a:r>
              <a:rPr lang="en-US" sz="1600" dirty="0" err="1">
                <a:latin typeface="Trebuchet MS" pitchFamily="34" charset="0"/>
              </a:rPr>
              <a:t>apakah</a:t>
            </a:r>
            <a:r>
              <a:rPr lang="en-US" sz="1600" dirty="0">
                <a:latin typeface="Trebuchet MS" pitchFamily="34" charset="0"/>
              </a:rPr>
              <a:t> </a:t>
            </a:r>
            <a:r>
              <a:rPr lang="en-US" sz="1600" dirty="0" err="1">
                <a:latin typeface="Trebuchet MS" pitchFamily="34" charset="0"/>
              </a:rPr>
              <a:t>biaya</a:t>
            </a:r>
            <a:r>
              <a:rPr lang="en-US" sz="1600" dirty="0">
                <a:latin typeface="Trebuchet MS" pitchFamily="34" charset="0"/>
              </a:rPr>
              <a:t> </a:t>
            </a:r>
            <a:r>
              <a:rPr lang="en-US" sz="1600" dirty="0" err="1">
                <a:latin typeface="Trebuchet MS" pitchFamily="34" charset="0"/>
              </a:rPr>
              <a:t>penambahan</a:t>
            </a:r>
            <a:r>
              <a:rPr lang="en-US" sz="1600" dirty="0">
                <a:latin typeface="Trebuchet MS" pitchFamily="34" charset="0"/>
              </a:rPr>
              <a:t> </a:t>
            </a:r>
            <a:r>
              <a:rPr lang="en-US" sz="1600" dirty="0" err="1">
                <a:latin typeface="Trebuchet MS" pitchFamily="34" charset="0"/>
              </a:rPr>
              <a:t>anggota</a:t>
            </a:r>
            <a:r>
              <a:rPr lang="en-US" sz="1600" dirty="0">
                <a:latin typeface="Trebuchet MS" pitchFamily="34" charset="0"/>
              </a:rPr>
              <a:t> </a:t>
            </a:r>
            <a:r>
              <a:rPr lang="en-US" sz="1600" dirty="0" err="1">
                <a:latin typeface="Trebuchet MS" pitchFamily="34" charset="0"/>
              </a:rPr>
              <a:t>tim</a:t>
            </a:r>
            <a:r>
              <a:rPr lang="en-US" sz="1600" dirty="0">
                <a:latin typeface="Trebuchet MS" pitchFamily="34" charset="0"/>
              </a:rPr>
              <a:t> </a:t>
            </a:r>
            <a:r>
              <a:rPr lang="en-US" sz="1600" dirty="0" err="1">
                <a:latin typeface="Trebuchet MS" pitchFamily="34" charset="0"/>
              </a:rPr>
              <a:t>berada</a:t>
            </a:r>
            <a:r>
              <a:rPr lang="en-US" sz="1600" dirty="0">
                <a:latin typeface="Trebuchet MS" pitchFamily="34" charset="0"/>
              </a:rPr>
              <a:t> </a:t>
            </a:r>
            <a:r>
              <a:rPr lang="en-US" sz="1600" dirty="0" err="1">
                <a:latin typeface="Trebuchet MS" pitchFamily="34" charset="0"/>
              </a:rPr>
              <a:t>dalam</a:t>
            </a:r>
            <a:r>
              <a:rPr lang="en-US" sz="1600" dirty="0">
                <a:latin typeface="Trebuchet MS" pitchFamily="34" charset="0"/>
              </a:rPr>
              <a:t> </a:t>
            </a:r>
            <a:r>
              <a:rPr lang="en-US" sz="1600" dirty="0" err="1">
                <a:latin typeface="Trebuchet MS" pitchFamily="34" charset="0"/>
              </a:rPr>
              <a:t>anggaran</a:t>
            </a:r>
            <a:r>
              <a:rPr lang="en-US" sz="1600" dirty="0">
                <a:latin typeface="Trebuchet MS" pitchFamily="34" charset="0"/>
              </a:rPr>
              <a:t> yang </a:t>
            </a:r>
            <a:r>
              <a:rPr lang="en-US" sz="1600" dirty="0" err="1">
                <a:latin typeface="Trebuchet MS" pitchFamily="34" charset="0"/>
              </a:rPr>
              <a:t>ditentukan</a:t>
            </a:r>
            <a:r>
              <a:rPr lang="en-US" sz="1600" dirty="0">
                <a:latin typeface="Trebuchet MS" pitchFamily="34" charset="0"/>
              </a:rPr>
              <a:t>.</a:t>
            </a:r>
            <a:endParaRPr lang="id-ID" sz="1600" dirty="0">
              <a:latin typeface="Trebuchet MS" pitchFamily="34" charset="0"/>
            </a:endParaRPr>
          </a:p>
          <a:p>
            <a:pPr>
              <a:buFont typeface="Source Sans Pro"/>
              <a:buNone/>
            </a:pPr>
            <a:r>
              <a:rPr lang="en-US" sz="1600" b="1" dirty="0">
                <a:latin typeface="Trebuchet MS" pitchFamily="34" charset="0"/>
              </a:rPr>
              <a:t>• </a:t>
            </a:r>
            <a:r>
              <a:rPr lang="en-US" sz="1600" b="1" dirty="0" err="1">
                <a:latin typeface="Trebuchet MS" pitchFamily="34" charset="0"/>
              </a:rPr>
              <a:t>Pengalaman</a:t>
            </a:r>
            <a:r>
              <a:rPr lang="en-US" sz="1600" b="1" dirty="0">
                <a:latin typeface="Trebuchet MS" pitchFamily="34" charset="0"/>
              </a:rPr>
              <a:t>.</a:t>
            </a:r>
            <a:r>
              <a:rPr lang="en-US" sz="1600" dirty="0">
                <a:latin typeface="Trebuchet MS" pitchFamily="34" charset="0"/>
              </a:rPr>
              <a:t> </a:t>
            </a:r>
            <a:r>
              <a:rPr lang="en-US" sz="1600" dirty="0" err="1">
                <a:latin typeface="Trebuchet MS" pitchFamily="34" charset="0"/>
              </a:rPr>
              <a:t>Pastikan</a:t>
            </a:r>
            <a:r>
              <a:rPr lang="en-US" sz="1600" dirty="0">
                <a:latin typeface="Trebuchet MS" pitchFamily="34" charset="0"/>
              </a:rPr>
              <a:t> </a:t>
            </a:r>
            <a:r>
              <a:rPr lang="en-US" sz="1600" dirty="0" err="1">
                <a:latin typeface="Trebuchet MS" pitchFamily="34" charset="0"/>
              </a:rPr>
              <a:t>bahwa</a:t>
            </a:r>
            <a:r>
              <a:rPr lang="en-US" sz="1600" dirty="0">
                <a:latin typeface="Trebuchet MS" pitchFamily="34" charset="0"/>
              </a:rPr>
              <a:t> </a:t>
            </a:r>
            <a:r>
              <a:rPr lang="en-US" sz="1600" dirty="0" err="1">
                <a:latin typeface="Trebuchet MS" pitchFamily="34" charset="0"/>
              </a:rPr>
              <a:t>anggota</a:t>
            </a:r>
            <a:r>
              <a:rPr lang="en-US" sz="1600" dirty="0">
                <a:latin typeface="Trebuchet MS" pitchFamily="34" charset="0"/>
              </a:rPr>
              <a:t> </a:t>
            </a:r>
            <a:r>
              <a:rPr lang="en-US" sz="1600" dirty="0" err="1">
                <a:latin typeface="Trebuchet MS" pitchFamily="34" charset="0"/>
              </a:rPr>
              <a:t>tim</a:t>
            </a:r>
            <a:r>
              <a:rPr lang="en-US" sz="1600" dirty="0">
                <a:latin typeface="Trebuchet MS" pitchFamily="34" charset="0"/>
              </a:rPr>
              <a:t> </a:t>
            </a:r>
            <a:r>
              <a:rPr lang="en-US" sz="1600" dirty="0" err="1">
                <a:latin typeface="Trebuchet MS" pitchFamily="34" charset="0"/>
              </a:rPr>
              <a:t>memiliki</a:t>
            </a:r>
            <a:r>
              <a:rPr lang="en-US" sz="1600" dirty="0">
                <a:latin typeface="Trebuchet MS" pitchFamily="34" charset="0"/>
              </a:rPr>
              <a:t> </a:t>
            </a:r>
            <a:r>
              <a:rPr lang="en-US" sz="1600" dirty="0" err="1">
                <a:latin typeface="Trebuchet MS" pitchFamily="34" charset="0"/>
              </a:rPr>
              <a:t>pengalaman</a:t>
            </a:r>
            <a:r>
              <a:rPr lang="en-US" sz="1600" dirty="0">
                <a:latin typeface="Trebuchet MS" pitchFamily="34" charset="0"/>
              </a:rPr>
              <a:t> yang </a:t>
            </a:r>
            <a:r>
              <a:rPr lang="en-US" sz="1600" dirty="0" err="1">
                <a:latin typeface="Trebuchet MS" pitchFamily="34" charset="0"/>
              </a:rPr>
              <a:t>relevan</a:t>
            </a:r>
            <a:r>
              <a:rPr lang="en-US" sz="1600" dirty="0">
                <a:latin typeface="Trebuchet MS" pitchFamily="34" charset="0"/>
              </a:rPr>
              <a:t> yang </a:t>
            </a:r>
            <a:r>
              <a:rPr lang="en-US" sz="1600" dirty="0" err="1">
                <a:latin typeface="Trebuchet MS" pitchFamily="34" charset="0"/>
              </a:rPr>
              <a:t>akan</a:t>
            </a:r>
            <a:r>
              <a:rPr lang="en-US" sz="1600" dirty="0">
                <a:latin typeface="Trebuchet MS" pitchFamily="34" charset="0"/>
              </a:rPr>
              <a:t> </a:t>
            </a:r>
            <a:r>
              <a:rPr lang="en-US" sz="1600" dirty="0" err="1">
                <a:latin typeface="Trebuchet MS" pitchFamily="34" charset="0"/>
              </a:rPr>
              <a:t>berkontribusi</a:t>
            </a:r>
            <a:r>
              <a:rPr lang="en-US" sz="1600" dirty="0">
                <a:latin typeface="Trebuchet MS" pitchFamily="34" charset="0"/>
              </a:rPr>
              <a:t> </a:t>
            </a:r>
            <a:r>
              <a:rPr lang="en-US" sz="1600" dirty="0" err="1">
                <a:latin typeface="Trebuchet MS" pitchFamily="34" charset="0"/>
              </a:rPr>
              <a:t>pada</a:t>
            </a:r>
            <a:r>
              <a:rPr lang="en-US" sz="1600" dirty="0">
                <a:latin typeface="Trebuchet MS" pitchFamily="34" charset="0"/>
              </a:rPr>
              <a:t> </a:t>
            </a:r>
            <a:r>
              <a:rPr lang="en-US" sz="1600" dirty="0" err="1">
                <a:latin typeface="Trebuchet MS" pitchFamily="34" charset="0"/>
              </a:rPr>
              <a:t>kesuksesan</a:t>
            </a:r>
            <a:r>
              <a:rPr lang="en-US" sz="1600" dirty="0">
                <a:latin typeface="Trebuchet MS" pitchFamily="34" charset="0"/>
              </a:rPr>
              <a:t> </a:t>
            </a:r>
            <a:r>
              <a:rPr lang="en-US" sz="1600" dirty="0" err="1">
                <a:latin typeface="Trebuchet MS" pitchFamily="34" charset="0"/>
              </a:rPr>
              <a:t>proyek</a:t>
            </a:r>
            <a:r>
              <a:rPr lang="en-US" sz="1600" dirty="0">
                <a:latin typeface="Trebuchet MS" pitchFamily="34" charset="0"/>
              </a:rPr>
              <a:t>.</a:t>
            </a:r>
            <a:endParaRPr lang="id-ID" sz="1600" dirty="0">
              <a:latin typeface="Trebuchet MS" pitchFamily="34" charset="0"/>
            </a:endParaRPr>
          </a:p>
          <a:p>
            <a:pPr>
              <a:buFont typeface="Source Sans Pro"/>
              <a:buNone/>
            </a:pPr>
            <a:r>
              <a:rPr lang="en-US" sz="1600" b="1" dirty="0">
                <a:latin typeface="Trebuchet MS" pitchFamily="34" charset="0"/>
              </a:rPr>
              <a:t>• </a:t>
            </a:r>
            <a:r>
              <a:rPr lang="en-US" sz="1600" b="1" dirty="0" err="1">
                <a:latin typeface="Trebuchet MS" pitchFamily="34" charset="0"/>
              </a:rPr>
              <a:t>Kemampuan</a:t>
            </a:r>
            <a:r>
              <a:rPr lang="en-US" sz="1600" b="1" dirty="0">
                <a:latin typeface="Trebuchet MS" pitchFamily="34" charset="0"/>
              </a:rPr>
              <a:t>.</a:t>
            </a:r>
            <a:r>
              <a:rPr lang="en-US" sz="1600" dirty="0">
                <a:latin typeface="Trebuchet MS" pitchFamily="34" charset="0"/>
              </a:rPr>
              <a:t> </a:t>
            </a:r>
            <a:r>
              <a:rPr lang="en-US" sz="1600" dirty="0" err="1">
                <a:latin typeface="Trebuchet MS" pitchFamily="34" charset="0"/>
              </a:rPr>
              <a:t>Pastikan</a:t>
            </a:r>
            <a:r>
              <a:rPr lang="en-US" sz="1600" dirty="0">
                <a:latin typeface="Trebuchet MS" pitchFamily="34" charset="0"/>
              </a:rPr>
              <a:t> </a:t>
            </a:r>
            <a:r>
              <a:rPr lang="en-US" sz="1600" dirty="0" err="1">
                <a:latin typeface="Trebuchet MS" pitchFamily="34" charset="0"/>
              </a:rPr>
              <a:t>bahwa</a:t>
            </a:r>
            <a:r>
              <a:rPr lang="en-US" sz="1600" dirty="0">
                <a:latin typeface="Trebuchet MS" pitchFamily="34" charset="0"/>
              </a:rPr>
              <a:t> </a:t>
            </a:r>
            <a:r>
              <a:rPr lang="en-US" sz="1600" dirty="0" err="1">
                <a:latin typeface="Trebuchet MS" pitchFamily="34" charset="0"/>
              </a:rPr>
              <a:t>anggota</a:t>
            </a:r>
            <a:r>
              <a:rPr lang="en-US" sz="1600" dirty="0">
                <a:latin typeface="Trebuchet MS" pitchFamily="34" charset="0"/>
              </a:rPr>
              <a:t> </a:t>
            </a:r>
            <a:r>
              <a:rPr lang="en-US" sz="1600" dirty="0" err="1">
                <a:latin typeface="Trebuchet MS" pitchFamily="34" charset="0"/>
              </a:rPr>
              <a:t>tim</a:t>
            </a:r>
            <a:r>
              <a:rPr lang="en-US" sz="1600" dirty="0">
                <a:latin typeface="Trebuchet MS" pitchFamily="34" charset="0"/>
              </a:rPr>
              <a:t> </a:t>
            </a:r>
            <a:r>
              <a:rPr lang="en-US" sz="1600" dirty="0" err="1">
                <a:latin typeface="Trebuchet MS" pitchFamily="34" charset="0"/>
              </a:rPr>
              <a:t>memiliki</a:t>
            </a:r>
            <a:r>
              <a:rPr lang="en-US" sz="1600" dirty="0">
                <a:latin typeface="Trebuchet MS" pitchFamily="34" charset="0"/>
              </a:rPr>
              <a:t> </a:t>
            </a:r>
            <a:r>
              <a:rPr lang="en-US" sz="1600" dirty="0" err="1">
                <a:latin typeface="Trebuchet MS" pitchFamily="34" charset="0"/>
              </a:rPr>
              <a:t>kompetensi</a:t>
            </a:r>
            <a:r>
              <a:rPr lang="en-US" sz="1600" dirty="0">
                <a:latin typeface="Trebuchet MS" pitchFamily="34" charset="0"/>
              </a:rPr>
              <a:t> yang </a:t>
            </a:r>
            <a:r>
              <a:rPr lang="en-US" sz="1600" dirty="0" err="1">
                <a:latin typeface="Trebuchet MS" pitchFamily="34" charset="0"/>
              </a:rPr>
              <a:t>dibutuhkan</a:t>
            </a:r>
            <a:r>
              <a:rPr lang="en-US" sz="1600" dirty="0">
                <a:latin typeface="Trebuchet MS" pitchFamily="34" charset="0"/>
              </a:rPr>
              <a:t> </a:t>
            </a:r>
            <a:r>
              <a:rPr lang="en-US" sz="1600" dirty="0" err="1">
                <a:latin typeface="Trebuchet MS" pitchFamily="34" charset="0"/>
              </a:rPr>
              <a:t>oleh</a:t>
            </a:r>
            <a:r>
              <a:rPr lang="en-US" sz="1600" dirty="0">
                <a:latin typeface="Trebuchet MS" pitchFamily="34" charset="0"/>
              </a:rPr>
              <a:t> </a:t>
            </a:r>
            <a:r>
              <a:rPr lang="en-US" sz="1600" dirty="0" err="1">
                <a:latin typeface="Trebuchet MS" pitchFamily="34" charset="0"/>
              </a:rPr>
              <a:t>proyek</a:t>
            </a:r>
            <a:r>
              <a:rPr lang="en-US" sz="1600" dirty="0">
                <a:latin typeface="Trebuchet MS" pitchFamily="34" charset="0"/>
              </a:rPr>
              <a:t>.</a:t>
            </a:r>
            <a:endParaRPr lang="id-ID" sz="1600" dirty="0">
              <a:latin typeface="Trebuchet MS" pitchFamily="34" charset="0"/>
            </a:endParaRPr>
          </a:p>
          <a:p>
            <a:pPr>
              <a:buFont typeface="Source Sans Pro"/>
              <a:buNone/>
            </a:pPr>
            <a:r>
              <a:rPr lang="en-US" sz="1600" b="1" dirty="0">
                <a:latin typeface="Trebuchet MS" pitchFamily="34" charset="0"/>
              </a:rPr>
              <a:t>• </a:t>
            </a:r>
            <a:r>
              <a:rPr lang="en-US" sz="1600" b="1" dirty="0" err="1">
                <a:latin typeface="Trebuchet MS" pitchFamily="34" charset="0"/>
              </a:rPr>
              <a:t>Pengetahuan</a:t>
            </a:r>
            <a:r>
              <a:rPr lang="en-US" sz="1600" b="1" dirty="0">
                <a:latin typeface="Trebuchet MS" pitchFamily="34" charset="0"/>
              </a:rPr>
              <a:t>.</a:t>
            </a:r>
            <a:r>
              <a:rPr lang="en-US" sz="1600" dirty="0">
                <a:latin typeface="Trebuchet MS" pitchFamily="34" charset="0"/>
              </a:rPr>
              <a:t> </a:t>
            </a:r>
            <a:r>
              <a:rPr lang="en-US" sz="1600" dirty="0" err="1">
                <a:latin typeface="Trebuchet MS" pitchFamily="34" charset="0"/>
              </a:rPr>
              <a:t>Pertimbangkan</a:t>
            </a:r>
            <a:r>
              <a:rPr lang="en-US" sz="1600" dirty="0">
                <a:latin typeface="Trebuchet MS" pitchFamily="34" charset="0"/>
              </a:rPr>
              <a:t> </a:t>
            </a:r>
            <a:r>
              <a:rPr lang="en-US" sz="1600" dirty="0" err="1">
                <a:latin typeface="Trebuchet MS" pitchFamily="34" charset="0"/>
              </a:rPr>
              <a:t>jika</a:t>
            </a:r>
            <a:r>
              <a:rPr lang="en-US" sz="1600" dirty="0">
                <a:latin typeface="Trebuchet MS" pitchFamily="34" charset="0"/>
              </a:rPr>
              <a:t> </a:t>
            </a:r>
            <a:r>
              <a:rPr lang="en-US" sz="1600" dirty="0" err="1">
                <a:latin typeface="Trebuchet MS" pitchFamily="34" charset="0"/>
              </a:rPr>
              <a:t>anggota</a:t>
            </a:r>
            <a:r>
              <a:rPr lang="en-US" sz="1600" dirty="0">
                <a:latin typeface="Trebuchet MS" pitchFamily="34" charset="0"/>
              </a:rPr>
              <a:t> </a:t>
            </a:r>
            <a:r>
              <a:rPr lang="en-US" sz="1600" dirty="0" err="1">
                <a:latin typeface="Trebuchet MS" pitchFamily="34" charset="0"/>
              </a:rPr>
              <a:t>tim</a:t>
            </a:r>
            <a:r>
              <a:rPr lang="en-US" sz="1600" dirty="0">
                <a:latin typeface="Trebuchet MS" pitchFamily="34" charset="0"/>
              </a:rPr>
              <a:t> </a:t>
            </a:r>
            <a:r>
              <a:rPr lang="en-US" sz="1600" dirty="0" err="1">
                <a:latin typeface="Trebuchet MS" pitchFamily="34" charset="0"/>
              </a:rPr>
              <a:t>memiliki</a:t>
            </a:r>
            <a:r>
              <a:rPr lang="en-US" sz="1600" dirty="0">
                <a:latin typeface="Trebuchet MS" pitchFamily="34" charset="0"/>
              </a:rPr>
              <a:t> </a:t>
            </a:r>
            <a:r>
              <a:rPr lang="en-US" sz="1600" dirty="0" err="1">
                <a:latin typeface="Trebuchet MS" pitchFamily="34" charset="0"/>
              </a:rPr>
              <a:t>pengetahuan</a:t>
            </a:r>
            <a:r>
              <a:rPr lang="en-US" sz="1600" dirty="0">
                <a:latin typeface="Trebuchet MS" pitchFamily="34" charset="0"/>
              </a:rPr>
              <a:t> yang </a:t>
            </a:r>
            <a:r>
              <a:rPr lang="en-US" sz="1600" dirty="0" err="1">
                <a:latin typeface="Trebuchet MS" pitchFamily="34" charset="0"/>
              </a:rPr>
              <a:t>relevan</a:t>
            </a:r>
            <a:r>
              <a:rPr lang="en-US" sz="1600" dirty="0">
                <a:latin typeface="Trebuchet MS" pitchFamily="34" charset="0"/>
              </a:rPr>
              <a:t> </a:t>
            </a:r>
            <a:r>
              <a:rPr lang="en-US" sz="1600" dirty="0" err="1">
                <a:latin typeface="Trebuchet MS" pitchFamily="34" charset="0"/>
              </a:rPr>
              <a:t>dari</a:t>
            </a:r>
            <a:r>
              <a:rPr lang="en-US" sz="1600" dirty="0">
                <a:latin typeface="Trebuchet MS" pitchFamily="34" charset="0"/>
              </a:rPr>
              <a:t> </a:t>
            </a:r>
            <a:r>
              <a:rPr lang="en-US" sz="1600" dirty="0" err="1">
                <a:latin typeface="Trebuchet MS" pitchFamily="34" charset="0"/>
              </a:rPr>
              <a:t>pelanggan</a:t>
            </a:r>
            <a:r>
              <a:rPr lang="en-US" sz="1600" dirty="0">
                <a:latin typeface="Trebuchet MS" pitchFamily="34" charset="0"/>
              </a:rPr>
              <a:t>, </a:t>
            </a:r>
            <a:r>
              <a:rPr lang="en-US" sz="1600" dirty="0" err="1">
                <a:latin typeface="Trebuchet MS" pitchFamily="34" charset="0"/>
              </a:rPr>
              <a:t>implementasikan</a:t>
            </a:r>
            <a:r>
              <a:rPr lang="en-US" sz="1600" dirty="0">
                <a:latin typeface="Trebuchet MS" pitchFamily="34" charset="0"/>
              </a:rPr>
              <a:t> </a:t>
            </a:r>
            <a:r>
              <a:rPr lang="en-US" sz="1600" dirty="0" err="1">
                <a:latin typeface="Trebuchet MS" pitchFamily="34" charset="0"/>
              </a:rPr>
              <a:t>proyek</a:t>
            </a:r>
            <a:r>
              <a:rPr lang="en-US" sz="1600" dirty="0">
                <a:latin typeface="Trebuchet MS" pitchFamily="34" charset="0"/>
              </a:rPr>
              <a:t> </a:t>
            </a:r>
            <a:r>
              <a:rPr lang="en-US" sz="1600" dirty="0" err="1">
                <a:latin typeface="Trebuchet MS" pitchFamily="34" charset="0"/>
              </a:rPr>
              <a:t>sejenis</a:t>
            </a:r>
            <a:r>
              <a:rPr lang="en-US" sz="1600" dirty="0">
                <a:latin typeface="Trebuchet MS" pitchFamily="34" charset="0"/>
              </a:rPr>
              <a:t>, </a:t>
            </a:r>
            <a:r>
              <a:rPr lang="en-US" sz="1600" dirty="0" err="1">
                <a:latin typeface="Trebuchet MS" pitchFamily="34" charset="0"/>
              </a:rPr>
              <a:t>dan</a:t>
            </a:r>
            <a:r>
              <a:rPr lang="en-US" sz="1600" dirty="0">
                <a:latin typeface="Trebuchet MS" pitchFamily="34" charset="0"/>
              </a:rPr>
              <a:t> </a:t>
            </a:r>
            <a:r>
              <a:rPr lang="en-US" sz="1600" dirty="0" err="1">
                <a:latin typeface="Trebuchet MS" pitchFamily="34" charset="0"/>
              </a:rPr>
              <a:t>nuansa</a:t>
            </a:r>
            <a:r>
              <a:rPr lang="en-US" sz="1600" dirty="0">
                <a:latin typeface="Trebuchet MS" pitchFamily="34" charset="0"/>
              </a:rPr>
              <a:t> </a:t>
            </a:r>
            <a:r>
              <a:rPr lang="en-US" sz="1600" dirty="0" err="1">
                <a:latin typeface="Trebuchet MS" pitchFamily="34" charset="0"/>
              </a:rPr>
              <a:t>lingkungan</a:t>
            </a:r>
            <a:r>
              <a:rPr lang="en-US" sz="1600" dirty="0">
                <a:latin typeface="Trebuchet MS" pitchFamily="34" charset="0"/>
              </a:rPr>
              <a:t> </a:t>
            </a:r>
            <a:r>
              <a:rPr lang="en-US" sz="1600" dirty="0" err="1">
                <a:latin typeface="Trebuchet MS" pitchFamily="34" charset="0"/>
              </a:rPr>
              <a:t>proyek</a:t>
            </a:r>
            <a:r>
              <a:rPr lang="en-US" sz="1600" dirty="0">
                <a:latin typeface="Trebuchet MS" pitchFamily="34" charset="0"/>
              </a:rPr>
              <a:t>.</a:t>
            </a:r>
            <a:endParaRPr lang="id-ID" sz="1600" dirty="0">
              <a:latin typeface="Trebuchet MS" pitchFamily="34" charset="0"/>
            </a:endParaRPr>
          </a:p>
          <a:p>
            <a:pPr>
              <a:buFont typeface="Source Sans Pro"/>
              <a:buNone/>
            </a:pPr>
            <a:r>
              <a:rPr lang="en-US" sz="1600" b="1" dirty="0">
                <a:latin typeface="Trebuchet MS" pitchFamily="34" charset="0"/>
              </a:rPr>
              <a:t>• </a:t>
            </a:r>
            <a:r>
              <a:rPr lang="en-US" sz="1600" b="1" dirty="0" err="1">
                <a:latin typeface="Trebuchet MS" pitchFamily="34" charset="0"/>
              </a:rPr>
              <a:t>Keterampilan</a:t>
            </a:r>
            <a:r>
              <a:rPr lang="en-US" sz="1600" b="1" dirty="0">
                <a:latin typeface="Trebuchet MS" pitchFamily="34" charset="0"/>
              </a:rPr>
              <a:t>.</a:t>
            </a:r>
            <a:r>
              <a:rPr lang="en-US" sz="1600" dirty="0">
                <a:latin typeface="Trebuchet MS" pitchFamily="34" charset="0"/>
              </a:rPr>
              <a:t> </a:t>
            </a:r>
            <a:r>
              <a:rPr lang="en-US" sz="1600" dirty="0" err="1">
                <a:latin typeface="Trebuchet MS" pitchFamily="34" charset="0"/>
              </a:rPr>
              <a:t>Tentukan</a:t>
            </a:r>
            <a:r>
              <a:rPr lang="en-US" sz="1600" dirty="0">
                <a:latin typeface="Trebuchet MS" pitchFamily="34" charset="0"/>
              </a:rPr>
              <a:t> </a:t>
            </a:r>
            <a:r>
              <a:rPr lang="en-US" sz="1600" dirty="0" err="1">
                <a:latin typeface="Trebuchet MS" pitchFamily="34" charset="0"/>
              </a:rPr>
              <a:t>apakah</a:t>
            </a:r>
            <a:r>
              <a:rPr lang="en-US" sz="1600" dirty="0">
                <a:latin typeface="Trebuchet MS" pitchFamily="34" charset="0"/>
              </a:rPr>
              <a:t> </a:t>
            </a:r>
            <a:r>
              <a:rPr lang="en-US" sz="1600" dirty="0" err="1">
                <a:latin typeface="Trebuchet MS" pitchFamily="34" charset="0"/>
              </a:rPr>
              <a:t>anggota</a:t>
            </a:r>
            <a:r>
              <a:rPr lang="en-US" sz="1600" dirty="0">
                <a:latin typeface="Trebuchet MS" pitchFamily="34" charset="0"/>
              </a:rPr>
              <a:t> </a:t>
            </a:r>
            <a:r>
              <a:rPr lang="en-US" sz="1600" dirty="0" err="1">
                <a:latin typeface="Trebuchet MS" pitchFamily="34" charset="0"/>
              </a:rPr>
              <a:t>memiliki</a:t>
            </a:r>
            <a:r>
              <a:rPr lang="en-US" sz="1600" dirty="0">
                <a:latin typeface="Trebuchet MS" pitchFamily="34" charset="0"/>
              </a:rPr>
              <a:t> </a:t>
            </a:r>
            <a:r>
              <a:rPr lang="en-US" sz="1600" dirty="0" err="1">
                <a:latin typeface="Trebuchet MS" pitchFamily="34" charset="0"/>
              </a:rPr>
              <a:t>keterampilan</a:t>
            </a:r>
            <a:r>
              <a:rPr lang="en-US" sz="1600" dirty="0">
                <a:latin typeface="Trebuchet MS" pitchFamily="34" charset="0"/>
              </a:rPr>
              <a:t> </a:t>
            </a:r>
            <a:r>
              <a:rPr lang="en-US" sz="1600" dirty="0" err="1">
                <a:latin typeface="Trebuchet MS" pitchFamily="34" charset="0"/>
              </a:rPr>
              <a:t>dalam</a:t>
            </a:r>
            <a:r>
              <a:rPr lang="en-US" sz="1600" dirty="0">
                <a:latin typeface="Trebuchet MS" pitchFamily="34" charset="0"/>
              </a:rPr>
              <a:t> </a:t>
            </a:r>
            <a:r>
              <a:rPr lang="en-US" sz="1600" dirty="0" err="1">
                <a:latin typeface="Trebuchet MS" pitchFamily="34" charset="0"/>
              </a:rPr>
              <a:t>menggunakan</a:t>
            </a:r>
            <a:r>
              <a:rPr lang="en-US" sz="1600" dirty="0">
                <a:latin typeface="Trebuchet MS" pitchFamily="34" charset="0"/>
              </a:rPr>
              <a:t> </a:t>
            </a:r>
            <a:r>
              <a:rPr lang="en-US" sz="1600" dirty="0" err="1">
                <a:latin typeface="Trebuchet MS" pitchFamily="34" charset="0"/>
              </a:rPr>
              <a:t>alat</a:t>
            </a:r>
            <a:r>
              <a:rPr lang="en-US" sz="1600" dirty="0">
                <a:latin typeface="Trebuchet MS" pitchFamily="34" charset="0"/>
              </a:rPr>
              <a:t> </a:t>
            </a:r>
            <a:r>
              <a:rPr lang="en-US" sz="1600" dirty="0" err="1">
                <a:latin typeface="Trebuchet MS" pitchFamily="34" charset="0"/>
              </a:rPr>
              <a:t>proyek</a:t>
            </a:r>
            <a:r>
              <a:rPr lang="en-US" sz="1600" dirty="0">
                <a:latin typeface="Trebuchet MS" pitchFamily="34" charset="0"/>
              </a:rPr>
              <a:t>, </a:t>
            </a:r>
            <a:r>
              <a:rPr lang="en-US" sz="1600" dirty="0" err="1">
                <a:latin typeface="Trebuchet MS" pitchFamily="34" charset="0"/>
              </a:rPr>
              <a:t>implementasi</a:t>
            </a:r>
            <a:r>
              <a:rPr lang="en-US" sz="1600" dirty="0">
                <a:latin typeface="Trebuchet MS" pitchFamily="34" charset="0"/>
              </a:rPr>
              <a:t>, </a:t>
            </a:r>
            <a:r>
              <a:rPr lang="en-US" sz="1600" dirty="0" err="1">
                <a:latin typeface="Trebuchet MS" pitchFamily="34" charset="0"/>
              </a:rPr>
              <a:t>atau</a:t>
            </a:r>
            <a:r>
              <a:rPr lang="en-US" sz="1600" dirty="0">
                <a:latin typeface="Trebuchet MS" pitchFamily="34" charset="0"/>
              </a:rPr>
              <a:t> </a:t>
            </a:r>
            <a:r>
              <a:rPr lang="en-US" sz="1600" dirty="0" err="1">
                <a:latin typeface="Trebuchet MS" pitchFamily="34" charset="0"/>
              </a:rPr>
              <a:t>pelatihan</a:t>
            </a:r>
            <a:r>
              <a:rPr lang="en-US" sz="1600" dirty="0">
                <a:latin typeface="Trebuchet MS" pitchFamily="34" charset="0"/>
              </a:rPr>
              <a:t>.</a:t>
            </a:r>
            <a:endParaRPr lang="id-ID" sz="1600" dirty="0">
              <a:latin typeface="Trebuchet MS" pitchFamily="34" charset="0"/>
            </a:endParaRPr>
          </a:p>
          <a:p>
            <a:pPr>
              <a:buFont typeface="Source Sans Pro"/>
              <a:buNone/>
            </a:pPr>
            <a:r>
              <a:rPr lang="en-US" sz="1600" b="1" dirty="0">
                <a:latin typeface="Trebuchet MS" pitchFamily="34" charset="0"/>
              </a:rPr>
              <a:t>• </a:t>
            </a:r>
            <a:r>
              <a:rPr lang="en-US" sz="1600" b="1" dirty="0" err="1">
                <a:latin typeface="Trebuchet MS" pitchFamily="34" charset="0"/>
              </a:rPr>
              <a:t>Sikap</a:t>
            </a:r>
            <a:r>
              <a:rPr lang="en-US" sz="1600" b="1" dirty="0">
                <a:latin typeface="Trebuchet MS" pitchFamily="34" charset="0"/>
              </a:rPr>
              <a:t>.</a:t>
            </a:r>
            <a:r>
              <a:rPr lang="en-US" sz="1600" dirty="0">
                <a:latin typeface="Trebuchet MS" pitchFamily="34" charset="0"/>
              </a:rPr>
              <a:t> </a:t>
            </a:r>
            <a:r>
              <a:rPr lang="en-US" sz="1600" dirty="0" err="1">
                <a:latin typeface="Trebuchet MS" pitchFamily="34" charset="0"/>
              </a:rPr>
              <a:t>Tentukan</a:t>
            </a:r>
            <a:r>
              <a:rPr lang="en-US" sz="1600" dirty="0">
                <a:latin typeface="Trebuchet MS" pitchFamily="34" charset="0"/>
              </a:rPr>
              <a:t> </a:t>
            </a:r>
            <a:r>
              <a:rPr lang="en-US" sz="1600" dirty="0" err="1">
                <a:latin typeface="Trebuchet MS" pitchFamily="34" charset="0"/>
              </a:rPr>
              <a:t>apakah</a:t>
            </a:r>
            <a:r>
              <a:rPr lang="en-US" sz="1600" dirty="0">
                <a:latin typeface="Trebuchet MS" pitchFamily="34" charset="0"/>
              </a:rPr>
              <a:t> </a:t>
            </a:r>
            <a:r>
              <a:rPr lang="en-US" sz="1600" dirty="0" err="1">
                <a:latin typeface="Trebuchet MS" pitchFamily="34" charset="0"/>
              </a:rPr>
              <a:t>anggota</a:t>
            </a:r>
            <a:r>
              <a:rPr lang="en-US" sz="1600" dirty="0">
                <a:latin typeface="Trebuchet MS" pitchFamily="34" charset="0"/>
              </a:rPr>
              <a:t> yang </a:t>
            </a:r>
            <a:r>
              <a:rPr lang="en-US" sz="1600" dirty="0" err="1">
                <a:latin typeface="Trebuchet MS" pitchFamily="34" charset="0"/>
              </a:rPr>
              <a:t>memiliki</a:t>
            </a:r>
            <a:r>
              <a:rPr lang="en-US" sz="1600" dirty="0">
                <a:latin typeface="Trebuchet MS" pitchFamily="34" charset="0"/>
              </a:rPr>
              <a:t> </a:t>
            </a:r>
            <a:r>
              <a:rPr lang="en-US" sz="1600" dirty="0" err="1">
                <a:latin typeface="Trebuchet MS" pitchFamily="34" charset="0"/>
              </a:rPr>
              <a:t>kemampuan</a:t>
            </a:r>
            <a:r>
              <a:rPr lang="en-US" sz="1600" dirty="0">
                <a:latin typeface="Trebuchet MS" pitchFamily="34" charset="0"/>
              </a:rPr>
              <a:t> </a:t>
            </a:r>
            <a:r>
              <a:rPr lang="en-US" sz="1600" dirty="0" err="1">
                <a:latin typeface="Trebuchet MS" pitchFamily="34" charset="0"/>
              </a:rPr>
              <a:t>untuk</a:t>
            </a:r>
            <a:r>
              <a:rPr lang="en-US" sz="1600" dirty="0">
                <a:latin typeface="Trebuchet MS" pitchFamily="34" charset="0"/>
              </a:rPr>
              <a:t> </a:t>
            </a:r>
            <a:r>
              <a:rPr lang="en-US" sz="1600" dirty="0" err="1">
                <a:latin typeface="Trebuchet MS" pitchFamily="34" charset="0"/>
              </a:rPr>
              <a:t>bekerja</a:t>
            </a:r>
            <a:r>
              <a:rPr lang="en-US" sz="1600" dirty="0">
                <a:latin typeface="Trebuchet MS" pitchFamily="34" charset="0"/>
              </a:rPr>
              <a:t> </a:t>
            </a:r>
            <a:r>
              <a:rPr lang="en-US" sz="1600" dirty="0" err="1">
                <a:latin typeface="Trebuchet MS" pitchFamily="34" charset="0"/>
              </a:rPr>
              <a:t>dengan</a:t>
            </a:r>
            <a:r>
              <a:rPr lang="en-US" sz="1600" dirty="0">
                <a:latin typeface="Trebuchet MS" pitchFamily="34" charset="0"/>
              </a:rPr>
              <a:t> orang lain </a:t>
            </a:r>
            <a:r>
              <a:rPr lang="en-US" sz="1600" dirty="0" err="1">
                <a:latin typeface="Trebuchet MS" pitchFamily="34" charset="0"/>
              </a:rPr>
              <a:t>sebagai</a:t>
            </a:r>
            <a:r>
              <a:rPr lang="en-US" sz="1600" dirty="0">
                <a:latin typeface="Trebuchet MS" pitchFamily="34" charset="0"/>
              </a:rPr>
              <a:t> </a:t>
            </a:r>
            <a:r>
              <a:rPr lang="en-US" sz="1600" dirty="0" err="1">
                <a:latin typeface="Trebuchet MS" pitchFamily="34" charset="0"/>
              </a:rPr>
              <a:t>tim</a:t>
            </a:r>
            <a:r>
              <a:rPr lang="en-US" sz="1600" dirty="0">
                <a:latin typeface="Trebuchet MS" pitchFamily="34" charset="0"/>
              </a:rPr>
              <a:t> </a:t>
            </a:r>
            <a:r>
              <a:rPr lang="en-US" sz="1600" dirty="0" err="1">
                <a:latin typeface="Trebuchet MS" pitchFamily="34" charset="0"/>
              </a:rPr>
              <a:t>kohesif</a:t>
            </a:r>
            <a:r>
              <a:rPr lang="en-US" sz="1600" dirty="0">
                <a:latin typeface="Trebuchet MS" pitchFamily="34" charset="0"/>
              </a:rPr>
              <a:t>.</a:t>
            </a:r>
            <a:endParaRPr lang="id-ID" sz="1600" dirty="0">
              <a:latin typeface="Trebuchet MS" pitchFamily="34" charset="0"/>
            </a:endParaRPr>
          </a:p>
          <a:p>
            <a:pPr>
              <a:buFont typeface="Source Sans Pro"/>
              <a:buNone/>
            </a:pPr>
            <a:r>
              <a:rPr lang="en-US" sz="1600" b="1" dirty="0">
                <a:latin typeface="Trebuchet MS" pitchFamily="34" charset="0"/>
              </a:rPr>
              <a:t>• </a:t>
            </a:r>
            <a:r>
              <a:rPr lang="en-US" sz="1600" b="1" dirty="0" err="1">
                <a:latin typeface="Trebuchet MS" pitchFamily="34" charset="0"/>
              </a:rPr>
              <a:t>faktor-faktor</a:t>
            </a:r>
            <a:r>
              <a:rPr lang="en-US" sz="1600" b="1" dirty="0">
                <a:latin typeface="Trebuchet MS" pitchFamily="34" charset="0"/>
              </a:rPr>
              <a:t> </a:t>
            </a:r>
            <a:r>
              <a:rPr lang="en-US" sz="1600" b="1" dirty="0" err="1">
                <a:latin typeface="Trebuchet MS" pitchFamily="34" charset="0"/>
              </a:rPr>
              <a:t>internasional</a:t>
            </a:r>
            <a:r>
              <a:rPr lang="en-US" sz="1600" dirty="0">
                <a:latin typeface="Trebuchet MS" pitchFamily="34" charset="0"/>
              </a:rPr>
              <a:t>. </a:t>
            </a:r>
            <a:r>
              <a:rPr lang="en-US" sz="1600" dirty="0" err="1">
                <a:latin typeface="Trebuchet MS" pitchFamily="34" charset="0"/>
              </a:rPr>
              <a:t>Pertimbangkan</a:t>
            </a:r>
            <a:r>
              <a:rPr lang="en-US" sz="1600" dirty="0">
                <a:latin typeface="Trebuchet MS" pitchFamily="34" charset="0"/>
              </a:rPr>
              <a:t> </a:t>
            </a:r>
            <a:r>
              <a:rPr lang="en-US" sz="1600" dirty="0" err="1">
                <a:latin typeface="Trebuchet MS" pitchFamily="34" charset="0"/>
              </a:rPr>
              <a:t>lokasi</a:t>
            </a:r>
            <a:r>
              <a:rPr lang="en-US" sz="1600" dirty="0">
                <a:latin typeface="Trebuchet MS" pitchFamily="34" charset="0"/>
              </a:rPr>
              <a:t> </a:t>
            </a:r>
            <a:r>
              <a:rPr lang="en-US" sz="1600" dirty="0" err="1">
                <a:latin typeface="Trebuchet MS" pitchFamily="34" charset="0"/>
              </a:rPr>
              <a:t>anggota</a:t>
            </a:r>
            <a:r>
              <a:rPr lang="en-US" sz="1600" dirty="0">
                <a:latin typeface="Trebuchet MS" pitchFamily="34" charset="0"/>
              </a:rPr>
              <a:t> </a:t>
            </a:r>
            <a:r>
              <a:rPr lang="en-US" sz="1600" dirty="0" err="1">
                <a:latin typeface="Trebuchet MS" pitchFamily="34" charset="0"/>
              </a:rPr>
              <a:t>tim</a:t>
            </a:r>
            <a:r>
              <a:rPr lang="en-US" sz="1600" dirty="0">
                <a:latin typeface="Trebuchet MS" pitchFamily="34" charset="0"/>
              </a:rPr>
              <a:t>, </a:t>
            </a:r>
            <a:r>
              <a:rPr lang="en-US" sz="1600" dirty="0" err="1">
                <a:latin typeface="Trebuchet MS" pitchFamily="34" charset="0"/>
              </a:rPr>
              <a:t>zona</a:t>
            </a:r>
            <a:r>
              <a:rPr lang="en-US" sz="1600" dirty="0">
                <a:latin typeface="Trebuchet MS" pitchFamily="34" charset="0"/>
              </a:rPr>
              <a:t> </a:t>
            </a:r>
            <a:r>
              <a:rPr lang="en-US" sz="1600" dirty="0" err="1">
                <a:latin typeface="Trebuchet MS" pitchFamily="34" charset="0"/>
              </a:rPr>
              <a:t>waktu</a:t>
            </a:r>
            <a:r>
              <a:rPr lang="en-US" sz="1600" dirty="0">
                <a:latin typeface="Trebuchet MS" pitchFamily="34" charset="0"/>
              </a:rPr>
              <a:t> </a:t>
            </a:r>
            <a:r>
              <a:rPr lang="en-US" sz="1600" dirty="0" err="1">
                <a:latin typeface="Trebuchet MS" pitchFamily="34" charset="0"/>
              </a:rPr>
              <a:t>dan</a:t>
            </a:r>
            <a:r>
              <a:rPr lang="en-US" sz="1600" dirty="0">
                <a:latin typeface="Trebuchet MS" pitchFamily="34" charset="0"/>
              </a:rPr>
              <a:t> </a:t>
            </a:r>
            <a:r>
              <a:rPr lang="en-US" sz="1600" dirty="0" err="1">
                <a:latin typeface="Trebuchet MS" pitchFamily="34" charset="0"/>
              </a:rPr>
              <a:t>kemampuan</a:t>
            </a:r>
            <a:r>
              <a:rPr lang="en-US" sz="1600" dirty="0">
                <a:latin typeface="Trebuchet MS" pitchFamily="34" charset="0"/>
              </a:rPr>
              <a:t> </a:t>
            </a:r>
            <a:r>
              <a:rPr lang="en-US" sz="1600" dirty="0" err="1">
                <a:latin typeface="Trebuchet MS" pitchFamily="34" charset="0"/>
              </a:rPr>
              <a:t>komunikasi</a:t>
            </a:r>
            <a:r>
              <a:rPr lang="en-US" sz="1600" dirty="0">
                <a:latin typeface="Trebuchet MS" pitchFamily="34" charset="0"/>
              </a:rPr>
              <a:t>.</a:t>
            </a:r>
            <a:endParaRPr lang="id-ID" sz="1600" dirty="0">
              <a:latin typeface="Trebuchet MS" pitchFamily="34" charset="0"/>
            </a:endParaRPr>
          </a:p>
          <a:p>
            <a:pPr>
              <a:buFont typeface="Source Sans Pro"/>
              <a:buNone/>
            </a:pPr>
            <a:endParaRPr lang="id-ID" sz="2000" dirty="0"/>
          </a:p>
        </p:txBody>
      </p:sp>
      <p:sp>
        <p:nvSpPr>
          <p:cNvPr id="12" name="Shape 454"/>
          <p:cNvSpPr txBox="1">
            <a:spLocks noGrp="1"/>
          </p:cNvSpPr>
          <p:nvPr>
            <p:ph type="title"/>
          </p:nvPr>
        </p:nvSpPr>
        <p:spPr>
          <a:xfrm>
            <a:off x="3290760" y="875973"/>
            <a:ext cx="5760640" cy="672075"/>
          </a:xfrm>
          <a:prstGeom prst="rect">
            <a:avLst/>
          </a:prstGeom>
          <a:ln w="19050">
            <a:prstDash val="sysDash"/>
          </a:ln>
        </p:spPr>
        <p:txBody>
          <a:bodyPr lIns="91425" tIns="91425" rIns="91425" bIns="91425" anchor="b" anchorCtr="0">
            <a:noAutofit/>
          </a:bodyPr>
          <a:lstStyle/>
          <a:p>
            <a:r>
              <a:rPr lang="en" sz="2800" dirty="0">
                <a:solidFill>
                  <a:schemeClr val="tx1"/>
                </a:solidFill>
              </a:rPr>
              <a:t>1. Multi-Criteria </a:t>
            </a:r>
            <a:r>
              <a:rPr lang="en" sz="2400" dirty="0">
                <a:solidFill>
                  <a:schemeClr val="tx1"/>
                </a:solidFill>
              </a:rPr>
              <a:t>Decision</a:t>
            </a:r>
            <a:r>
              <a:rPr lang="en" sz="2800" dirty="0">
                <a:solidFill>
                  <a:schemeClr val="tx1"/>
                </a:solidFill>
              </a:rPr>
              <a:t> Analysis</a:t>
            </a:r>
          </a:p>
        </p:txBody>
      </p:sp>
      <p:grpSp>
        <p:nvGrpSpPr>
          <p:cNvPr id="2" name="Group 1"/>
          <p:cNvGrpSpPr/>
          <p:nvPr/>
        </p:nvGrpSpPr>
        <p:grpSpPr>
          <a:xfrm>
            <a:off x="145243" y="867572"/>
            <a:ext cx="2402006" cy="4156248"/>
            <a:chOff x="145243" y="867572"/>
            <a:chExt cx="2402006" cy="4156248"/>
          </a:xfrm>
        </p:grpSpPr>
        <p:sp>
          <p:nvSpPr>
            <p:cNvPr id="14" name="Freeform 13"/>
            <p:cNvSpPr/>
            <p:nvPr/>
          </p:nvSpPr>
          <p:spPr>
            <a:xfrm>
              <a:off x="145243" y="86757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5" name="Freeform 14"/>
            <p:cNvSpPr/>
            <p:nvPr/>
          </p:nvSpPr>
          <p:spPr>
            <a:xfrm>
              <a:off x="145243" y="1331294"/>
              <a:ext cx="2402006" cy="3692526"/>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Decision making</a:t>
              </a:r>
            </a:p>
            <a:p>
              <a:pPr lvl="1"/>
              <a:r>
                <a:rPr lang="en-US" sz="1400" dirty="0"/>
                <a:t>• </a:t>
              </a:r>
              <a:r>
                <a:rPr lang="en-US" sz="1400" dirty="0" err="1"/>
                <a:t>Multicriteria</a:t>
              </a:r>
              <a:r>
                <a:rPr lang="en-US" sz="1400" dirty="0"/>
                <a:t> decision</a:t>
              </a:r>
            </a:p>
            <a:p>
              <a:pPr lvl="1"/>
              <a:r>
                <a:rPr lang="en-US" sz="1400" dirty="0"/>
                <a:t>analysis</a:t>
              </a:r>
            </a:p>
            <a:p>
              <a:r>
                <a:rPr lang="en-US" sz="1400" dirty="0"/>
                <a:t>2. Interpersonal and team skills</a:t>
              </a:r>
            </a:p>
            <a:p>
              <a:pPr lvl="1"/>
              <a:r>
                <a:rPr lang="en-US" sz="1400" dirty="0"/>
                <a:t>• Negotiation</a:t>
              </a:r>
            </a:p>
            <a:p>
              <a:r>
                <a:rPr lang="en-US" sz="1400" dirty="0"/>
                <a:t>3. Pre-assignment</a:t>
              </a:r>
            </a:p>
            <a:p>
              <a:r>
                <a:rPr lang="en-US" sz="1400" dirty="0"/>
                <a:t>4. Virtual teams</a:t>
              </a:r>
              <a:endParaRPr lang="en-US" sz="3600" b="0" kern="1200" dirty="0">
                <a:latin typeface="+mn-lt"/>
              </a:endParaRPr>
            </a:p>
          </p:txBody>
        </p:sp>
      </p:grpSp>
    </p:spTree>
    <p:extLst>
      <p:ext uri="{BB962C8B-B14F-4D97-AF65-F5344CB8AC3E}">
        <p14:creationId xmlns:p14="http://schemas.microsoft.com/office/powerpoint/2010/main" val="8566571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Acquire Resource : </a:t>
            </a:r>
            <a:r>
              <a:rPr lang="en-US" sz="3600" b="1" dirty="0">
                <a:solidFill>
                  <a:srgbClr val="FF0000"/>
                </a:solidFill>
              </a:rPr>
              <a:t>Tools &amp; Techniques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sp>
        <p:nvSpPr>
          <p:cNvPr id="9" name="Rectangle 8"/>
          <p:cNvSpPr/>
          <p:nvPr/>
        </p:nvSpPr>
        <p:spPr>
          <a:xfrm>
            <a:off x="2729552" y="1987887"/>
            <a:ext cx="9048466" cy="3970318"/>
          </a:xfrm>
          <a:prstGeom prst="rect">
            <a:avLst/>
          </a:prstGeom>
        </p:spPr>
        <p:txBody>
          <a:bodyPr wrap="square">
            <a:spAutoFit/>
          </a:bodyPr>
          <a:lstStyle/>
          <a:p>
            <a:pPr algn="just">
              <a:lnSpc>
                <a:spcPct val="150000"/>
              </a:lnSpc>
            </a:pPr>
            <a:r>
              <a:rPr lang="en-US" sz="1400" dirty="0" err="1">
                <a:solidFill>
                  <a:srgbClr val="2F2B20"/>
                </a:solidFill>
                <a:latin typeface="Trebuchet MS" pitchFamily="34" charset="0"/>
              </a:rPr>
              <a:t>Tugas</a:t>
            </a:r>
            <a:r>
              <a:rPr lang="en-US" sz="1400" dirty="0">
                <a:solidFill>
                  <a:srgbClr val="2F2B20"/>
                </a:solidFill>
                <a:latin typeface="Trebuchet MS" pitchFamily="34" charset="0"/>
              </a:rPr>
              <a:t> </a:t>
            </a:r>
            <a:r>
              <a:rPr lang="en-US" sz="1400" dirty="0" err="1">
                <a:solidFill>
                  <a:srgbClr val="2F2B20"/>
                </a:solidFill>
                <a:latin typeface="Trebuchet MS" pitchFamily="34" charset="0"/>
              </a:rPr>
              <a:t>staf</a:t>
            </a:r>
            <a:r>
              <a:rPr lang="en-US" sz="1400" dirty="0">
                <a:solidFill>
                  <a:srgbClr val="2F2B20"/>
                </a:solidFill>
                <a:latin typeface="Trebuchet MS" pitchFamily="34" charset="0"/>
              </a:rPr>
              <a:t> </a:t>
            </a:r>
            <a:r>
              <a:rPr lang="en-US" sz="1400" dirty="0" err="1">
                <a:solidFill>
                  <a:srgbClr val="2F2B20"/>
                </a:solidFill>
                <a:latin typeface="Trebuchet MS" pitchFamily="34" charset="0"/>
              </a:rPr>
              <a:t>dinegosiasikan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pada</a:t>
            </a:r>
            <a:r>
              <a:rPr lang="en-US" sz="1400" dirty="0">
                <a:solidFill>
                  <a:srgbClr val="2F2B20"/>
                </a:solidFill>
                <a:latin typeface="Trebuchet MS" pitchFamily="34" charset="0"/>
              </a:rPr>
              <a:t> </a:t>
            </a:r>
            <a:r>
              <a:rPr lang="en-US" sz="1400" dirty="0" err="1">
                <a:solidFill>
                  <a:srgbClr val="2F2B20"/>
                </a:solidFill>
                <a:latin typeface="Trebuchet MS" pitchFamily="34" charset="0"/>
              </a:rPr>
              <a:t>banyak</a:t>
            </a:r>
            <a:r>
              <a:rPr lang="en-US" sz="1400" dirty="0">
                <a:solidFill>
                  <a:srgbClr val="2F2B20"/>
                </a:solidFill>
                <a:latin typeface="Trebuchet MS" pitchFamily="34" charset="0"/>
              </a:rPr>
              <a:t> </a:t>
            </a:r>
            <a:r>
              <a:rPr lang="en-US" sz="1400" dirty="0" err="1">
                <a:solidFill>
                  <a:srgbClr val="2F2B20"/>
                </a:solidFill>
                <a:latin typeface="Trebuchet MS" pitchFamily="34" charset="0"/>
              </a:rPr>
              <a:t>proyek</a:t>
            </a:r>
            <a:r>
              <a:rPr lang="en-US" sz="1400" dirty="0">
                <a:solidFill>
                  <a:srgbClr val="2F2B20"/>
                </a:solidFill>
                <a:latin typeface="Trebuchet MS" pitchFamily="34" charset="0"/>
              </a:rPr>
              <a:t>. </a:t>
            </a:r>
            <a:r>
              <a:rPr lang="en-US" sz="1400" dirty="0" err="1">
                <a:solidFill>
                  <a:srgbClr val="2F2B20"/>
                </a:solidFill>
                <a:latin typeface="Trebuchet MS" pitchFamily="34" charset="0"/>
              </a:rPr>
              <a:t>Sebagai</a:t>
            </a:r>
            <a:r>
              <a:rPr lang="en-US" sz="1400" dirty="0">
                <a:solidFill>
                  <a:srgbClr val="2F2B20"/>
                </a:solidFill>
                <a:latin typeface="Trebuchet MS" pitchFamily="34" charset="0"/>
              </a:rPr>
              <a:t> </a:t>
            </a:r>
            <a:r>
              <a:rPr lang="en-US" sz="1400" dirty="0" err="1">
                <a:solidFill>
                  <a:srgbClr val="2F2B20"/>
                </a:solidFill>
                <a:latin typeface="Trebuchet MS" pitchFamily="34" charset="0"/>
              </a:rPr>
              <a:t>contoh</a:t>
            </a:r>
            <a:r>
              <a:rPr lang="en-US" sz="1400" dirty="0">
                <a:solidFill>
                  <a:srgbClr val="2F2B20"/>
                </a:solidFill>
                <a:latin typeface="Trebuchet MS" pitchFamily="34" charset="0"/>
              </a:rPr>
              <a:t>, </a:t>
            </a:r>
            <a:r>
              <a:rPr lang="en-US" sz="1400" dirty="0" err="1">
                <a:solidFill>
                  <a:srgbClr val="2F2B20"/>
                </a:solidFill>
                <a:latin typeface="Trebuchet MS" pitchFamily="34" charset="0"/>
              </a:rPr>
              <a:t>tim</a:t>
            </a:r>
            <a:r>
              <a:rPr lang="en-US" sz="1400" dirty="0">
                <a:solidFill>
                  <a:srgbClr val="2F2B20"/>
                </a:solidFill>
                <a:latin typeface="Trebuchet MS" pitchFamily="34" charset="0"/>
              </a:rPr>
              <a:t> </a:t>
            </a:r>
            <a:r>
              <a:rPr lang="en-US" sz="1400" dirty="0" err="1">
                <a:solidFill>
                  <a:srgbClr val="2F2B20"/>
                </a:solidFill>
                <a:latin typeface="Trebuchet MS" pitchFamily="34" charset="0"/>
              </a:rPr>
              <a:t>manajemen</a:t>
            </a:r>
            <a:r>
              <a:rPr lang="en-US" sz="1400" dirty="0">
                <a:solidFill>
                  <a:srgbClr val="2F2B20"/>
                </a:solidFill>
                <a:latin typeface="Trebuchet MS" pitchFamily="34" charset="0"/>
              </a:rPr>
              <a:t> </a:t>
            </a:r>
            <a:r>
              <a:rPr lang="en-US" sz="1400" dirty="0" err="1">
                <a:solidFill>
                  <a:srgbClr val="2F2B20"/>
                </a:solidFill>
                <a:latin typeface="Trebuchet MS" pitchFamily="34" charset="0"/>
              </a:rPr>
              <a:t>proyek</a:t>
            </a:r>
            <a:r>
              <a:rPr lang="en-US" sz="1400" dirty="0">
                <a:solidFill>
                  <a:srgbClr val="2F2B20"/>
                </a:solidFill>
                <a:latin typeface="Trebuchet MS" pitchFamily="34" charset="0"/>
              </a:rPr>
              <a:t> </a:t>
            </a:r>
            <a:r>
              <a:rPr lang="en-US" sz="1400" dirty="0" err="1">
                <a:solidFill>
                  <a:srgbClr val="2F2B20"/>
                </a:solidFill>
                <a:latin typeface="Trebuchet MS" pitchFamily="34" charset="0"/>
              </a:rPr>
              <a:t>mungkin</a:t>
            </a:r>
            <a:r>
              <a:rPr lang="en-US" sz="1400" dirty="0">
                <a:solidFill>
                  <a:srgbClr val="2F2B20"/>
                </a:solidFill>
                <a:latin typeface="Trebuchet MS" pitchFamily="34" charset="0"/>
              </a:rPr>
              <a:t> </a:t>
            </a:r>
            <a:r>
              <a:rPr lang="en-US" sz="1400" dirty="0" err="1">
                <a:solidFill>
                  <a:srgbClr val="2F2B20"/>
                </a:solidFill>
                <a:latin typeface="Trebuchet MS" pitchFamily="34" charset="0"/>
              </a:rPr>
              <a:t>perlu</a:t>
            </a:r>
            <a:r>
              <a:rPr lang="en-US" sz="1400" dirty="0">
                <a:solidFill>
                  <a:srgbClr val="2F2B20"/>
                </a:solidFill>
                <a:latin typeface="Trebuchet MS" pitchFamily="34" charset="0"/>
              </a:rPr>
              <a:t> </a:t>
            </a:r>
            <a:r>
              <a:rPr lang="en-US" sz="1400" dirty="0" err="1">
                <a:solidFill>
                  <a:srgbClr val="2F2B20"/>
                </a:solidFill>
                <a:latin typeface="Trebuchet MS" pitchFamily="34" charset="0"/>
              </a:rPr>
              <a:t>bernegosiasi</a:t>
            </a:r>
            <a:r>
              <a:rPr lang="en-US" sz="1400" dirty="0">
                <a:solidFill>
                  <a:srgbClr val="2F2B20"/>
                </a:solidFill>
                <a:latin typeface="Trebuchet MS" pitchFamily="34" charset="0"/>
              </a:rPr>
              <a:t> </a:t>
            </a:r>
            <a:r>
              <a:rPr lang="en-US" sz="1400" dirty="0" err="1">
                <a:solidFill>
                  <a:srgbClr val="2F2B20"/>
                </a:solidFill>
                <a:latin typeface="Trebuchet MS" pitchFamily="34" charset="0"/>
              </a:rPr>
              <a:t>dengan</a:t>
            </a:r>
            <a:r>
              <a:rPr lang="en-US" sz="1400" dirty="0">
                <a:solidFill>
                  <a:srgbClr val="2F2B20"/>
                </a:solidFill>
                <a:latin typeface="Trebuchet MS" pitchFamily="34" charset="0"/>
              </a:rPr>
              <a:t> :</a:t>
            </a:r>
          </a:p>
          <a:p>
            <a:pPr algn="just">
              <a:lnSpc>
                <a:spcPct val="150000"/>
              </a:lnSpc>
            </a:pPr>
            <a:endParaRPr lang="en-US" sz="1400" dirty="0">
              <a:solidFill>
                <a:srgbClr val="2F2B20"/>
              </a:solidFill>
              <a:latin typeface="Trebuchet MS" pitchFamily="34" charset="0"/>
            </a:endParaRPr>
          </a:p>
          <a:p>
            <a:pPr lvl="1" algn="just">
              <a:lnSpc>
                <a:spcPct val="150000"/>
              </a:lnSpc>
            </a:pPr>
            <a:r>
              <a:rPr lang="en-US" sz="1400" dirty="0">
                <a:solidFill>
                  <a:srgbClr val="2F2B20"/>
                </a:solidFill>
                <a:latin typeface="Trebuchet MS" pitchFamily="34" charset="0"/>
              </a:rPr>
              <a:t>• </a:t>
            </a:r>
            <a:r>
              <a:rPr lang="en-US" sz="1400" dirty="0" err="1">
                <a:solidFill>
                  <a:srgbClr val="2F2B20"/>
                </a:solidFill>
                <a:latin typeface="Trebuchet MS" pitchFamily="34" charset="0"/>
              </a:rPr>
              <a:t>Manajer</a:t>
            </a:r>
            <a:r>
              <a:rPr lang="en-US" sz="1400" dirty="0">
                <a:solidFill>
                  <a:srgbClr val="2F2B20"/>
                </a:solidFill>
                <a:latin typeface="Trebuchet MS" pitchFamily="34" charset="0"/>
              </a:rPr>
              <a:t> </a:t>
            </a:r>
            <a:r>
              <a:rPr lang="en-US" sz="1400" dirty="0" err="1">
                <a:solidFill>
                  <a:srgbClr val="2F2B20"/>
                </a:solidFill>
                <a:latin typeface="Trebuchet MS" pitchFamily="34" charset="0"/>
              </a:rPr>
              <a:t>fungsional</a:t>
            </a:r>
            <a:r>
              <a:rPr lang="en-US" sz="1400" dirty="0">
                <a:solidFill>
                  <a:srgbClr val="2F2B20"/>
                </a:solidFill>
                <a:latin typeface="Trebuchet MS" pitchFamily="34" charset="0"/>
              </a:rPr>
              <a:t> , </a:t>
            </a:r>
            <a:r>
              <a:rPr lang="en-US" sz="1400" dirty="0" err="1">
                <a:solidFill>
                  <a:srgbClr val="2F2B20"/>
                </a:solidFill>
                <a:latin typeface="Trebuchet MS" pitchFamily="34" charset="0"/>
              </a:rPr>
              <a:t>untuk</a:t>
            </a:r>
            <a:r>
              <a:rPr lang="en-US" sz="1400" dirty="0">
                <a:solidFill>
                  <a:srgbClr val="2F2B20"/>
                </a:solidFill>
                <a:latin typeface="Trebuchet MS" pitchFamily="34" charset="0"/>
              </a:rPr>
              <a:t> </a:t>
            </a:r>
            <a:r>
              <a:rPr lang="en-US" sz="1400" dirty="0" err="1">
                <a:solidFill>
                  <a:srgbClr val="2F2B20"/>
                </a:solidFill>
                <a:latin typeface="Trebuchet MS" pitchFamily="34" charset="0"/>
              </a:rPr>
              <a:t>memastikan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bahwa</a:t>
            </a:r>
            <a:r>
              <a:rPr lang="en-US" sz="1400" dirty="0">
                <a:solidFill>
                  <a:srgbClr val="2F2B20"/>
                </a:solidFill>
                <a:latin typeface="Trebuchet MS" pitchFamily="34" charset="0"/>
              </a:rPr>
              <a:t> </a:t>
            </a:r>
            <a:r>
              <a:rPr lang="en-US" sz="1400" dirty="0" err="1">
                <a:solidFill>
                  <a:srgbClr val="2F2B20"/>
                </a:solidFill>
                <a:latin typeface="Trebuchet MS" pitchFamily="34" charset="0"/>
              </a:rPr>
              <a:t>proyek</a:t>
            </a:r>
            <a:r>
              <a:rPr lang="en-US" sz="1400" dirty="0">
                <a:solidFill>
                  <a:srgbClr val="2F2B20"/>
                </a:solidFill>
                <a:latin typeface="Trebuchet MS" pitchFamily="34" charset="0"/>
              </a:rPr>
              <a:t> </a:t>
            </a:r>
            <a:r>
              <a:rPr lang="en-US" sz="1400" dirty="0" err="1">
                <a:solidFill>
                  <a:srgbClr val="2F2B20"/>
                </a:solidFill>
                <a:latin typeface="Trebuchet MS" pitchFamily="34" charset="0"/>
              </a:rPr>
              <a:t>menerima</a:t>
            </a:r>
            <a:r>
              <a:rPr lang="en-US" sz="1400" dirty="0">
                <a:solidFill>
                  <a:srgbClr val="2F2B20"/>
                </a:solidFill>
                <a:latin typeface="Trebuchet MS" pitchFamily="34" charset="0"/>
              </a:rPr>
              <a:t> </a:t>
            </a:r>
            <a:r>
              <a:rPr lang="en-US" sz="1400" dirty="0" err="1">
                <a:solidFill>
                  <a:srgbClr val="2F2B20"/>
                </a:solidFill>
                <a:latin typeface="Trebuchet MS" pitchFamily="34" charset="0"/>
              </a:rPr>
              <a:t>staf</a:t>
            </a:r>
            <a:r>
              <a:rPr lang="en-US" sz="1400" dirty="0">
                <a:solidFill>
                  <a:srgbClr val="2F2B20"/>
                </a:solidFill>
                <a:latin typeface="Trebuchet MS" pitchFamily="34" charset="0"/>
              </a:rPr>
              <a:t> yang </a:t>
            </a:r>
            <a:r>
              <a:rPr lang="en-US" sz="1400" dirty="0" err="1">
                <a:solidFill>
                  <a:srgbClr val="2F2B20"/>
                </a:solidFill>
                <a:latin typeface="Trebuchet MS" pitchFamily="34" charset="0"/>
              </a:rPr>
              <a:t>tepat</a:t>
            </a:r>
            <a:r>
              <a:rPr lang="en-US" sz="1400" dirty="0">
                <a:solidFill>
                  <a:srgbClr val="2F2B20"/>
                </a:solidFill>
                <a:latin typeface="Trebuchet MS" pitchFamily="34" charset="0"/>
              </a:rPr>
              <a:t> </a:t>
            </a:r>
            <a:r>
              <a:rPr lang="en-US" sz="1400" dirty="0" err="1">
                <a:solidFill>
                  <a:srgbClr val="2F2B20"/>
                </a:solidFill>
                <a:latin typeface="Trebuchet MS" pitchFamily="34" charset="0"/>
              </a:rPr>
              <a:t>dan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kompeten</a:t>
            </a:r>
            <a:r>
              <a:rPr lang="en-US" sz="1400" dirty="0">
                <a:solidFill>
                  <a:srgbClr val="2F2B20"/>
                </a:solidFill>
                <a:latin typeface="Trebuchet MS" pitchFamily="34" charset="0"/>
              </a:rPr>
              <a:t> </a:t>
            </a:r>
            <a:r>
              <a:rPr lang="en-US" sz="1400" dirty="0" err="1">
                <a:solidFill>
                  <a:srgbClr val="2F2B20"/>
                </a:solidFill>
                <a:latin typeface="Trebuchet MS" pitchFamily="34" charset="0"/>
              </a:rPr>
              <a:t>dalam</a:t>
            </a:r>
            <a:r>
              <a:rPr lang="en-US" sz="1400" dirty="0">
                <a:solidFill>
                  <a:srgbClr val="2F2B20"/>
                </a:solidFill>
                <a:latin typeface="Trebuchet MS" pitchFamily="34" charset="0"/>
              </a:rPr>
              <a:t> </a:t>
            </a:r>
            <a:r>
              <a:rPr lang="en-US" sz="1400" dirty="0" err="1">
                <a:solidFill>
                  <a:srgbClr val="2F2B20"/>
                </a:solidFill>
                <a:latin typeface="Trebuchet MS" pitchFamily="34" charset="0"/>
              </a:rPr>
              <a:t>kerangka</a:t>
            </a:r>
            <a:r>
              <a:rPr lang="en-US" sz="1400" dirty="0">
                <a:solidFill>
                  <a:srgbClr val="2F2B20"/>
                </a:solidFill>
                <a:latin typeface="Trebuchet MS" pitchFamily="34" charset="0"/>
              </a:rPr>
              <a:t> </a:t>
            </a:r>
            <a:r>
              <a:rPr lang="en-US" sz="1400" dirty="0" err="1">
                <a:solidFill>
                  <a:srgbClr val="2F2B20"/>
                </a:solidFill>
                <a:latin typeface="Trebuchet MS" pitchFamily="34" charset="0"/>
              </a:rPr>
              <a:t>waktu</a:t>
            </a:r>
            <a:r>
              <a:rPr lang="en-US" sz="1400" dirty="0">
                <a:solidFill>
                  <a:srgbClr val="2F2B20"/>
                </a:solidFill>
                <a:latin typeface="Trebuchet MS" pitchFamily="34" charset="0"/>
              </a:rPr>
              <a:t> </a:t>
            </a:r>
            <a:r>
              <a:rPr lang="en-US" sz="1400" dirty="0" err="1">
                <a:solidFill>
                  <a:srgbClr val="2F2B20"/>
                </a:solidFill>
                <a:latin typeface="Trebuchet MS" pitchFamily="34" charset="0"/>
              </a:rPr>
              <a:t>dan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bahwa</a:t>
            </a:r>
            <a:r>
              <a:rPr lang="en-US" sz="1400" dirty="0">
                <a:solidFill>
                  <a:srgbClr val="2F2B20"/>
                </a:solidFill>
                <a:latin typeface="Trebuchet MS" pitchFamily="34" charset="0"/>
              </a:rPr>
              <a:t> </a:t>
            </a:r>
            <a:r>
              <a:rPr lang="en-US" sz="1400" dirty="0" err="1">
                <a:solidFill>
                  <a:srgbClr val="2F2B20"/>
                </a:solidFill>
                <a:latin typeface="Trebuchet MS" pitchFamily="34" charset="0"/>
              </a:rPr>
              <a:t>anggota</a:t>
            </a:r>
            <a:r>
              <a:rPr lang="en-US" sz="1400" dirty="0">
                <a:solidFill>
                  <a:srgbClr val="2F2B20"/>
                </a:solidFill>
                <a:latin typeface="Trebuchet MS" pitchFamily="34" charset="0"/>
              </a:rPr>
              <a:t> </a:t>
            </a:r>
            <a:r>
              <a:rPr lang="en-US" sz="1400" dirty="0" err="1">
                <a:solidFill>
                  <a:srgbClr val="2F2B20"/>
                </a:solidFill>
                <a:latin typeface="Trebuchet MS" pitchFamily="34" charset="0"/>
              </a:rPr>
              <a:t>tim</a:t>
            </a:r>
            <a:r>
              <a:rPr lang="en-US" sz="1400" dirty="0">
                <a:solidFill>
                  <a:srgbClr val="2F2B20"/>
                </a:solidFill>
                <a:latin typeface="Trebuchet MS" pitchFamily="34" charset="0"/>
              </a:rPr>
              <a:t> </a:t>
            </a:r>
            <a:r>
              <a:rPr lang="en-US" sz="1400" dirty="0" err="1">
                <a:solidFill>
                  <a:srgbClr val="2F2B20"/>
                </a:solidFill>
                <a:latin typeface="Trebuchet MS" pitchFamily="34" charset="0"/>
              </a:rPr>
              <a:t>proyek</a:t>
            </a:r>
            <a:r>
              <a:rPr lang="en-US" sz="1400" dirty="0">
                <a:solidFill>
                  <a:srgbClr val="2F2B20"/>
                </a:solidFill>
                <a:latin typeface="Trebuchet MS" pitchFamily="34" charset="0"/>
              </a:rPr>
              <a:t> </a:t>
            </a:r>
            <a:r>
              <a:rPr lang="en-US" sz="1400" dirty="0" err="1">
                <a:solidFill>
                  <a:srgbClr val="2F2B20"/>
                </a:solidFill>
                <a:latin typeface="Trebuchet MS" pitchFamily="34" charset="0"/>
              </a:rPr>
              <a:t>akan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mampu</a:t>
            </a:r>
            <a:r>
              <a:rPr lang="en-US" sz="1400" dirty="0">
                <a:solidFill>
                  <a:srgbClr val="2F2B20"/>
                </a:solidFill>
                <a:latin typeface="Trebuchet MS" pitchFamily="34" charset="0"/>
              </a:rPr>
              <a:t>, </a:t>
            </a:r>
            <a:r>
              <a:rPr lang="en-US" sz="1400" dirty="0" err="1">
                <a:solidFill>
                  <a:srgbClr val="2F2B20"/>
                </a:solidFill>
                <a:latin typeface="Trebuchet MS" pitchFamily="34" charset="0"/>
              </a:rPr>
              <a:t>mau</a:t>
            </a:r>
            <a:r>
              <a:rPr lang="en-US" sz="1400" dirty="0">
                <a:solidFill>
                  <a:srgbClr val="2F2B20"/>
                </a:solidFill>
                <a:latin typeface="Trebuchet MS" pitchFamily="34" charset="0"/>
              </a:rPr>
              <a:t>, </a:t>
            </a:r>
            <a:r>
              <a:rPr lang="en-US" sz="1400" dirty="0" err="1">
                <a:solidFill>
                  <a:srgbClr val="2F2B20"/>
                </a:solidFill>
                <a:latin typeface="Trebuchet MS" pitchFamily="34" charset="0"/>
              </a:rPr>
              <a:t>dan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berwenang</a:t>
            </a:r>
            <a:r>
              <a:rPr lang="en-US" sz="1400" dirty="0">
                <a:solidFill>
                  <a:srgbClr val="2F2B20"/>
                </a:solidFill>
                <a:latin typeface="Trebuchet MS" pitchFamily="34" charset="0"/>
              </a:rPr>
              <a:t> </a:t>
            </a:r>
            <a:r>
              <a:rPr lang="en-US" sz="1400" dirty="0" err="1">
                <a:solidFill>
                  <a:srgbClr val="2F2B20"/>
                </a:solidFill>
                <a:latin typeface="Trebuchet MS" pitchFamily="34" charset="0"/>
              </a:rPr>
              <a:t>untuk</a:t>
            </a:r>
            <a:r>
              <a:rPr lang="en-US" sz="1400" dirty="0">
                <a:solidFill>
                  <a:srgbClr val="2F2B20"/>
                </a:solidFill>
                <a:latin typeface="Trebuchet MS" pitchFamily="34" charset="0"/>
              </a:rPr>
              <a:t> </a:t>
            </a:r>
            <a:r>
              <a:rPr lang="en-US" sz="1400" dirty="0" err="1">
                <a:solidFill>
                  <a:srgbClr val="2F2B20"/>
                </a:solidFill>
                <a:latin typeface="Trebuchet MS" pitchFamily="34" charset="0"/>
              </a:rPr>
              <a:t>bekerja</a:t>
            </a:r>
            <a:r>
              <a:rPr lang="en-US" sz="1400" dirty="0">
                <a:solidFill>
                  <a:srgbClr val="2F2B20"/>
                </a:solidFill>
                <a:latin typeface="Trebuchet MS" pitchFamily="34" charset="0"/>
              </a:rPr>
              <a:t> </a:t>
            </a:r>
            <a:r>
              <a:rPr lang="en-US" sz="1400" dirty="0" err="1">
                <a:solidFill>
                  <a:srgbClr val="2F2B20"/>
                </a:solidFill>
                <a:latin typeface="Trebuchet MS" pitchFamily="34" charset="0"/>
              </a:rPr>
              <a:t>pada</a:t>
            </a:r>
            <a:r>
              <a:rPr lang="en-US" sz="1400" dirty="0">
                <a:solidFill>
                  <a:srgbClr val="2F2B20"/>
                </a:solidFill>
                <a:latin typeface="Trebuchet MS" pitchFamily="34" charset="0"/>
              </a:rPr>
              <a:t> </a:t>
            </a:r>
            <a:r>
              <a:rPr lang="en-US" sz="1400" dirty="0" err="1">
                <a:solidFill>
                  <a:srgbClr val="2F2B20"/>
                </a:solidFill>
                <a:latin typeface="Trebuchet MS" pitchFamily="34" charset="0"/>
              </a:rPr>
              <a:t>proyek</a:t>
            </a:r>
            <a:r>
              <a:rPr lang="en-US" sz="1400" dirty="0">
                <a:solidFill>
                  <a:srgbClr val="2F2B20"/>
                </a:solidFill>
                <a:latin typeface="Trebuchet MS" pitchFamily="34" charset="0"/>
              </a:rPr>
              <a:t> </a:t>
            </a:r>
            <a:r>
              <a:rPr lang="en-US" sz="1400" dirty="0" err="1">
                <a:solidFill>
                  <a:srgbClr val="2F2B20"/>
                </a:solidFill>
                <a:latin typeface="Trebuchet MS" pitchFamily="34" charset="0"/>
              </a:rPr>
              <a:t>tersebut</a:t>
            </a:r>
            <a:r>
              <a:rPr lang="en-US" sz="1400" dirty="0">
                <a:solidFill>
                  <a:srgbClr val="2F2B20"/>
                </a:solidFill>
                <a:latin typeface="Trebuchet MS" pitchFamily="34" charset="0"/>
              </a:rPr>
              <a:t> </a:t>
            </a:r>
            <a:r>
              <a:rPr lang="en-US" sz="1400" dirty="0" err="1">
                <a:solidFill>
                  <a:srgbClr val="2F2B20"/>
                </a:solidFill>
                <a:latin typeface="Trebuchet MS" pitchFamily="34" charset="0"/>
              </a:rPr>
              <a:t>sampai</a:t>
            </a:r>
            <a:r>
              <a:rPr lang="en-US" sz="1400" dirty="0">
                <a:solidFill>
                  <a:srgbClr val="2F2B20"/>
                </a:solidFill>
                <a:latin typeface="Trebuchet MS" pitchFamily="34" charset="0"/>
              </a:rPr>
              <a:t> </a:t>
            </a:r>
            <a:r>
              <a:rPr lang="en-US" sz="1400" dirty="0" err="1">
                <a:solidFill>
                  <a:srgbClr val="2F2B20"/>
                </a:solidFill>
                <a:latin typeface="Trebuchet MS" pitchFamily="34" charset="0"/>
              </a:rPr>
              <a:t>tanggung</a:t>
            </a:r>
            <a:r>
              <a:rPr lang="en-US" sz="1400" dirty="0">
                <a:solidFill>
                  <a:srgbClr val="2F2B20"/>
                </a:solidFill>
                <a:latin typeface="Trebuchet MS" pitchFamily="34" charset="0"/>
              </a:rPr>
              <a:t> </a:t>
            </a:r>
            <a:r>
              <a:rPr lang="en-US" sz="1400" dirty="0" err="1">
                <a:solidFill>
                  <a:srgbClr val="2F2B20"/>
                </a:solidFill>
                <a:latin typeface="Trebuchet MS" pitchFamily="34" charset="0"/>
              </a:rPr>
              <a:t>jawab</a:t>
            </a:r>
            <a:r>
              <a:rPr lang="en-US" sz="1400" dirty="0">
                <a:solidFill>
                  <a:srgbClr val="2F2B20"/>
                </a:solidFill>
                <a:latin typeface="Trebuchet MS" pitchFamily="34" charset="0"/>
              </a:rPr>
              <a:t> </a:t>
            </a:r>
            <a:r>
              <a:rPr lang="en-US" sz="1400" dirty="0" err="1">
                <a:solidFill>
                  <a:srgbClr val="2F2B20"/>
                </a:solidFill>
                <a:latin typeface="Trebuchet MS" pitchFamily="34" charset="0"/>
              </a:rPr>
              <a:t>mereka</a:t>
            </a:r>
            <a:r>
              <a:rPr lang="en-US" sz="1400" dirty="0">
                <a:solidFill>
                  <a:srgbClr val="2F2B20"/>
                </a:solidFill>
                <a:latin typeface="Trebuchet MS" pitchFamily="34" charset="0"/>
              </a:rPr>
              <a:t> </a:t>
            </a:r>
            <a:r>
              <a:rPr lang="en-US" sz="1400" dirty="0" err="1">
                <a:solidFill>
                  <a:srgbClr val="2F2B20"/>
                </a:solidFill>
                <a:latin typeface="Trebuchet MS" pitchFamily="34" charset="0"/>
              </a:rPr>
              <a:t>selesai</a:t>
            </a:r>
            <a:r>
              <a:rPr lang="en-US" sz="1400" dirty="0">
                <a:solidFill>
                  <a:srgbClr val="2F2B20"/>
                </a:solidFill>
                <a:latin typeface="Trebuchet MS" pitchFamily="34" charset="0"/>
              </a:rPr>
              <a:t> ;</a:t>
            </a:r>
          </a:p>
          <a:p>
            <a:pPr lvl="1" algn="just">
              <a:lnSpc>
                <a:spcPct val="150000"/>
              </a:lnSpc>
            </a:pPr>
            <a:endParaRPr lang="en-US" sz="1400" dirty="0">
              <a:solidFill>
                <a:srgbClr val="2F2B20"/>
              </a:solidFill>
              <a:latin typeface="Trebuchet MS" pitchFamily="34" charset="0"/>
            </a:endParaRPr>
          </a:p>
          <a:p>
            <a:pPr lvl="1" algn="just">
              <a:lnSpc>
                <a:spcPct val="150000"/>
              </a:lnSpc>
            </a:pPr>
            <a:r>
              <a:rPr lang="en-US" sz="1400" dirty="0">
                <a:solidFill>
                  <a:srgbClr val="2F2B20"/>
                </a:solidFill>
                <a:latin typeface="Trebuchet MS" pitchFamily="34" charset="0"/>
              </a:rPr>
              <a:t>• </a:t>
            </a:r>
            <a:r>
              <a:rPr lang="en-US" sz="1400" dirty="0" err="1">
                <a:solidFill>
                  <a:srgbClr val="2F2B20"/>
                </a:solidFill>
                <a:latin typeface="Trebuchet MS" pitchFamily="34" charset="0"/>
              </a:rPr>
              <a:t>Organisasi</a:t>
            </a:r>
            <a:r>
              <a:rPr lang="en-US" sz="1400" dirty="0">
                <a:solidFill>
                  <a:srgbClr val="2F2B20"/>
                </a:solidFill>
                <a:latin typeface="Trebuchet MS" pitchFamily="34" charset="0"/>
              </a:rPr>
              <a:t> </a:t>
            </a:r>
            <a:r>
              <a:rPr lang="en-US" sz="1400" dirty="0" err="1">
                <a:solidFill>
                  <a:srgbClr val="2F2B20"/>
                </a:solidFill>
                <a:latin typeface="Trebuchet MS" pitchFamily="34" charset="0"/>
              </a:rPr>
              <a:t>Eksternal</a:t>
            </a:r>
            <a:r>
              <a:rPr lang="en-US" sz="1400" dirty="0">
                <a:solidFill>
                  <a:srgbClr val="2F2B20"/>
                </a:solidFill>
                <a:latin typeface="Trebuchet MS" pitchFamily="34" charset="0"/>
              </a:rPr>
              <a:t>, vendor, </a:t>
            </a:r>
            <a:r>
              <a:rPr lang="en-US" sz="1400" dirty="0" err="1">
                <a:solidFill>
                  <a:srgbClr val="2F2B20"/>
                </a:solidFill>
                <a:latin typeface="Trebuchet MS" pitchFamily="34" charset="0"/>
              </a:rPr>
              <a:t>pemasok</a:t>
            </a:r>
            <a:r>
              <a:rPr lang="en-US" sz="1400" dirty="0">
                <a:solidFill>
                  <a:srgbClr val="2F2B20"/>
                </a:solidFill>
                <a:latin typeface="Trebuchet MS" pitchFamily="34" charset="0"/>
              </a:rPr>
              <a:t>, </a:t>
            </a:r>
            <a:r>
              <a:rPr lang="en-US" sz="1400" dirty="0" err="1">
                <a:solidFill>
                  <a:srgbClr val="2F2B20"/>
                </a:solidFill>
                <a:latin typeface="Trebuchet MS" pitchFamily="34" charset="0"/>
              </a:rPr>
              <a:t>kontraktor</a:t>
            </a:r>
            <a:r>
              <a:rPr lang="en-US" sz="1400" dirty="0">
                <a:solidFill>
                  <a:srgbClr val="2F2B20"/>
                </a:solidFill>
                <a:latin typeface="Trebuchet MS" pitchFamily="34" charset="0"/>
              </a:rPr>
              <a:t>, </a:t>
            </a:r>
            <a:r>
              <a:rPr lang="en-US" sz="1400" dirty="0" err="1">
                <a:solidFill>
                  <a:srgbClr val="2F2B20"/>
                </a:solidFill>
                <a:latin typeface="Trebuchet MS" pitchFamily="34" charset="0"/>
              </a:rPr>
              <a:t>dll</a:t>
            </a:r>
            <a:r>
              <a:rPr lang="en-US" sz="1400" dirty="0">
                <a:solidFill>
                  <a:srgbClr val="2F2B20"/>
                </a:solidFill>
                <a:latin typeface="Trebuchet MS" pitchFamily="34" charset="0"/>
              </a:rPr>
              <a:t>, yang </a:t>
            </a:r>
            <a:r>
              <a:rPr lang="en-US" sz="1400" dirty="0" err="1">
                <a:solidFill>
                  <a:srgbClr val="2F2B20"/>
                </a:solidFill>
                <a:latin typeface="Trebuchet MS" pitchFamily="34" charset="0"/>
              </a:rPr>
              <a:t>sesuai</a:t>
            </a:r>
            <a:r>
              <a:rPr lang="en-US" sz="1400" dirty="0">
                <a:solidFill>
                  <a:srgbClr val="2F2B20"/>
                </a:solidFill>
                <a:latin typeface="Trebuchet MS" pitchFamily="34" charset="0"/>
              </a:rPr>
              <a:t>. </a:t>
            </a:r>
            <a:r>
              <a:rPr lang="en-US" sz="1400" dirty="0" err="1">
                <a:solidFill>
                  <a:srgbClr val="2F2B20"/>
                </a:solidFill>
                <a:latin typeface="Trebuchet MS" pitchFamily="34" charset="0"/>
              </a:rPr>
              <a:t>langka</a:t>
            </a:r>
            <a:r>
              <a:rPr lang="en-US" sz="1400" dirty="0">
                <a:solidFill>
                  <a:srgbClr val="2F2B20"/>
                </a:solidFill>
                <a:latin typeface="Trebuchet MS" pitchFamily="34" charset="0"/>
              </a:rPr>
              <a:t>, </a:t>
            </a:r>
            <a:r>
              <a:rPr lang="en-US" sz="1400" dirty="0" err="1">
                <a:solidFill>
                  <a:srgbClr val="2F2B20"/>
                </a:solidFill>
                <a:latin typeface="Trebuchet MS" pitchFamily="34" charset="0"/>
              </a:rPr>
              <a:t>khusus</a:t>
            </a:r>
            <a:r>
              <a:rPr lang="en-US" sz="1400" dirty="0">
                <a:solidFill>
                  <a:srgbClr val="2F2B20"/>
                </a:solidFill>
                <a:latin typeface="Trebuchet MS" pitchFamily="34" charset="0"/>
              </a:rPr>
              <a:t>, </a:t>
            </a:r>
            <a:r>
              <a:rPr lang="en-US" sz="1400" dirty="0" err="1">
                <a:solidFill>
                  <a:srgbClr val="2F2B20"/>
                </a:solidFill>
                <a:latin typeface="Trebuchet MS" pitchFamily="34" charset="0"/>
              </a:rPr>
              <a:t>berkualitas</a:t>
            </a:r>
            <a:r>
              <a:rPr lang="en-US" sz="1400" dirty="0">
                <a:solidFill>
                  <a:srgbClr val="2F2B20"/>
                </a:solidFill>
                <a:latin typeface="Trebuchet MS" pitchFamily="34" charset="0"/>
              </a:rPr>
              <a:t>, </a:t>
            </a:r>
            <a:r>
              <a:rPr lang="en-US" sz="1400" dirty="0" err="1">
                <a:solidFill>
                  <a:srgbClr val="2F2B20"/>
                </a:solidFill>
                <a:latin typeface="Trebuchet MS" pitchFamily="34" charset="0"/>
              </a:rPr>
              <a:t>bersertifikat</a:t>
            </a:r>
            <a:r>
              <a:rPr lang="en-US" sz="1400" dirty="0">
                <a:solidFill>
                  <a:srgbClr val="2F2B20"/>
                </a:solidFill>
                <a:latin typeface="Trebuchet MS" pitchFamily="34" charset="0"/>
              </a:rPr>
              <a:t> , </a:t>
            </a:r>
            <a:r>
              <a:rPr lang="en-US" sz="1400" dirty="0" err="1">
                <a:solidFill>
                  <a:srgbClr val="2F2B20"/>
                </a:solidFill>
                <a:latin typeface="Trebuchet MS" pitchFamily="34" charset="0"/>
              </a:rPr>
              <a:t>atau</a:t>
            </a:r>
            <a:r>
              <a:rPr lang="en-US" sz="1400" dirty="0">
                <a:solidFill>
                  <a:srgbClr val="2F2B20"/>
                </a:solidFill>
                <a:latin typeface="Trebuchet MS" pitchFamily="34" charset="0"/>
              </a:rPr>
              <a:t> </a:t>
            </a:r>
            <a:r>
              <a:rPr lang="en-US" sz="1400" dirty="0" err="1">
                <a:solidFill>
                  <a:srgbClr val="2F2B20"/>
                </a:solidFill>
                <a:latin typeface="Trebuchet MS" pitchFamily="34" charset="0"/>
              </a:rPr>
              <a:t>lainnya</a:t>
            </a:r>
            <a:r>
              <a:rPr lang="en-US" sz="1400" dirty="0">
                <a:solidFill>
                  <a:srgbClr val="2F2B20"/>
                </a:solidFill>
                <a:latin typeface="Trebuchet MS" pitchFamily="34" charset="0"/>
              </a:rPr>
              <a:t> </a:t>
            </a:r>
            <a:r>
              <a:rPr lang="en-US" sz="1400" dirty="0" err="1">
                <a:solidFill>
                  <a:srgbClr val="2F2B20"/>
                </a:solidFill>
                <a:latin typeface="Trebuchet MS" pitchFamily="34" charset="0"/>
              </a:rPr>
              <a:t>sumber</a:t>
            </a:r>
            <a:r>
              <a:rPr lang="en-US" sz="1400" dirty="0">
                <a:solidFill>
                  <a:srgbClr val="2F2B20"/>
                </a:solidFill>
                <a:latin typeface="Trebuchet MS" pitchFamily="34" charset="0"/>
              </a:rPr>
              <a:t> </a:t>
            </a:r>
            <a:r>
              <a:rPr lang="en-US" sz="1400" dirty="0" err="1">
                <a:solidFill>
                  <a:srgbClr val="2F2B20"/>
                </a:solidFill>
                <a:latin typeface="Trebuchet MS" pitchFamily="34" charset="0"/>
              </a:rPr>
              <a:t>daya</a:t>
            </a:r>
            <a:r>
              <a:rPr lang="en-US" sz="1400" dirty="0">
                <a:solidFill>
                  <a:srgbClr val="2F2B20"/>
                </a:solidFill>
                <a:latin typeface="Trebuchet MS" pitchFamily="34" charset="0"/>
              </a:rPr>
              <a:t> </a:t>
            </a:r>
            <a:r>
              <a:rPr lang="en-US" sz="1400" dirty="0" err="1">
                <a:solidFill>
                  <a:srgbClr val="2F2B20"/>
                </a:solidFill>
                <a:latin typeface="Trebuchet MS" pitchFamily="34" charset="0"/>
              </a:rPr>
              <a:t>manusia</a:t>
            </a:r>
            <a:r>
              <a:rPr lang="en-US" sz="1400" dirty="0">
                <a:solidFill>
                  <a:srgbClr val="2F2B20"/>
                </a:solidFill>
                <a:latin typeface="Trebuchet MS" pitchFamily="34" charset="0"/>
              </a:rPr>
              <a:t> </a:t>
            </a:r>
            <a:r>
              <a:rPr lang="en-US" sz="1400" dirty="0" err="1">
                <a:solidFill>
                  <a:srgbClr val="2F2B20"/>
                </a:solidFill>
                <a:latin typeface="Trebuchet MS" pitchFamily="34" charset="0"/>
              </a:rPr>
              <a:t>seperti</a:t>
            </a:r>
            <a:r>
              <a:rPr lang="en-US" sz="1400" dirty="0">
                <a:solidFill>
                  <a:srgbClr val="2F2B20"/>
                </a:solidFill>
                <a:latin typeface="Trebuchet MS" pitchFamily="34" charset="0"/>
              </a:rPr>
              <a:t> yang </a:t>
            </a:r>
            <a:r>
              <a:rPr lang="en-US" sz="1400" dirty="0" err="1">
                <a:solidFill>
                  <a:srgbClr val="2F2B20"/>
                </a:solidFill>
                <a:latin typeface="Trebuchet MS" pitchFamily="34" charset="0"/>
              </a:rPr>
              <a:t>ditentukan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Pertimbangan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khusus</a:t>
            </a:r>
            <a:r>
              <a:rPr lang="en-US" sz="1400" dirty="0">
                <a:solidFill>
                  <a:srgbClr val="2F2B20"/>
                </a:solidFill>
                <a:latin typeface="Trebuchet MS" pitchFamily="34" charset="0"/>
              </a:rPr>
              <a:t> </a:t>
            </a:r>
            <a:r>
              <a:rPr lang="en-US" sz="1400" dirty="0" err="1">
                <a:solidFill>
                  <a:srgbClr val="2F2B20"/>
                </a:solidFill>
                <a:latin typeface="Trebuchet MS" pitchFamily="34" charset="0"/>
              </a:rPr>
              <a:t>harus</a:t>
            </a:r>
            <a:r>
              <a:rPr lang="en-US" sz="1400" dirty="0">
                <a:solidFill>
                  <a:srgbClr val="2F2B20"/>
                </a:solidFill>
                <a:latin typeface="Trebuchet MS" pitchFamily="34" charset="0"/>
              </a:rPr>
              <a:t> </a:t>
            </a:r>
            <a:r>
              <a:rPr lang="en-US" sz="1400" dirty="0" err="1">
                <a:solidFill>
                  <a:srgbClr val="2F2B20"/>
                </a:solidFill>
                <a:latin typeface="Trebuchet MS" pitchFamily="34" charset="0"/>
              </a:rPr>
              <a:t>diberikan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kepada</a:t>
            </a:r>
            <a:r>
              <a:rPr lang="en-US" sz="1400" dirty="0">
                <a:solidFill>
                  <a:srgbClr val="2F2B20"/>
                </a:solidFill>
                <a:latin typeface="Trebuchet MS" pitchFamily="34" charset="0"/>
              </a:rPr>
              <a:t> </a:t>
            </a:r>
            <a:r>
              <a:rPr lang="en-US" sz="1400" dirty="0" err="1">
                <a:solidFill>
                  <a:srgbClr val="2F2B20"/>
                </a:solidFill>
                <a:latin typeface="Trebuchet MS" pitchFamily="34" charset="0"/>
              </a:rPr>
              <a:t>kebijakan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eksternal</a:t>
            </a:r>
            <a:r>
              <a:rPr lang="en-US" sz="1400" dirty="0">
                <a:solidFill>
                  <a:srgbClr val="2F2B20"/>
                </a:solidFill>
                <a:latin typeface="Trebuchet MS" pitchFamily="34" charset="0"/>
              </a:rPr>
              <a:t> , </a:t>
            </a:r>
            <a:r>
              <a:rPr lang="en-US" sz="1400" dirty="0" err="1">
                <a:solidFill>
                  <a:srgbClr val="2F2B20"/>
                </a:solidFill>
                <a:latin typeface="Trebuchet MS" pitchFamily="34" charset="0"/>
              </a:rPr>
              <a:t>praktik</a:t>
            </a:r>
            <a:r>
              <a:rPr lang="en-US" sz="1400" dirty="0">
                <a:solidFill>
                  <a:srgbClr val="2F2B20"/>
                </a:solidFill>
                <a:latin typeface="Trebuchet MS" pitchFamily="34" charset="0"/>
              </a:rPr>
              <a:t> , proses , </a:t>
            </a:r>
            <a:r>
              <a:rPr lang="en-US" sz="1400" dirty="0" err="1">
                <a:solidFill>
                  <a:srgbClr val="2F2B20"/>
                </a:solidFill>
                <a:latin typeface="Trebuchet MS" pitchFamily="34" charset="0"/>
              </a:rPr>
              <a:t>pedoman</a:t>
            </a:r>
            <a:r>
              <a:rPr lang="en-US" sz="1400" dirty="0">
                <a:solidFill>
                  <a:srgbClr val="2F2B20"/>
                </a:solidFill>
                <a:latin typeface="Trebuchet MS" pitchFamily="34" charset="0"/>
              </a:rPr>
              <a:t> , </a:t>
            </a:r>
            <a:r>
              <a:rPr lang="en-US" sz="1400" dirty="0" err="1">
                <a:solidFill>
                  <a:srgbClr val="2F2B20"/>
                </a:solidFill>
                <a:latin typeface="Trebuchet MS" pitchFamily="34" charset="0"/>
              </a:rPr>
              <a:t>hukum</a:t>
            </a:r>
            <a:r>
              <a:rPr lang="en-US" sz="1400" dirty="0">
                <a:solidFill>
                  <a:srgbClr val="2F2B20"/>
                </a:solidFill>
                <a:latin typeface="Trebuchet MS" pitchFamily="34" charset="0"/>
              </a:rPr>
              <a:t> , </a:t>
            </a:r>
            <a:r>
              <a:rPr lang="en-US" sz="1400" dirty="0" err="1">
                <a:solidFill>
                  <a:srgbClr val="2F2B20"/>
                </a:solidFill>
                <a:latin typeface="Trebuchet MS" pitchFamily="34" charset="0"/>
              </a:rPr>
              <a:t>dan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lainnya</a:t>
            </a:r>
            <a:r>
              <a:rPr lang="en-US" sz="1400" dirty="0">
                <a:solidFill>
                  <a:srgbClr val="2F2B20"/>
                </a:solidFill>
                <a:latin typeface="Trebuchet MS" pitchFamily="34" charset="0"/>
              </a:rPr>
              <a:t> </a:t>
            </a:r>
            <a:r>
              <a:rPr lang="en-US" sz="1400" dirty="0" err="1">
                <a:solidFill>
                  <a:srgbClr val="2F2B20"/>
                </a:solidFill>
                <a:latin typeface="Trebuchet MS" pitchFamily="34" charset="0"/>
              </a:rPr>
              <a:t>dalam</a:t>
            </a:r>
            <a:r>
              <a:rPr lang="en-US" sz="1400" dirty="0">
                <a:solidFill>
                  <a:srgbClr val="2F2B20"/>
                </a:solidFill>
                <a:latin typeface="Trebuchet MS" pitchFamily="34" charset="0"/>
              </a:rPr>
              <a:t> </a:t>
            </a:r>
            <a:r>
              <a:rPr lang="en-US" sz="1400" dirty="0" err="1">
                <a:solidFill>
                  <a:srgbClr val="2F2B20"/>
                </a:solidFill>
                <a:latin typeface="Trebuchet MS" pitchFamily="34" charset="0"/>
              </a:rPr>
              <a:t>kriteria</a:t>
            </a:r>
            <a:r>
              <a:rPr lang="en-US" sz="1400" dirty="0">
                <a:solidFill>
                  <a:srgbClr val="2F2B20"/>
                </a:solidFill>
                <a:latin typeface="Trebuchet MS" pitchFamily="34" charset="0"/>
              </a:rPr>
              <a:t> </a:t>
            </a:r>
            <a:r>
              <a:rPr lang="en-US" sz="1400" dirty="0" err="1">
                <a:solidFill>
                  <a:srgbClr val="2F2B20"/>
                </a:solidFill>
                <a:latin typeface="Trebuchet MS" pitchFamily="34" charset="0"/>
              </a:rPr>
              <a:t>tersebut</a:t>
            </a:r>
            <a:r>
              <a:rPr lang="en-US" sz="1400" dirty="0">
                <a:solidFill>
                  <a:srgbClr val="2F2B20"/>
                </a:solidFill>
                <a:latin typeface="Trebuchet MS" pitchFamily="34" charset="0"/>
              </a:rPr>
              <a:t>. </a:t>
            </a:r>
            <a:r>
              <a:rPr lang="en-US" sz="1400" dirty="0" err="1">
                <a:solidFill>
                  <a:srgbClr val="2F2B20"/>
                </a:solidFill>
                <a:latin typeface="Trebuchet MS" pitchFamily="34" charset="0"/>
              </a:rPr>
              <a:t>Kemampuan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tim</a:t>
            </a:r>
            <a:r>
              <a:rPr lang="en-US" sz="1400" dirty="0">
                <a:solidFill>
                  <a:srgbClr val="2F2B20"/>
                </a:solidFill>
                <a:latin typeface="Trebuchet MS" pitchFamily="34" charset="0"/>
              </a:rPr>
              <a:t> </a:t>
            </a:r>
            <a:r>
              <a:rPr lang="en-US" sz="1400" dirty="0" err="1">
                <a:solidFill>
                  <a:srgbClr val="2F2B20"/>
                </a:solidFill>
                <a:latin typeface="Trebuchet MS" pitchFamily="34" charset="0"/>
              </a:rPr>
              <a:t>manajemen</a:t>
            </a:r>
            <a:r>
              <a:rPr lang="en-US" sz="1400" dirty="0">
                <a:solidFill>
                  <a:srgbClr val="2F2B20"/>
                </a:solidFill>
                <a:latin typeface="Trebuchet MS" pitchFamily="34" charset="0"/>
              </a:rPr>
              <a:t> </a:t>
            </a:r>
            <a:r>
              <a:rPr lang="en-US" sz="1400" dirty="0" err="1">
                <a:solidFill>
                  <a:srgbClr val="2F2B20"/>
                </a:solidFill>
                <a:latin typeface="Trebuchet MS" pitchFamily="34" charset="0"/>
              </a:rPr>
              <a:t>proyek</a:t>
            </a:r>
            <a:r>
              <a:rPr lang="en-US" sz="1400" dirty="0">
                <a:solidFill>
                  <a:srgbClr val="2F2B20"/>
                </a:solidFill>
                <a:latin typeface="Trebuchet MS" pitchFamily="34" charset="0"/>
              </a:rPr>
              <a:t> </a:t>
            </a:r>
            <a:r>
              <a:rPr lang="en-US" sz="1400" dirty="0" err="1">
                <a:solidFill>
                  <a:srgbClr val="2F2B20"/>
                </a:solidFill>
                <a:latin typeface="Trebuchet MS" pitchFamily="34" charset="0"/>
              </a:rPr>
              <a:t>untuk</a:t>
            </a:r>
            <a:r>
              <a:rPr lang="en-US" sz="1400" dirty="0">
                <a:solidFill>
                  <a:srgbClr val="2F2B20"/>
                </a:solidFill>
                <a:latin typeface="Trebuchet MS" pitchFamily="34" charset="0"/>
              </a:rPr>
              <a:t> </a:t>
            </a:r>
            <a:r>
              <a:rPr lang="en-US" sz="1400" dirty="0" err="1">
                <a:solidFill>
                  <a:srgbClr val="2F2B20"/>
                </a:solidFill>
                <a:latin typeface="Trebuchet MS" pitchFamily="34" charset="0"/>
              </a:rPr>
              <a:t>mempengaruhi</a:t>
            </a:r>
            <a:r>
              <a:rPr lang="en-US" sz="1400" dirty="0">
                <a:solidFill>
                  <a:srgbClr val="2F2B20"/>
                </a:solidFill>
                <a:latin typeface="Trebuchet MS" pitchFamily="34" charset="0"/>
              </a:rPr>
              <a:t> orang lain </a:t>
            </a:r>
            <a:r>
              <a:rPr lang="en-US" sz="1400" dirty="0" err="1">
                <a:solidFill>
                  <a:srgbClr val="2F2B20"/>
                </a:solidFill>
                <a:latin typeface="Trebuchet MS" pitchFamily="34" charset="0"/>
              </a:rPr>
              <a:t>memainkan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peran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penting</a:t>
            </a:r>
            <a:r>
              <a:rPr lang="en-US" sz="1400" dirty="0">
                <a:solidFill>
                  <a:srgbClr val="2F2B20"/>
                </a:solidFill>
                <a:latin typeface="Trebuchet MS" pitchFamily="34" charset="0"/>
              </a:rPr>
              <a:t> </a:t>
            </a:r>
            <a:r>
              <a:rPr lang="en-US" sz="1400" dirty="0" err="1">
                <a:solidFill>
                  <a:srgbClr val="2F2B20"/>
                </a:solidFill>
                <a:latin typeface="Trebuchet MS" pitchFamily="34" charset="0"/>
              </a:rPr>
              <a:t>dalam</a:t>
            </a:r>
            <a:r>
              <a:rPr lang="en-US" sz="1400" dirty="0">
                <a:solidFill>
                  <a:srgbClr val="2F2B20"/>
                </a:solidFill>
                <a:latin typeface="Trebuchet MS" pitchFamily="34" charset="0"/>
              </a:rPr>
              <a:t> </a:t>
            </a:r>
            <a:r>
              <a:rPr lang="en-US" sz="1400" dirty="0" err="1">
                <a:solidFill>
                  <a:srgbClr val="2F2B20"/>
                </a:solidFill>
                <a:latin typeface="Trebuchet MS" pitchFamily="34" charset="0"/>
              </a:rPr>
              <a:t>menegosiasikan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tugas</a:t>
            </a:r>
            <a:r>
              <a:rPr lang="en-US" sz="1400" dirty="0">
                <a:solidFill>
                  <a:srgbClr val="2F2B20"/>
                </a:solidFill>
                <a:latin typeface="Trebuchet MS" pitchFamily="34" charset="0"/>
              </a:rPr>
              <a:t> </a:t>
            </a:r>
            <a:r>
              <a:rPr lang="en-US" sz="1400" dirty="0" err="1">
                <a:solidFill>
                  <a:srgbClr val="2F2B20"/>
                </a:solidFill>
                <a:latin typeface="Trebuchet MS" pitchFamily="34" charset="0"/>
              </a:rPr>
              <a:t>staf</a:t>
            </a:r>
            <a:r>
              <a:rPr lang="en-US" sz="1400" dirty="0">
                <a:solidFill>
                  <a:srgbClr val="2F2B20"/>
                </a:solidFill>
                <a:latin typeface="Trebuchet MS" pitchFamily="34" charset="0"/>
              </a:rPr>
              <a:t> </a:t>
            </a:r>
          </a:p>
        </p:txBody>
      </p:sp>
      <p:sp>
        <p:nvSpPr>
          <p:cNvPr id="12" name="Shape 454"/>
          <p:cNvSpPr txBox="1">
            <a:spLocks noGrp="1"/>
          </p:cNvSpPr>
          <p:nvPr>
            <p:ph type="title"/>
          </p:nvPr>
        </p:nvSpPr>
        <p:spPr>
          <a:xfrm>
            <a:off x="3275856" y="1176981"/>
            <a:ext cx="5760640" cy="672075"/>
          </a:xfrm>
          <a:prstGeom prst="rect">
            <a:avLst/>
          </a:prstGeom>
          <a:ln w="19050">
            <a:prstDash val="sysDash"/>
          </a:ln>
        </p:spPr>
        <p:txBody>
          <a:bodyPr lIns="91425" tIns="91425" rIns="91425" bIns="91425" anchor="b" anchorCtr="0">
            <a:noAutofit/>
          </a:bodyPr>
          <a:lstStyle/>
          <a:p>
            <a:r>
              <a:rPr lang="en" dirty="0">
                <a:solidFill>
                  <a:schemeClr val="tx1"/>
                </a:solidFill>
              </a:rPr>
              <a:t>2. Negotiation</a:t>
            </a:r>
          </a:p>
        </p:txBody>
      </p:sp>
      <p:grpSp>
        <p:nvGrpSpPr>
          <p:cNvPr id="14" name="Group 13"/>
          <p:cNvGrpSpPr/>
          <p:nvPr/>
        </p:nvGrpSpPr>
        <p:grpSpPr>
          <a:xfrm>
            <a:off x="145243" y="867572"/>
            <a:ext cx="2402006" cy="4156248"/>
            <a:chOff x="145243" y="867572"/>
            <a:chExt cx="2402006" cy="4156248"/>
          </a:xfrm>
        </p:grpSpPr>
        <p:sp>
          <p:nvSpPr>
            <p:cNvPr id="15" name="Freeform 14"/>
            <p:cNvSpPr/>
            <p:nvPr/>
          </p:nvSpPr>
          <p:spPr>
            <a:xfrm>
              <a:off x="145243" y="86757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6" name="Freeform 15"/>
            <p:cNvSpPr/>
            <p:nvPr/>
          </p:nvSpPr>
          <p:spPr>
            <a:xfrm>
              <a:off x="145243" y="1331294"/>
              <a:ext cx="2402006" cy="3692526"/>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Decision making</a:t>
              </a:r>
            </a:p>
            <a:p>
              <a:pPr lvl="1"/>
              <a:r>
                <a:rPr lang="en-US" sz="1400" dirty="0"/>
                <a:t>• </a:t>
              </a:r>
              <a:r>
                <a:rPr lang="en-US" sz="1400" dirty="0" err="1"/>
                <a:t>Multicriteria</a:t>
              </a:r>
              <a:r>
                <a:rPr lang="en-US" sz="1400" dirty="0"/>
                <a:t> decision</a:t>
              </a:r>
            </a:p>
            <a:p>
              <a:pPr lvl="1"/>
              <a:r>
                <a:rPr lang="en-US" sz="1400" dirty="0"/>
                <a:t>analysis</a:t>
              </a:r>
            </a:p>
            <a:p>
              <a:r>
                <a:rPr lang="en-US" sz="1400" dirty="0"/>
                <a:t>2. Interpersonal and team skills</a:t>
              </a:r>
            </a:p>
            <a:p>
              <a:pPr lvl="1"/>
              <a:r>
                <a:rPr lang="en-US" sz="1400" dirty="0"/>
                <a:t>• Negotiation</a:t>
              </a:r>
            </a:p>
            <a:p>
              <a:r>
                <a:rPr lang="en-US" sz="1400" dirty="0"/>
                <a:t>3. Pre-assignment</a:t>
              </a:r>
            </a:p>
            <a:p>
              <a:r>
                <a:rPr lang="en-US" sz="1400" dirty="0"/>
                <a:t>4. Virtual teams</a:t>
              </a:r>
              <a:endParaRPr lang="en-US" sz="3600" b="0" kern="1200" dirty="0">
                <a:latin typeface="+mn-lt"/>
              </a:endParaRPr>
            </a:p>
          </p:txBody>
        </p:sp>
      </p:grpSp>
    </p:spTree>
    <p:extLst>
      <p:ext uri="{BB962C8B-B14F-4D97-AF65-F5344CB8AC3E}">
        <p14:creationId xmlns:p14="http://schemas.microsoft.com/office/powerpoint/2010/main" val="35908012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Acquire resource: </a:t>
            </a:r>
            <a:r>
              <a:rPr lang="en-US" sz="3600" b="1" dirty="0">
                <a:solidFill>
                  <a:srgbClr val="FF0000"/>
                </a:solidFill>
              </a:rPr>
              <a:t>Tools &amp; Techniques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sp>
        <p:nvSpPr>
          <p:cNvPr id="15" name="Shape 454"/>
          <p:cNvSpPr txBox="1">
            <a:spLocks noGrp="1"/>
          </p:cNvSpPr>
          <p:nvPr>
            <p:ph type="title"/>
          </p:nvPr>
        </p:nvSpPr>
        <p:spPr>
          <a:xfrm>
            <a:off x="3196101" y="975074"/>
            <a:ext cx="5760640" cy="672075"/>
          </a:xfrm>
          <a:prstGeom prst="rect">
            <a:avLst/>
          </a:prstGeom>
          <a:ln w="19050">
            <a:prstDash val="sysDash"/>
          </a:ln>
        </p:spPr>
        <p:txBody>
          <a:bodyPr lIns="91425" tIns="91425" rIns="91425" bIns="91425" anchor="b" anchorCtr="0">
            <a:noAutofit/>
          </a:bodyPr>
          <a:lstStyle/>
          <a:p>
            <a:r>
              <a:rPr lang="en" dirty="0">
                <a:solidFill>
                  <a:schemeClr val="tx1"/>
                </a:solidFill>
              </a:rPr>
              <a:t>3. Pre-Assignment</a:t>
            </a:r>
          </a:p>
        </p:txBody>
      </p:sp>
      <p:sp>
        <p:nvSpPr>
          <p:cNvPr id="16" name="Rectangle 15"/>
          <p:cNvSpPr/>
          <p:nvPr/>
        </p:nvSpPr>
        <p:spPr>
          <a:xfrm>
            <a:off x="3111690" y="1754650"/>
            <a:ext cx="7642746" cy="1323439"/>
          </a:xfrm>
          <a:prstGeom prst="rect">
            <a:avLst/>
          </a:prstGeom>
        </p:spPr>
        <p:txBody>
          <a:bodyPr wrap="square">
            <a:spAutoFit/>
          </a:bodyPr>
          <a:lstStyle/>
          <a:p>
            <a:pPr algn="just"/>
            <a:r>
              <a:rPr lang="en-US" sz="1600" dirty="0" err="1">
                <a:solidFill>
                  <a:srgbClr val="2F2B20"/>
                </a:solidFill>
                <a:latin typeface="Trebuchet MS" pitchFamily="34" charset="0"/>
              </a:rPr>
              <a:t>Ketika</a:t>
            </a:r>
            <a:r>
              <a:rPr lang="en-US" sz="1600" dirty="0">
                <a:solidFill>
                  <a:srgbClr val="2F2B20"/>
                </a:solidFill>
                <a:latin typeface="Trebuchet MS" pitchFamily="34" charset="0"/>
              </a:rPr>
              <a:t> </a:t>
            </a:r>
            <a:r>
              <a:rPr lang="en-US" sz="1600" dirty="0" err="1">
                <a:solidFill>
                  <a:srgbClr val="2F2B20"/>
                </a:solidFill>
                <a:latin typeface="Trebuchet MS" pitchFamily="34" charset="0"/>
              </a:rPr>
              <a:t>anggota</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tim</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dipilih</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mereka</a:t>
            </a:r>
            <a:r>
              <a:rPr lang="en-US" sz="1600" dirty="0">
                <a:solidFill>
                  <a:srgbClr val="2F2B20"/>
                </a:solidFill>
                <a:latin typeface="Trebuchet MS" pitchFamily="34" charset="0"/>
              </a:rPr>
              <a:t> di </a:t>
            </a:r>
            <a:r>
              <a:rPr lang="en-US" sz="1600" dirty="0" err="1">
                <a:solidFill>
                  <a:srgbClr val="2F2B20"/>
                </a:solidFill>
                <a:latin typeface="Trebuchet MS" pitchFamily="34" charset="0"/>
              </a:rPr>
              <a:t>pra-ditugaskan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Situasi</a:t>
            </a:r>
            <a:r>
              <a:rPr lang="en-US" sz="1600" dirty="0">
                <a:solidFill>
                  <a:srgbClr val="2F2B20"/>
                </a:solidFill>
                <a:latin typeface="Trebuchet MS" pitchFamily="34" charset="0"/>
              </a:rPr>
              <a:t> </a:t>
            </a:r>
            <a:r>
              <a:rPr lang="en-US" sz="1600" dirty="0" err="1">
                <a:solidFill>
                  <a:srgbClr val="2F2B20"/>
                </a:solidFill>
                <a:latin typeface="Trebuchet MS" pitchFamily="34" charset="0"/>
              </a:rPr>
              <a:t>ini</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dapat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terjadi</a:t>
            </a:r>
            <a:r>
              <a:rPr lang="en-US" sz="1600" dirty="0">
                <a:solidFill>
                  <a:srgbClr val="2F2B20"/>
                </a:solidFill>
                <a:latin typeface="Trebuchet MS" pitchFamily="34" charset="0"/>
              </a:rPr>
              <a:t> </a:t>
            </a:r>
            <a:r>
              <a:rPr lang="en-US" sz="1600" dirty="0" err="1">
                <a:solidFill>
                  <a:srgbClr val="2F2B20"/>
                </a:solidFill>
                <a:latin typeface="Trebuchet MS" pitchFamily="34" charset="0"/>
              </a:rPr>
              <a:t>jika</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a:t>
            </a:r>
            <a:r>
              <a:rPr lang="en-US" sz="1600" dirty="0" err="1">
                <a:solidFill>
                  <a:srgbClr val="2F2B20"/>
                </a:solidFill>
                <a:latin typeface="Trebuchet MS" pitchFamily="34" charset="0"/>
              </a:rPr>
              <a:t>tersebut</a:t>
            </a:r>
            <a:r>
              <a:rPr lang="en-US" sz="1600" dirty="0">
                <a:solidFill>
                  <a:srgbClr val="2F2B20"/>
                </a:solidFill>
                <a:latin typeface="Trebuchet MS" pitchFamily="34" charset="0"/>
              </a:rPr>
              <a:t> </a:t>
            </a:r>
            <a:r>
              <a:rPr lang="en-US" sz="1600" dirty="0" err="1">
                <a:solidFill>
                  <a:srgbClr val="2F2B20"/>
                </a:solidFill>
                <a:latin typeface="Trebuchet MS" pitchFamily="34" charset="0"/>
              </a:rPr>
              <a:t>adalah</a:t>
            </a:r>
            <a:r>
              <a:rPr lang="en-US" sz="1600" dirty="0">
                <a:solidFill>
                  <a:srgbClr val="2F2B20"/>
                </a:solidFill>
                <a:latin typeface="Trebuchet MS" pitchFamily="34" charset="0"/>
              </a:rPr>
              <a:t> </a:t>
            </a:r>
            <a:r>
              <a:rPr lang="en-US" sz="1600" dirty="0" err="1">
                <a:solidFill>
                  <a:srgbClr val="2F2B20"/>
                </a:solidFill>
                <a:latin typeface="Trebuchet MS" pitchFamily="34" charset="0"/>
              </a:rPr>
              <a:t>hasil</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dari</a:t>
            </a:r>
            <a:r>
              <a:rPr lang="en-US" sz="1600" dirty="0">
                <a:solidFill>
                  <a:srgbClr val="2F2B20"/>
                </a:solidFill>
                <a:latin typeface="Trebuchet MS" pitchFamily="34" charset="0"/>
              </a:rPr>
              <a:t> orang-orang </a:t>
            </a:r>
            <a:r>
              <a:rPr lang="en-US" sz="1600" dirty="0" err="1">
                <a:solidFill>
                  <a:srgbClr val="2F2B20"/>
                </a:solidFill>
                <a:latin typeface="Trebuchet MS" pitchFamily="34" charset="0"/>
              </a:rPr>
              <a:t>tertentu</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diidentifikasi</a:t>
            </a:r>
            <a:r>
              <a:rPr lang="en-US" sz="1600" dirty="0">
                <a:solidFill>
                  <a:srgbClr val="2F2B20"/>
                </a:solidFill>
                <a:latin typeface="Trebuchet MS" pitchFamily="34" charset="0"/>
              </a:rPr>
              <a:t> </a:t>
            </a:r>
            <a:r>
              <a:rPr lang="en-US" sz="1600" dirty="0" err="1">
                <a:solidFill>
                  <a:srgbClr val="2F2B20"/>
                </a:solidFill>
                <a:latin typeface="Trebuchet MS" pitchFamily="34" charset="0"/>
              </a:rPr>
              <a:t>sebagai</a:t>
            </a:r>
            <a:r>
              <a:rPr lang="en-US" sz="1600" dirty="0">
                <a:solidFill>
                  <a:srgbClr val="2F2B20"/>
                </a:solidFill>
                <a:latin typeface="Trebuchet MS" pitchFamily="34" charset="0"/>
              </a:rPr>
              <a:t> </a:t>
            </a:r>
            <a:r>
              <a:rPr lang="en-US" sz="1600" dirty="0" err="1">
                <a:solidFill>
                  <a:srgbClr val="2F2B20"/>
                </a:solidFill>
                <a:latin typeface="Trebuchet MS" pitchFamily="34" charset="0"/>
              </a:rPr>
              <a:t>bagian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dari</a:t>
            </a:r>
            <a:r>
              <a:rPr lang="en-US" sz="1600" dirty="0">
                <a:solidFill>
                  <a:srgbClr val="2F2B20"/>
                </a:solidFill>
                <a:latin typeface="Trebuchet MS" pitchFamily="34" charset="0"/>
              </a:rPr>
              <a:t> proposal yang </a:t>
            </a:r>
            <a:r>
              <a:rPr lang="en-US" sz="1600" dirty="0" err="1">
                <a:solidFill>
                  <a:srgbClr val="2F2B20"/>
                </a:solidFill>
                <a:latin typeface="Trebuchet MS" pitchFamily="34" charset="0"/>
              </a:rPr>
              <a:t>kompetitif</a:t>
            </a:r>
            <a:r>
              <a:rPr lang="en-US" sz="1600" dirty="0">
                <a:solidFill>
                  <a:srgbClr val="2F2B20"/>
                </a:solidFill>
                <a:latin typeface="Trebuchet MS" pitchFamily="34" charset="0"/>
              </a:rPr>
              <a:t>, </a:t>
            </a:r>
            <a:r>
              <a:rPr lang="en-US" sz="1600" dirty="0" err="1">
                <a:solidFill>
                  <a:srgbClr val="2F2B20"/>
                </a:solidFill>
                <a:latin typeface="Trebuchet MS" pitchFamily="34" charset="0"/>
              </a:rPr>
              <a:t>jika</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a:t>
            </a:r>
            <a:r>
              <a:rPr lang="en-US" sz="1600" dirty="0" err="1">
                <a:solidFill>
                  <a:srgbClr val="2F2B20"/>
                </a:solidFill>
                <a:latin typeface="Trebuchet MS" pitchFamily="34" charset="0"/>
              </a:rPr>
              <a:t>tergantung</a:t>
            </a:r>
            <a:r>
              <a:rPr lang="en-US" sz="1600" dirty="0">
                <a:solidFill>
                  <a:srgbClr val="2F2B20"/>
                </a:solidFill>
                <a:latin typeface="Trebuchet MS" pitchFamily="34" charset="0"/>
              </a:rPr>
              <a:t> </a:t>
            </a:r>
            <a:r>
              <a:rPr lang="en-US" sz="1600" dirty="0" err="1">
                <a:solidFill>
                  <a:srgbClr val="2F2B20"/>
                </a:solidFill>
                <a:latin typeface="Trebuchet MS" pitchFamily="34" charset="0"/>
              </a:rPr>
              <a:t>pada</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keahlian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dari</a:t>
            </a:r>
            <a:r>
              <a:rPr lang="en-US" sz="1600" dirty="0">
                <a:solidFill>
                  <a:srgbClr val="2F2B20"/>
                </a:solidFill>
                <a:latin typeface="Trebuchet MS" pitchFamily="34" charset="0"/>
              </a:rPr>
              <a:t> orang-orang </a:t>
            </a:r>
            <a:r>
              <a:rPr lang="en-US" sz="1600" dirty="0" err="1">
                <a:solidFill>
                  <a:srgbClr val="2F2B20"/>
                </a:solidFill>
                <a:latin typeface="Trebuchet MS" pitchFamily="34" charset="0"/>
              </a:rPr>
              <a:t>tertentu</a:t>
            </a:r>
            <a:r>
              <a:rPr lang="en-US" sz="1600" dirty="0">
                <a:solidFill>
                  <a:srgbClr val="2F2B20"/>
                </a:solidFill>
                <a:latin typeface="Trebuchet MS" pitchFamily="34" charset="0"/>
              </a:rPr>
              <a:t>, </a:t>
            </a:r>
            <a:r>
              <a:rPr lang="en-US" sz="1600" dirty="0" err="1">
                <a:solidFill>
                  <a:srgbClr val="2F2B20"/>
                </a:solidFill>
                <a:latin typeface="Trebuchet MS" pitchFamily="34" charset="0"/>
              </a:rPr>
              <a:t>atau</a:t>
            </a:r>
            <a:r>
              <a:rPr lang="en-US" sz="1600" dirty="0">
                <a:solidFill>
                  <a:srgbClr val="2F2B20"/>
                </a:solidFill>
                <a:latin typeface="Trebuchet MS" pitchFamily="34" charset="0"/>
              </a:rPr>
              <a:t> </a:t>
            </a:r>
            <a:r>
              <a:rPr lang="en-US" sz="1600" dirty="0" err="1">
                <a:solidFill>
                  <a:srgbClr val="2F2B20"/>
                </a:solidFill>
                <a:latin typeface="Trebuchet MS" pitchFamily="34" charset="0"/>
              </a:rPr>
              <a:t>jika</a:t>
            </a:r>
            <a:r>
              <a:rPr lang="en-US" sz="1600" dirty="0">
                <a:solidFill>
                  <a:srgbClr val="2F2B20"/>
                </a:solidFill>
                <a:latin typeface="Trebuchet MS" pitchFamily="34" charset="0"/>
              </a:rPr>
              <a:t> </a:t>
            </a:r>
            <a:r>
              <a:rPr lang="en-US" sz="1600" dirty="0" err="1">
                <a:solidFill>
                  <a:srgbClr val="2F2B20"/>
                </a:solidFill>
                <a:latin typeface="Trebuchet MS" pitchFamily="34" charset="0"/>
              </a:rPr>
              <a:t>beberapa</a:t>
            </a:r>
            <a:r>
              <a:rPr lang="en-US" sz="1600" dirty="0">
                <a:solidFill>
                  <a:srgbClr val="2F2B20"/>
                </a:solidFill>
                <a:latin typeface="Trebuchet MS" pitchFamily="34" charset="0"/>
              </a:rPr>
              <a:t> </a:t>
            </a:r>
            <a:r>
              <a:rPr lang="en-US" sz="1600" dirty="0" err="1">
                <a:solidFill>
                  <a:srgbClr val="2F2B20"/>
                </a:solidFill>
                <a:latin typeface="Trebuchet MS" pitchFamily="34" charset="0"/>
              </a:rPr>
              <a:t>tugas</a:t>
            </a:r>
            <a:r>
              <a:rPr lang="en-US" sz="1600" dirty="0">
                <a:solidFill>
                  <a:srgbClr val="2F2B20"/>
                </a:solidFill>
                <a:latin typeface="Trebuchet MS" pitchFamily="34" charset="0"/>
              </a:rPr>
              <a:t> </a:t>
            </a:r>
            <a:r>
              <a:rPr lang="en-US" sz="1600" dirty="0" err="1">
                <a:solidFill>
                  <a:srgbClr val="2F2B20"/>
                </a:solidFill>
                <a:latin typeface="Trebuchet MS" pitchFamily="34" charset="0"/>
              </a:rPr>
              <a:t>staf</a:t>
            </a:r>
            <a:r>
              <a:rPr lang="en-US" sz="1600" dirty="0">
                <a:solidFill>
                  <a:srgbClr val="2F2B20"/>
                </a:solidFill>
                <a:latin typeface="Trebuchet MS" pitchFamily="34" charset="0"/>
              </a:rPr>
              <a:t> </a:t>
            </a:r>
            <a:r>
              <a:rPr lang="en-US" sz="1600" dirty="0" err="1">
                <a:solidFill>
                  <a:srgbClr val="2F2B20"/>
                </a:solidFill>
                <a:latin typeface="Trebuchet MS" pitchFamily="34" charset="0"/>
              </a:rPr>
              <a:t>didefinisikan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dalam</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charter.</a:t>
            </a:r>
          </a:p>
        </p:txBody>
      </p:sp>
      <p:sp>
        <p:nvSpPr>
          <p:cNvPr id="14" name="Freeform 13"/>
          <p:cNvSpPr/>
          <p:nvPr/>
        </p:nvSpPr>
        <p:spPr>
          <a:xfrm>
            <a:off x="145243" y="86757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9" name="Freeform 18"/>
          <p:cNvSpPr/>
          <p:nvPr/>
        </p:nvSpPr>
        <p:spPr>
          <a:xfrm>
            <a:off x="469669" y="1331294"/>
            <a:ext cx="2402006" cy="3692526"/>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Decision making</a:t>
            </a:r>
          </a:p>
          <a:p>
            <a:pPr lvl="1"/>
            <a:r>
              <a:rPr lang="en-US" sz="1400" dirty="0"/>
              <a:t>• </a:t>
            </a:r>
            <a:r>
              <a:rPr lang="en-US" sz="1400" dirty="0" err="1"/>
              <a:t>Multicriteria</a:t>
            </a:r>
            <a:r>
              <a:rPr lang="en-US" sz="1400" dirty="0"/>
              <a:t> decision</a:t>
            </a:r>
          </a:p>
          <a:p>
            <a:pPr lvl="1"/>
            <a:r>
              <a:rPr lang="en-US" sz="1400" dirty="0"/>
              <a:t>analysis</a:t>
            </a:r>
          </a:p>
          <a:p>
            <a:r>
              <a:rPr lang="en-US" sz="1400" dirty="0"/>
              <a:t>2. Interpersonal and team skills</a:t>
            </a:r>
          </a:p>
          <a:p>
            <a:pPr lvl="1"/>
            <a:r>
              <a:rPr lang="en-US" sz="1400" dirty="0"/>
              <a:t>• Negotiation</a:t>
            </a:r>
          </a:p>
          <a:p>
            <a:r>
              <a:rPr lang="en-US" sz="1400" dirty="0"/>
              <a:t>3. Pre-assignment</a:t>
            </a:r>
          </a:p>
          <a:p>
            <a:r>
              <a:rPr lang="en-US" sz="1400" dirty="0"/>
              <a:t>4. Virtual teams</a:t>
            </a:r>
            <a:endParaRPr lang="en-US" sz="3600" b="0" kern="1200" dirty="0">
              <a:latin typeface="+mn-lt"/>
            </a:endParaRPr>
          </a:p>
        </p:txBody>
      </p:sp>
    </p:spTree>
    <p:extLst>
      <p:ext uri="{BB962C8B-B14F-4D97-AF65-F5344CB8AC3E}">
        <p14:creationId xmlns:p14="http://schemas.microsoft.com/office/powerpoint/2010/main" val="2418276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Acquire Resource : </a:t>
            </a:r>
            <a:r>
              <a:rPr lang="en-US" sz="3600" b="1" dirty="0">
                <a:solidFill>
                  <a:srgbClr val="FF0000"/>
                </a:solidFill>
              </a:rPr>
              <a:t>Tools &amp; Techniques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sp>
        <p:nvSpPr>
          <p:cNvPr id="12" name="Rectangle 11"/>
          <p:cNvSpPr/>
          <p:nvPr/>
        </p:nvSpPr>
        <p:spPr>
          <a:xfrm>
            <a:off x="2825087" y="1875892"/>
            <a:ext cx="9107778" cy="3816429"/>
          </a:xfrm>
          <a:prstGeom prst="rect">
            <a:avLst/>
          </a:prstGeom>
        </p:spPr>
        <p:txBody>
          <a:bodyPr wrap="square">
            <a:spAutoFit/>
          </a:bodyPr>
          <a:lstStyle/>
          <a:p>
            <a:pPr algn="just"/>
            <a:r>
              <a:rPr lang="en-US" sz="1600" dirty="0" err="1">
                <a:solidFill>
                  <a:srgbClr val="2F2B20"/>
                </a:solidFill>
                <a:latin typeface="Trebuchet MS" pitchFamily="34" charset="0"/>
              </a:rPr>
              <a:t>Penggunaan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tim</a:t>
            </a:r>
            <a:r>
              <a:rPr lang="en-US" sz="1600" dirty="0">
                <a:solidFill>
                  <a:srgbClr val="2F2B20"/>
                </a:solidFill>
                <a:latin typeface="Trebuchet MS" pitchFamily="34" charset="0"/>
              </a:rPr>
              <a:t> virtual </a:t>
            </a:r>
            <a:r>
              <a:rPr lang="en-US" sz="1600" dirty="0" err="1">
                <a:solidFill>
                  <a:srgbClr val="2F2B20"/>
                </a:solidFill>
                <a:latin typeface="Trebuchet MS" pitchFamily="34" charset="0"/>
              </a:rPr>
              <a:t>menciptakan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kemungkinan-kemungkinan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baru</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ketika</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memperoleh</a:t>
            </a:r>
            <a:r>
              <a:rPr lang="en-US" sz="1600" dirty="0">
                <a:solidFill>
                  <a:srgbClr val="2F2B20"/>
                </a:solidFill>
                <a:latin typeface="Trebuchet MS" pitchFamily="34" charset="0"/>
              </a:rPr>
              <a:t> </a:t>
            </a:r>
            <a:r>
              <a:rPr lang="en-US" sz="1600" dirty="0" err="1">
                <a:solidFill>
                  <a:srgbClr val="2F2B20"/>
                </a:solidFill>
                <a:latin typeface="Trebuchet MS" pitchFamily="34" charset="0"/>
              </a:rPr>
              <a:t>anggota</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tim</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Tim virtual </a:t>
            </a:r>
            <a:r>
              <a:rPr lang="en-US" sz="1600" dirty="0" err="1">
                <a:solidFill>
                  <a:srgbClr val="2F2B20"/>
                </a:solidFill>
                <a:latin typeface="Trebuchet MS" pitchFamily="34" charset="0"/>
              </a:rPr>
              <a:t>dapat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didefinisikan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sebagai</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kelompok</a:t>
            </a:r>
            <a:r>
              <a:rPr lang="en-US" sz="1600" dirty="0">
                <a:solidFill>
                  <a:srgbClr val="2F2B20"/>
                </a:solidFill>
                <a:latin typeface="Trebuchet MS" pitchFamily="34" charset="0"/>
              </a:rPr>
              <a:t> orang </a:t>
            </a:r>
            <a:r>
              <a:rPr lang="en-US" sz="1600" dirty="0" err="1">
                <a:solidFill>
                  <a:srgbClr val="2F2B20"/>
                </a:solidFill>
                <a:latin typeface="Trebuchet MS" pitchFamily="34" charset="0"/>
              </a:rPr>
              <a:t>dengan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tujuan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bersama</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memenuhi</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peran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mereka</a:t>
            </a:r>
            <a:r>
              <a:rPr lang="en-US" sz="1600" dirty="0">
                <a:solidFill>
                  <a:srgbClr val="2F2B20"/>
                </a:solidFill>
                <a:latin typeface="Trebuchet MS" pitchFamily="34" charset="0"/>
              </a:rPr>
              <a:t> </a:t>
            </a:r>
            <a:r>
              <a:rPr lang="en-US" sz="1600" dirty="0" err="1">
                <a:solidFill>
                  <a:srgbClr val="2F2B20"/>
                </a:solidFill>
                <a:latin typeface="Trebuchet MS" pitchFamily="34" charset="0"/>
              </a:rPr>
              <a:t>dengan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sedikit</a:t>
            </a:r>
            <a:r>
              <a:rPr lang="en-US" sz="1600" dirty="0">
                <a:solidFill>
                  <a:srgbClr val="2F2B20"/>
                </a:solidFill>
                <a:latin typeface="Trebuchet MS" pitchFamily="34" charset="0"/>
              </a:rPr>
              <a:t> </a:t>
            </a:r>
            <a:r>
              <a:rPr lang="en-US" sz="1600" dirty="0" err="1">
                <a:solidFill>
                  <a:srgbClr val="2F2B20"/>
                </a:solidFill>
                <a:latin typeface="Trebuchet MS" pitchFamily="34" charset="0"/>
              </a:rPr>
              <a:t>atau</a:t>
            </a:r>
            <a:r>
              <a:rPr lang="en-US" sz="1600" dirty="0">
                <a:solidFill>
                  <a:srgbClr val="2F2B20"/>
                </a:solidFill>
                <a:latin typeface="Trebuchet MS" pitchFamily="34" charset="0"/>
              </a:rPr>
              <a:t> </a:t>
            </a:r>
            <a:r>
              <a:rPr lang="en-US" sz="1600" dirty="0" err="1">
                <a:solidFill>
                  <a:srgbClr val="2F2B20"/>
                </a:solidFill>
                <a:latin typeface="Trebuchet MS" pitchFamily="34" charset="0"/>
              </a:rPr>
              <a:t>tanpa</a:t>
            </a:r>
            <a:r>
              <a:rPr lang="en-US" sz="1600" dirty="0">
                <a:solidFill>
                  <a:srgbClr val="2F2B20"/>
                </a:solidFill>
                <a:latin typeface="Trebuchet MS" pitchFamily="34" charset="0"/>
              </a:rPr>
              <a:t> </a:t>
            </a:r>
            <a:r>
              <a:rPr lang="en-US" sz="1600" dirty="0" err="1">
                <a:solidFill>
                  <a:srgbClr val="2F2B20"/>
                </a:solidFill>
                <a:latin typeface="Trebuchet MS" pitchFamily="34" charset="0"/>
              </a:rPr>
              <a:t>waktu</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dihabiskan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pertemuan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langsung</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Ketersediaan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teknologi</a:t>
            </a:r>
            <a:r>
              <a:rPr lang="en-US" sz="1600" dirty="0">
                <a:solidFill>
                  <a:srgbClr val="2F2B20"/>
                </a:solidFill>
                <a:latin typeface="Trebuchet MS" pitchFamily="34" charset="0"/>
              </a:rPr>
              <a:t> </a:t>
            </a:r>
            <a:r>
              <a:rPr lang="en-US" sz="1600" dirty="0" err="1">
                <a:solidFill>
                  <a:srgbClr val="2F2B20"/>
                </a:solidFill>
                <a:latin typeface="Trebuchet MS" pitchFamily="34" charset="0"/>
              </a:rPr>
              <a:t>komunikasi</a:t>
            </a:r>
            <a:r>
              <a:rPr lang="en-US" sz="1600" dirty="0">
                <a:solidFill>
                  <a:srgbClr val="2F2B20"/>
                </a:solidFill>
                <a:latin typeface="Trebuchet MS" pitchFamily="34" charset="0"/>
              </a:rPr>
              <a:t> </a:t>
            </a:r>
            <a:r>
              <a:rPr lang="en-US" sz="1600" dirty="0" err="1">
                <a:solidFill>
                  <a:srgbClr val="2F2B20"/>
                </a:solidFill>
                <a:latin typeface="Trebuchet MS" pitchFamily="34" charset="0"/>
              </a:rPr>
              <a:t>seperti</a:t>
            </a:r>
            <a:r>
              <a:rPr lang="en-US" sz="1600" dirty="0">
                <a:solidFill>
                  <a:srgbClr val="2F2B20"/>
                </a:solidFill>
                <a:latin typeface="Trebuchet MS" pitchFamily="34" charset="0"/>
              </a:rPr>
              <a:t> e-mail, audio conferencing, media </a:t>
            </a:r>
            <a:r>
              <a:rPr lang="en-US" sz="1600" dirty="0" err="1">
                <a:solidFill>
                  <a:srgbClr val="2F2B20"/>
                </a:solidFill>
                <a:latin typeface="Trebuchet MS" pitchFamily="34" charset="0"/>
              </a:rPr>
              <a:t>sosial</a:t>
            </a:r>
            <a:r>
              <a:rPr lang="en-US" sz="1600" dirty="0">
                <a:solidFill>
                  <a:srgbClr val="2F2B20"/>
                </a:solidFill>
                <a:latin typeface="Trebuchet MS" pitchFamily="34" charset="0"/>
              </a:rPr>
              <a:t>, </a:t>
            </a:r>
            <a:r>
              <a:rPr lang="en-US" sz="1600" dirty="0" err="1">
                <a:solidFill>
                  <a:srgbClr val="2F2B20"/>
                </a:solidFill>
                <a:latin typeface="Trebuchet MS" pitchFamily="34" charset="0"/>
              </a:rPr>
              <a:t>berbasis</a:t>
            </a:r>
            <a:r>
              <a:rPr lang="en-US" sz="1600" dirty="0">
                <a:solidFill>
                  <a:srgbClr val="2F2B20"/>
                </a:solidFill>
                <a:latin typeface="Trebuchet MS" pitchFamily="34" charset="0"/>
              </a:rPr>
              <a:t> web </a:t>
            </a:r>
            <a:r>
              <a:rPr lang="en-US" sz="1600" dirty="0" err="1">
                <a:solidFill>
                  <a:srgbClr val="2F2B20"/>
                </a:solidFill>
                <a:latin typeface="Trebuchet MS" pitchFamily="34" charset="0"/>
              </a:rPr>
              <a:t>pertemuan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konferensi</a:t>
            </a:r>
            <a:r>
              <a:rPr lang="en-US" sz="1600" dirty="0">
                <a:solidFill>
                  <a:srgbClr val="2F2B20"/>
                </a:solidFill>
                <a:latin typeface="Trebuchet MS" pitchFamily="34" charset="0"/>
              </a:rPr>
              <a:t> video </a:t>
            </a:r>
            <a:r>
              <a:rPr lang="en-US" sz="1600" dirty="0" err="1">
                <a:solidFill>
                  <a:srgbClr val="2F2B20"/>
                </a:solidFill>
                <a:latin typeface="Trebuchet MS" pitchFamily="34" charset="0"/>
              </a:rPr>
              <a:t>telah</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membuat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tim</a:t>
            </a:r>
            <a:r>
              <a:rPr lang="en-US" sz="1600" dirty="0">
                <a:solidFill>
                  <a:srgbClr val="2F2B20"/>
                </a:solidFill>
                <a:latin typeface="Trebuchet MS" pitchFamily="34" charset="0"/>
              </a:rPr>
              <a:t> virtual </a:t>
            </a:r>
            <a:r>
              <a:rPr lang="en-US" sz="1600" dirty="0" err="1">
                <a:solidFill>
                  <a:srgbClr val="2F2B20"/>
                </a:solidFill>
                <a:latin typeface="Trebuchet MS" pitchFamily="34" charset="0"/>
              </a:rPr>
              <a:t>layak</a:t>
            </a:r>
            <a:r>
              <a:rPr lang="en-US" sz="1600" dirty="0">
                <a:solidFill>
                  <a:srgbClr val="2F2B20"/>
                </a:solidFill>
                <a:latin typeface="Trebuchet MS" pitchFamily="34" charset="0"/>
              </a:rPr>
              <a:t>. Model </a:t>
            </a:r>
            <a:r>
              <a:rPr lang="en-US" sz="1600" dirty="0" err="1">
                <a:solidFill>
                  <a:srgbClr val="2F2B20"/>
                </a:solidFill>
                <a:latin typeface="Trebuchet MS" pitchFamily="34" charset="0"/>
              </a:rPr>
              <a:t>tim</a:t>
            </a:r>
            <a:r>
              <a:rPr lang="en-US" sz="1600" dirty="0">
                <a:solidFill>
                  <a:srgbClr val="2F2B20"/>
                </a:solidFill>
                <a:latin typeface="Trebuchet MS" pitchFamily="34" charset="0"/>
              </a:rPr>
              <a:t> virtual </a:t>
            </a:r>
            <a:r>
              <a:rPr lang="en-US" sz="1600" dirty="0" err="1">
                <a:solidFill>
                  <a:srgbClr val="2F2B20"/>
                </a:solidFill>
                <a:latin typeface="Trebuchet MS" pitchFamily="34" charset="0"/>
              </a:rPr>
              <a:t>memungkinkan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p>
          <a:p>
            <a:pPr algn="just"/>
            <a:endParaRPr lang="id-ID" sz="1600" dirty="0">
              <a:solidFill>
                <a:srgbClr val="2F2B20"/>
              </a:solidFill>
              <a:latin typeface="Trebuchet MS" pitchFamily="34" charset="0"/>
            </a:endParaRPr>
          </a:p>
          <a:p>
            <a:pPr algn="just"/>
            <a:r>
              <a:rPr lang="en-US" sz="1600" dirty="0">
                <a:solidFill>
                  <a:srgbClr val="2F2B20"/>
                </a:solidFill>
                <a:latin typeface="Trebuchet MS" pitchFamily="34" charset="0"/>
              </a:rPr>
              <a:t>• Tim Form orang </a:t>
            </a:r>
            <a:r>
              <a:rPr lang="en-US" sz="1600" dirty="0" err="1">
                <a:solidFill>
                  <a:srgbClr val="2F2B20"/>
                </a:solidFill>
                <a:latin typeface="Trebuchet MS" pitchFamily="34" charset="0"/>
              </a:rPr>
              <a:t>dari</a:t>
            </a:r>
            <a:r>
              <a:rPr lang="en-US" sz="1600" dirty="0">
                <a:solidFill>
                  <a:srgbClr val="2F2B20"/>
                </a:solidFill>
                <a:latin typeface="Trebuchet MS" pitchFamily="34" charset="0"/>
              </a:rPr>
              <a:t> </a:t>
            </a:r>
            <a:r>
              <a:rPr lang="en-US" sz="1600" dirty="0" err="1">
                <a:solidFill>
                  <a:srgbClr val="2F2B20"/>
                </a:solidFill>
                <a:latin typeface="Trebuchet MS" pitchFamily="34" charset="0"/>
              </a:rPr>
              <a:t>organisasi</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sama</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tinggal</a:t>
            </a:r>
            <a:r>
              <a:rPr lang="en-US" sz="1600" dirty="0">
                <a:solidFill>
                  <a:srgbClr val="2F2B20"/>
                </a:solidFill>
                <a:latin typeface="Trebuchet MS" pitchFamily="34" charset="0"/>
              </a:rPr>
              <a:t> di </a:t>
            </a:r>
            <a:r>
              <a:rPr lang="en-US" sz="1600" dirty="0" err="1">
                <a:solidFill>
                  <a:srgbClr val="2F2B20"/>
                </a:solidFill>
                <a:latin typeface="Trebuchet MS" pitchFamily="34" charset="0"/>
              </a:rPr>
              <a:t>wilayah</a:t>
            </a:r>
            <a:r>
              <a:rPr lang="en-US" sz="1600" dirty="0">
                <a:solidFill>
                  <a:srgbClr val="2F2B20"/>
                </a:solidFill>
                <a:latin typeface="Trebuchet MS" pitchFamily="34" charset="0"/>
              </a:rPr>
              <a:t> </a:t>
            </a:r>
            <a:r>
              <a:rPr lang="en-US" sz="1600" dirty="0" err="1">
                <a:solidFill>
                  <a:srgbClr val="2F2B20"/>
                </a:solidFill>
                <a:latin typeface="Trebuchet MS" pitchFamily="34" charset="0"/>
              </a:rPr>
              <a:t>geografis</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luas</a:t>
            </a:r>
            <a:r>
              <a:rPr lang="en-US" sz="1600" dirty="0">
                <a:solidFill>
                  <a:srgbClr val="2F2B20"/>
                </a:solidFill>
                <a:latin typeface="Trebuchet MS" pitchFamily="34" charset="0"/>
              </a:rPr>
              <a:t> </a:t>
            </a:r>
            <a:endParaRPr lang="id-ID" sz="1600" dirty="0">
              <a:solidFill>
                <a:srgbClr val="2F2B20"/>
              </a:solidFill>
              <a:latin typeface="Trebuchet MS" pitchFamily="34" charset="0"/>
            </a:endParaRPr>
          </a:p>
          <a:p>
            <a:pPr algn="just"/>
            <a:r>
              <a:rPr lang="en-US" sz="1600" dirty="0">
                <a:solidFill>
                  <a:srgbClr val="2F2B20"/>
                </a:solidFill>
                <a:latin typeface="Trebuchet MS" pitchFamily="34" charset="0"/>
              </a:rPr>
              <a:t>• </a:t>
            </a:r>
            <a:r>
              <a:rPr lang="en-US" sz="1600" dirty="0" err="1">
                <a:solidFill>
                  <a:srgbClr val="2F2B20"/>
                </a:solidFill>
                <a:latin typeface="Trebuchet MS" pitchFamily="34" charset="0"/>
              </a:rPr>
              <a:t>Tambahkan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keahlian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khusus</a:t>
            </a:r>
            <a:r>
              <a:rPr lang="en-US" sz="1600" dirty="0">
                <a:solidFill>
                  <a:srgbClr val="2F2B20"/>
                </a:solidFill>
                <a:latin typeface="Trebuchet MS" pitchFamily="34" charset="0"/>
              </a:rPr>
              <a:t>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tim</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a:t>
            </a:r>
            <a:r>
              <a:rPr lang="en-US" sz="1600" dirty="0" err="1">
                <a:solidFill>
                  <a:srgbClr val="2F2B20"/>
                </a:solidFill>
                <a:latin typeface="Trebuchet MS" pitchFamily="34" charset="0"/>
              </a:rPr>
              <a:t>ahli</a:t>
            </a:r>
            <a:r>
              <a:rPr lang="en-US" sz="1600" dirty="0">
                <a:solidFill>
                  <a:srgbClr val="2F2B20"/>
                </a:solidFill>
                <a:latin typeface="Trebuchet MS" pitchFamily="34" charset="0"/>
              </a:rPr>
              <a:t> </a:t>
            </a:r>
            <a:r>
              <a:rPr lang="en-US" sz="1600" dirty="0" err="1">
                <a:solidFill>
                  <a:srgbClr val="2F2B20"/>
                </a:solidFill>
                <a:latin typeface="Trebuchet MS" pitchFamily="34" charset="0"/>
              </a:rPr>
              <a:t>walaupun</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tidak</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dalam</a:t>
            </a:r>
            <a:r>
              <a:rPr lang="en-US" sz="1600" dirty="0">
                <a:solidFill>
                  <a:srgbClr val="2F2B20"/>
                </a:solidFill>
                <a:latin typeface="Trebuchet MS" pitchFamily="34" charset="0"/>
              </a:rPr>
              <a:t> </a:t>
            </a:r>
            <a:r>
              <a:rPr lang="en-US" sz="1600" dirty="0" err="1">
                <a:solidFill>
                  <a:srgbClr val="2F2B20"/>
                </a:solidFill>
                <a:latin typeface="Trebuchet MS" pitchFamily="34" charset="0"/>
              </a:rPr>
              <a:t>wilayah</a:t>
            </a:r>
            <a:r>
              <a:rPr lang="en-US" sz="1600" dirty="0">
                <a:solidFill>
                  <a:srgbClr val="2F2B20"/>
                </a:solidFill>
                <a:latin typeface="Trebuchet MS" pitchFamily="34" charset="0"/>
              </a:rPr>
              <a:t> </a:t>
            </a:r>
            <a:r>
              <a:rPr lang="en-US" sz="1600" dirty="0" err="1">
                <a:solidFill>
                  <a:srgbClr val="2F2B20"/>
                </a:solidFill>
                <a:latin typeface="Trebuchet MS" pitchFamily="34" charset="0"/>
              </a:rPr>
              <a:t>geografis</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sama</a:t>
            </a:r>
            <a:r>
              <a:rPr lang="en-US" sz="1600" dirty="0">
                <a:solidFill>
                  <a:srgbClr val="2F2B20"/>
                </a:solidFill>
                <a:latin typeface="Trebuchet MS" pitchFamily="34" charset="0"/>
              </a:rPr>
              <a:t> </a:t>
            </a:r>
            <a:endParaRPr lang="id-ID" sz="1600" dirty="0">
              <a:solidFill>
                <a:srgbClr val="2F2B20"/>
              </a:solidFill>
              <a:latin typeface="Trebuchet MS" pitchFamily="34" charset="0"/>
            </a:endParaRPr>
          </a:p>
          <a:p>
            <a:pPr algn="just"/>
            <a:r>
              <a:rPr lang="en-US" sz="1600" dirty="0">
                <a:solidFill>
                  <a:srgbClr val="2F2B20"/>
                </a:solidFill>
                <a:latin typeface="Trebuchet MS" pitchFamily="34" charset="0"/>
              </a:rPr>
              <a:t>• </a:t>
            </a:r>
            <a:r>
              <a:rPr lang="en-US" sz="1600" dirty="0" err="1">
                <a:solidFill>
                  <a:srgbClr val="2F2B20"/>
                </a:solidFill>
                <a:latin typeface="Trebuchet MS" pitchFamily="34" charset="0"/>
              </a:rPr>
              <a:t>Memasukkan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karyawan</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bekerja</a:t>
            </a:r>
            <a:r>
              <a:rPr lang="en-US" sz="1600" dirty="0">
                <a:solidFill>
                  <a:srgbClr val="2F2B20"/>
                </a:solidFill>
                <a:latin typeface="Trebuchet MS" pitchFamily="34" charset="0"/>
              </a:rPr>
              <a:t>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rumah</a:t>
            </a:r>
            <a:r>
              <a:rPr lang="en-US" sz="1600" dirty="0">
                <a:solidFill>
                  <a:srgbClr val="2F2B20"/>
                </a:solidFill>
                <a:latin typeface="Trebuchet MS" pitchFamily="34" charset="0"/>
              </a:rPr>
              <a:t> </a:t>
            </a:r>
            <a:r>
              <a:rPr lang="en-US" sz="1600" dirty="0" err="1">
                <a:solidFill>
                  <a:srgbClr val="2F2B20"/>
                </a:solidFill>
                <a:latin typeface="Trebuchet MS" pitchFamily="34" charset="0"/>
              </a:rPr>
              <a:t>kantor</a:t>
            </a:r>
            <a:endParaRPr lang="id-ID" sz="1600" dirty="0">
              <a:solidFill>
                <a:srgbClr val="2F2B20"/>
              </a:solidFill>
              <a:latin typeface="Trebuchet MS" pitchFamily="34" charset="0"/>
            </a:endParaRPr>
          </a:p>
          <a:p>
            <a:pPr algn="just"/>
            <a:r>
              <a:rPr lang="en-US" sz="1600" dirty="0">
                <a:solidFill>
                  <a:srgbClr val="2F2B20"/>
                </a:solidFill>
                <a:latin typeface="Trebuchet MS" pitchFamily="34" charset="0"/>
              </a:rPr>
              <a:t>• </a:t>
            </a:r>
            <a:r>
              <a:rPr lang="en-US" sz="1600" dirty="0" err="1">
                <a:solidFill>
                  <a:srgbClr val="2F2B20"/>
                </a:solidFill>
                <a:latin typeface="Trebuchet MS" pitchFamily="34" charset="0"/>
              </a:rPr>
              <a:t>Bentuk</a:t>
            </a:r>
            <a:r>
              <a:rPr lang="en-US" sz="1600" dirty="0">
                <a:solidFill>
                  <a:srgbClr val="2F2B20"/>
                </a:solidFill>
                <a:latin typeface="Trebuchet MS" pitchFamily="34" charset="0"/>
              </a:rPr>
              <a:t> Tim </a:t>
            </a:r>
            <a:r>
              <a:rPr lang="en-US" sz="1600" dirty="0" err="1">
                <a:solidFill>
                  <a:srgbClr val="2F2B20"/>
                </a:solidFill>
                <a:latin typeface="Trebuchet MS" pitchFamily="34" charset="0"/>
              </a:rPr>
              <a:t>dari</a:t>
            </a:r>
            <a:r>
              <a:rPr lang="en-US" sz="1600" dirty="0">
                <a:solidFill>
                  <a:srgbClr val="2F2B20"/>
                </a:solidFill>
                <a:latin typeface="Trebuchet MS" pitchFamily="34" charset="0"/>
              </a:rPr>
              <a:t> orang-orang yang </a:t>
            </a:r>
            <a:r>
              <a:rPr lang="en-US" sz="1600" dirty="0" err="1">
                <a:solidFill>
                  <a:srgbClr val="2F2B20"/>
                </a:solidFill>
                <a:latin typeface="Trebuchet MS" pitchFamily="34" charset="0"/>
              </a:rPr>
              <a:t>bekerja</a:t>
            </a:r>
            <a:r>
              <a:rPr lang="en-US" sz="1600" dirty="0">
                <a:solidFill>
                  <a:srgbClr val="2F2B20"/>
                </a:solidFill>
                <a:latin typeface="Trebuchet MS" pitchFamily="34" charset="0"/>
              </a:rPr>
              <a:t> </a:t>
            </a:r>
            <a:r>
              <a:rPr lang="en-US" sz="1600" dirty="0" err="1">
                <a:solidFill>
                  <a:srgbClr val="2F2B20"/>
                </a:solidFill>
                <a:latin typeface="Trebuchet MS" pitchFamily="34" charset="0"/>
              </a:rPr>
              <a:t>pada</a:t>
            </a:r>
            <a:r>
              <a:rPr lang="en-US" sz="1600" dirty="0">
                <a:solidFill>
                  <a:srgbClr val="2F2B20"/>
                </a:solidFill>
                <a:latin typeface="Trebuchet MS" pitchFamily="34" charset="0"/>
              </a:rPr>
              <a:t> shift, jam, </a:t>
            </a:r>
            <a:r>
              <a:rPr lang="en-US" sz="1600" dirty="0" err="1">
                <a:solidFill>
                  <a:srgbClr val="2F2B20"/>
                </a:solidFill>
                <a:latin typeface="Trebuchet MS" pitchFamily="34" charset="0"/>
              </a:rPr>
              <a:t>atau</a:t>
            </a:r>
            <a:r>
              <a:rPr lang="en-US" sz="1600" dirty="0">
                <a:solidFill>
                  <a:srgbClr val="2F2B20"/>
                </a:solidFill>
                <a:latin typeface="Trebuchet MS" pitchFamily="34" charset="0"/>
              </a:rPr>
              <a:t> </a:t>
            </a:r>
            <a:r>
              <a:rPr lang="en-US" sz="1600" dirty="0" err="1">
                <a:solidFill>
                  <a:srgbClr val="2F2B20"/>
                </a:solidFill>
                <a:latin typeface="Trebuchet MS" pitchFamily="34" charset="0"/>
              </a:rPr>
              <a:t>hari</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berbeda</a:t>
            </a:r>
            <a:endParaRPr lang="id-ID" sz="1600" dirty="0">
              <a:solidFill>
                <a:srgbClr val="2F2B20"/>
              </a:solidFill>
              <a:latin typeface="Trebuchet MS" pitchFamily="34" charset="0"/>
            </a:endParaRPr>
          </a:p>
          <a:p>
            <a:pPr algn="just"/>
            <a:r>
              <a:rPr lang="en-US" sz="1600" dirty="0">
                <a:solidFill>
                  <a:srgbClr val="2F2B20"/>
                </a:solidFill>
                <a:latin typeface="Trebuchet MS" pitchFamily="34" charset="0"/>
              </a:rPr>
              <a:t>• </a:t>
            </a:r>
            <a:r>
              <a:rPr lang="en-US" sz="1600" dirty="0" err="1">
                <a:solidFill>
                  <a:srgbClr val="2F2B20"/>
                </a:solidFill>
                <a:latin typeface="Trebuchet MS" pitchFamily="34" charset="0"/>
              </a:rPr>
              <a:t>Sertakan</a:t>
            </a:r>
            <a:r>
              <a:rPr lang="en-US" sz="1600" dirty="0">
                <a:solidFill>
                  <a:srgbClr val="2F2B20"/>
                </a:solidFill>
                <a:latin typeface="Trebuchet MS" pitchFamily="34" charset="0"/>
              </a:rPr>
              <a:t> orang-orang </a:t>
            </a:r>
            <a:r>
              <a:rPr lang="en-US" sz="1600" dirty="0" err="1">
                <a:solidFill>
                  <a:srgbClr val="2F2B20"/>
                </a:solidFill>
                <a:latin typeface="Trebuchet MS" pitchFamily="34" charset="0"/>
              </a:rPr>
              <a:t>dengan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keterbatasan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mobilitas</a:t>
            </a:r>
            <a:r>
              <a:rPr lang="en-US" sz="1600" dirty="0">
                <a:solidFill>
                  <a:srgbClr val="2F2B20"/>
                </a:solidFill>
                <a:latin typeface="Trebuchet MS" pitchFamily="34" charset="0"/>
              </a:rPr>
              <a:t> </a:t>
            </a:r>
            <a:r>
              <a:rPr lang="en-US" sz="1600" dirty="0" err="1">
                <a:solidFill>
                  <a:srgbClr val="2F2B20"/>
                </a:solidFill>
                <a:latin typeface="Trebuchet MS" pitchFamily="34" charset="0"/>
              </a:rPr>
              <a:t>atau</a:t>
            </a:r>
            <a:r>
              <a:rPr lang="en-US" sz="1600" dirty="0">
                <a:solidFill>
                  <a:srgbClr val="2F2B20"/>
                </a:solidFill>
                <a:latin typeface="Trebuchet MS" pitchFamily="34" charset="0"/>
              </a:rPr>
              <a:t> </a:t>
            </a:r>
            <a:r>
              <a:rPr lang="en-US" sz="1600" dirty="0" err="1">
                <a:solidFill>
                  <a:srgbClr val="2F2B20"/>
                </a:solidFill>
                <a:latin typeface="Trebuchet MS" pitchFamily="34" charset="0"/>
              </a:rPr>
              <a:t>cacat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endParaRPr lang="id-ID" sz="1600" dirty="0">
              <a:solidFill>
                <a:srgbClr val="2F2B20"/>
              </a:solidFill>
              <a:latin typeface="Trebuchet MS" pitchFamily="34" charset="0"/>
            </a:endParaRPr>
          </a:p>
          <a:p>
            <a:pPr algn="just"/>
            <a:r>
              <a:rPr lang="en-US" sz="1600" dirty="0">
                <a:solidFill>
                  <a:srgbClr val="2F2B20"/>
                </a:solidFill>
                <a:latin typeface="Trebuchet MS" pitchFamily="34" charset="0"/>
              </a:rPr>
              <a:t>• </a:t>
            </a:r>
            <a:r>
              <a:rPr lang="en-US" sz="1600" dirty="0" err="1">
                <a:solidFill>
                  <a:srgbClr val="2F2B20"/>
                </a:solidFill>
                <a:latin typeface="Trebuchet MS" pitchFamily="34" charset="0"/>
              </a:rPr>
              <a:t>Bergerak</a:t>
            </a:r>
            <a:r>
              <a:rPr lang="en-US" sz="1600" dirty="0">
                <a:solidFill>
                  <a:srgbClr val="2F2B20"/>
                </a:solidFill>
                <a:latin typeface="Trebuchet MS" pitchFamily="34" charset="0"/>
              </a:rPr>
              <a:t> </a:t>
            </a:r>
            <a:r>
              <a:rPr lang="en-US" sz="1600" dirty="0" err="1">
                <a:solidFill>
                  <a:srgbClr val="2F2B20"/>
                </a:solidFill>
                <a:latin typeface="Trebuchet MS" pitchFamily="34" charset="0"/>
              </a:rPr>
              <a:t>maju</a:t>
            </a:r>
            <a:r>
              <a:rPr lang="en-US" sz="1600" dirty="0">
                <a:solidFill>
                  <a:srgbClr val="2F2B20"/>
                </a:solidFill>
                <a:latin typeface="Trebuchet MS" pitchFamily="34" charset="0"/>
              </a:rPr>
              <a:t> </a:t>
            </a:r>
            <a:r>
              <a:rPr lang="en-US" sz="1600" dirty="0" err="1">
                <a:solidFill>
                  <a:srgbClr val="2F2B20"/>
                </a:solidFill>
                <a:latin typeface="Trebuchet MS" pitchFamily="34" charset="0"/>
              </a:rPr>
              <a:t>dengan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proyek-proyek</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akan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telah</a:t>
            </a:r>
            <a:r>
              <a:rPr lang="en-US" sz="1600" dirty="0">
                <a:solidFill>
                  <a:srgbClr val="2F2B20"/>
                </a:solidFill>
                <a:latin typeface="Trebuchet MS" pitchFamily="34" charset="0"/>
              </a:rPr>
              <a:t> </a:t>
            </a:r>
            <a:r>
              <a:rPr lang="en-US" sz="1600" dirty="0" err="1">
                <a:solidFill>
                  <a:srgbClr val="2F2B20"/>
                </a:solidFill>
                <a:latin typeface="Trebuchet MS" pitchFamily="34" charset="0"/>
              </a:rPr>
              <a:t>diabaikan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karena</a:t>
            </a:r>
            <a:r>
              <a:rPr lang="en-US" sz="1600" dirty="0">
                <a:solidFill>
                  <a:srgbClr val="2F2B20"/>
                </a:solidFill>
                <a:latin typeface="Trebuchet MS" pitchFamily="34" charset="0"/>
              </a:rPr>
              <a:t> </a:t>
            </a:r>
            <a:r>
              <a:rPr lang="en-US" sz="1600" dirty="0" err="1">
                <a:solidFill>
                  <a:srgbClr val="2F2B20"/>
                </a:solidFill>
                <a:latin typeface="Trebuchet MS" pitchFamily="34" charset="0"/>
              </a:rPr>
              <a:t>biaya</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perjalanan</a:t>
            </a:r>
            <a:endParaRPr lang="id-ID" sz="1600" dirty="0">
              <a:solidFill>
                <a:srgbClr val="2F2B20"/>
              </a:solidFill>
              <a:latin typeface="Trebuchet MS" pitchFamily="34" charset="0"/>
            </a:endParaRPr>
          </a:p>
          <a:p>
            <a:pPr algn="just"/>
            <a:endParaRPr lang="id-ID" dirty="0">
              <a:solidFill>
                <a:srgbClr val="2F2B20"/>
              </a:solidFill>
              <a:latin typeface="Trebuchet MS" pitchFamily="34" charset="0"/>
            </a:endParaRPr>
          </a:p>
        </p:txBody>
      </p:sp>
      <p:sp>
        <p:nvSpPr>
          <p:cNvPr id="14" name="Shape 454"/>
          <p:cNvSpPr txBox="1">
            <a:spLocks noGrp="1"/>
          </p:cNvSpPr>
          <p:nvPr>
            <p:ph type="title"/>
          </p:nvPr>
        </p:nvSpPr>
        <p:spPr>
          <a:xfrm>
            <a:off x="3581400" y="838200"/>
            <a:ext cx="5760640" cy="672075"/>
          </a:xfrm>
          <a:prstGeom prst="rect">
            <a:avLst/>
          </a:prstGeom>
          <a:ln w="19050">
            <a:prstDash val="sysDash"/>
          </a:ln>
        </p:spPr>
        <p:txBody>
          <a:bodyPr lIns="91425" tIns="91425" rIns="91425" bIns="91425" anchor="b" anchorCtr="0">
            <a:noAutofit/>
          </a:bodyPr>
          <a:lstStyle/>
          <a:p>
            <a:pPr algn="ctr"/>
            <a:r>
              <a:rPr lang="en" sz="3600" dirty="0">
                <a:solidFill>
                  <a:schemeClr val="tx1"/>
                </a:solidFill>
              </a:rPr>
              <a:t>Virtual Teams</a:t>
            </a:r>
          </a:p>
        </p:txBody>
      </p:sp>
      <p:grpSp>
        <p:nvGrpSpPr>
          <p:cNvPr id="15" name="Group 14"/>
          <p:cNvGrpSpPr/>
          <p:nvPr/>
        </p:nvGrpSpPr>
        <p:grpSpPr>
          <a:xfrm>
            <a:off x="145243" y="867572"/>
            <a:ext cx="2402006" cy="4156248"/>
            <a:chOff x="145243" y="867572"/>
            <a:chExt cx="2402006" cy="4156248"/>
          </a:xfrm>
        </p:grpSpPr>
        <p:sp>
          <p:nvSpPr>
            <p:cNvPr id="16" name="Freeform 15"/>
            <p:cNvSpPr/>
            <p:nvPr/>
          </p:nvSpPr>
          <p:spPr>
            <a:xfrm>
              <a:off x="145243" y="86757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7" name="Freeform 16"/>
            <p:cNvSpPr/>
            <p:nvPr/>
          </p:nvSpPr>
          <p:spPr>
            <a:xfrm>
              <a:off x="145243" y="1331294"/>
              <a:ext cx="2402006" cy="3692526"/>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Decision making</a:t>
              </a:r>
            </a:p>
            <a:p>
              <a:pPr lvl="1"/>
              <a:r>
                <a:rPr lang="en-US" sz="1400" dirty="0"/>
                <a:t>• </a:t>
              </a:r>
              <a:r>
                <a:rPr lang="en-US" sz="1400" dirty="0" err="1"/>
                <a:t>Multicriteria</a:t>
              </a:r>
              <a:r>
                <a:rPr lang="en-US" sz="1400" dirty="0"/>
                <a:t> decision</a:t>
              </a:r>
            </a:p>
            <a:p>
              <a:pPr lvl="1"/>
              <a:r>
                <a:rPr lang="en-US" sz="1400" dirty="0"/>
                <a:t>analysis</a:t>
              </a:r>
            </a:p>
            <a:p>
              <a:r>
                <a:rPr lang="en-US" sz="1400" dirty="0"/>
                <a:t>2. Interpersonal and team skills</a:t>
              </a:r>
            </a:p>
            <a:p>
              <a:pPr lvl="1"/>
              <a:r>
                <a:rPr lang="en-US" sz="1400" dirty="0"/>
                <a:t>• Negotiation</a:t>
              </a:r>
            </a:p>
            <a:p>
              <a:r>
                <a:rPr lang="en-US" sz="1400" dirty="0"/>
                <a:t>3. Pre-assignment</a:t>
              </a:r>
            </a:p>
            <a:p>
              <a:r>
                <a:rPr lang="en-US" sz="1400" dirty="0"/>
                <a:t>4. Virtual teams</a:t>
              </a:r>
              <a:endParaRPr lang="en-US" sz="3600" b="0" kern="1200" dirty="0">
                <a:latin typeface="+mn-lt"/>
              </a:endParaRPr>
            </a:p>
          </p:txBody>
        </p:sp>
      </p:grpSp>
    </p:spTree>
    <p:extLst>
      <p:ext uri="{BB962C8B-B14F-4D97-AF65-F5344CB8AC3E}">
        <p14:creationId xmlns:p14="http://schemas.microsoft.com/office/powerpoint/2010/main" val="6478945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Acquire Resource : </a:t>
            </a:r>
            <a:r>
              <a:rPr lang="en-US" sz="3600" b="1" dirty="0">
                <a:solidFill>
                  <a:srgbClr val="FF0000"/>
                </a:solidFill>
              </a:rPr>
              <a:t>Tools &amp; Techniques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sp>
        <p:nvSpPr>
          <p:cNvPr id="14" name="Shape 454"/>
          <p:cNvSpPr txBox="1">
            <a:spLocks noGrp="1"/>
          </p:cNvSpPr>
          <p:nvPr>
            <p:ph type="title"/>
          </p:nvPr>
        </p:nvSpPr>
        <p:spPr>
          <a:xfrm>
            <a:off x="1719618" y="838200"/>
            <a:ext cx="7622422" cy="672075"/>
          </a:xfrm>
          <a:prstGeom prst="rect">
            <a:avLst/>
          </a:prstGeom>
          <a:ln w="19050">
            <a:prstDash val="sysDash"/>
          </a:ln>
        </p:spPr>
        <p:txBody>
          <a:bodyPr lIns="91425" tIns="91425" rIns="91425" bIns="91425" anchor="b" anchorCtr="0">
            <a:noAutofit/>
          </a:bodyPr>
          <a:lstStyle/>
          <a:p>
            <a:pPr algn="ctr"/>
            <a:r>
              <a:rPr lang="en" sz="3600" dirty="0">
                <a:solidFill>
                  <a:schemeClr val="tx1"/>
                </a:solidFill>
              </a:rPr>
              <a:t>Virtual Team using Virtual  Meeting</a:t>
            </a:r>
          </a:p>
        </p:txBody>
      </p:sp>
      <p:pic>
        <p:nvPicPr>
          <p:cNvPr id="2" name="Picture 1"/>
          <p:cNvPicPr>
            <a:picLocks noChangeAspect="1"/>
          </p:cNvPicPr>
          <p:nvPr/>
        </p:nvPicPr>
        <p:blipFill>
          <a:blip r:embed="rId3"/>
          <a:stretch>
            <a:fillRect/>
          </a:stretch>
        </p:blipFill>
        <p:spPr>
          <a:xfrm>
            <a:off x="2079428" y="1381058"/>
            <a:ext cx="8183304" cy="4674358"/>
          </a:xfrm>
          <a:prstGeom prst="rect">
            <a:avLst/>
          </a:prstGeom>
        </p:spPr>
      </p:pic>
    </p:spTree>
    <p:extLst>
      <p:ext uri="{BB962C8B-B14F-4D97-AF65-F5344CB8AC3E}">
        <p14:creationId xmlns:p14="http://schemas.microsoft.com/office/powerpoint/2010/main" val="34773335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Acquire Project Team : </a:t>
            </a:r>
            <a:r>
              <a:rPr lang="en-US" sz="3600" b="1" dirty="0">
                <a:solidFill>
                  <a:srgbClr val="FF0000"/>
                </a:solidFill>
              </a:rPr>
              <a:t>OUTPUT</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graphicFrame>
        <p:nvGraphicFramePr>
          <p:cNvPr id="28" name="Diagram 27"/>
          <p:cNvGraphicFramePr/>
          <p:nvPr>
            <p:extLst>
              <p:ext uri="{D42A27DB-BD31-4B8C-83A1-F6EECF244321}">
                <p14:modId xmlns:p14="http://schemas.microsoft.com/office/powerpoint/2010/main" val="3566290142"/>
              </p:ext>
            </p:extLst>
          </p:nvPr>
        </p:nvGraphicFramePr>
        <p:xfrm>
          <a:off x="2738207" y="2064317"/>
          <a:ext cx="8690159" cy="7779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2965027" y="2751384"/>
            <a:ext cx="8690159" cy="923330"/>
          </a:xfrm>
          <a:prstGeom prst="rect">
            <a:avLst/>
          </a:prstGeom>
        </p:spPr>
        <p:txBody>
          <a:bodyPr wrap="square">
            <a:spAutoFit/>
          </a:bodyPr>
          <a:lstStyle/>
          <a:p>
            <a:pPr>
              <a:buFont typeface="Source Sans Pro"/>
              <a:buNone/>
            </a:pP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ini</a:t>
            </a:r>
            <a:r>
              <a:rPr lang="en-US" dirty="0">
                <a:solidFill>
                  <a:srgbClr val="2F2B20"/>
                </a:solidFill>
                <a:latin typeface="Trebuchet MS" pitchFamily="34" charset="0"/>
              </a:rPr>
              <a:t> </a:t>
            </a:r>
            <a:r>
              <a:rPr lang="en-US" dirty="0" err="1">
                <a:solidFill>
                  <a:srgbClr val="2F2B20"/>
                </a:solidFill>
                <a:latin typeface="Trebuchet MS" pitchFamily="34" charset="0"/>
              </a:rPr>
              <a:t>dikelola</a:t>
            </a:r>
            <a:r>
              <a:rPr lang="en-US" dirty="0">
                <a:solidFill>
                  <a:srgbClr val="2F2B20"/>
                </a:solidFill>
                <a:latin typeface="Trebuchet MS" pitchFamily="34" charset="0"/>
              </a:rPr>
              <a:t> </a:t>
            </a:r>
            <a:r>
              <a:rPr lang="en-US" dirty="0" err="1">
                <a:solidFill>
                  <a:srgbClr val="2F2B20"/>
                </a:solidFill>
                <a:latin typeface="Trebuchet MS" pitchFamily="34" charset="0"/>
              </a:rPr>
              <a:t>oleh</a:t>
            </a:r>
            <a:r>
              <a:rPr lang="en-US" dirty="0">
                <a:solidFill>
                  <a:srgbClr val="2F2B20"/>
                </a:solidFill>
                <a:latin typeface="Trebuchet MS" pitchFamily="34" charset="0"/>
              </a:rPr>
              <a:t> orang yang </a:t>
            </a:r>
            <a:r>
              <a:rPr lang="en-US" dirty="0" err="1">
                <a:solidFill>
                  <a:srgbClr val="2F2B20"/>
                </a:solidFill>
                <a:latin typeface="Trebuchet MS" pitchFamily="34" charset="0"/>
              </a:rPr>
              <a:t>tepat</a:t>
            </a:r>
            <a:r>
              <a:rPr lang="en-US" dirty="0">
                <a:solidFill>
                  <a:srgbClr val="2F2B20"/>
                </a:solidFill>
                <a:latin typeface="Trebuchet MS" pitchFamily="34" charset="0"/>
              </a:rPr>
              <a:t>. </a:t>
            </a:r>
            <a:r>
              <a:rPr lang="en-US" dirty="0" err="1">
                <a:solidFill>
                  <a:srgbClr val="2F2B20"/>
                </a:solidFill>
                <a:latin typeface="Trebuchet MS" pitchFamily="34" charset="0"/>
              </a:rPr>
              <a:t>Tugas</a:t>
            </a:r>
            <a:r>
              <a:rPr lang="en-US" dirty="0">
                <a:solidFill>
                  <a:srgbClr val="2F2B20"/>
                </a:solidFill>
                <a:latin typeface="Trebuchet MS" pitchFamily="34" charset="0"/>
              </a:rPr>
              <a:t> </a:t>
            </a:r>
            <a:r>
              <a:rPr lang="en-US" dirty="0" err="1">
                <a:solidFill>
                  <a:srgbClr val="2F2B20"/>
                </a:solidFill>
                <a:latin typeface="Trebuchet MS" pitchFamily="34" charset="0"/>
              </a:rPr>
              <a:t>dokumentasi</a:t>
            </a:r>
            <a:r>
              <a:rPr lang="en-US" dirty="0">
                <a:solidFill>
                  <a:srgbClr val="2F2B20"/>
                </a:solidFill>
                <a:latin typeface="Trebuchet MS" pitchFamily="34" charset="0"/>
              </a:rPr>
              <a:t> </a:t>
            </a:r>
            <a:r>
              <a:rPr lang="en-US" dirty="0" err="1">
                <a:solidFill>
                  <a:srgbClr val="2F2B20"/>
                </a:solidFill>
                <a:latin typeface="Trebuchet MS" pitchFamily="34" charset="0"/>
              </a:rPr>
              <a:t>ini</a:t>
            </a:r>
            <a:r>
              <a:rPr lang="en-US" dirty="0">
                <a:solidFill>
                  <a:srgbClr val="2F2B20"/>
                </a:solidFill>
                <a:latin typeface="Trebuchet MS" pitchFamily="34" charset="0"/>
              </a:rPr>
              <a:t> </a:t>
            </a:r>
            <a:r>
              <a:rPr lang="en-US" dirty="0" err="1">
                <a:solidFill>
                  <a:srgbClr val="2F2B20"/>
                </a:solidFill>
                <a:latin typeface="Trebuchet MS" pitchFamily="34" charset="0"/>
              </a:rPr>
              <a:t>dapat</a:t>
            </a:r>
            <a:r>
              <a:rPr lang="en-US" dirty="0">
                <a:solidFill>
                  <a:srgbClr val="2F2B20"/>
                </a:solidFill>
                <a:latin typeface="Trebuchet MS" pitchFamily="34" charset="0"/>
              </a:rPr>
              <a:t> </a:t>
            </a:r>
            <a:r>
              <a:rPr lang="en-US" dirty="0" err="1">
                <a:solidFill>
                  <a:srgbClr val="2F2B20"/>
                </a:solidFill>
                <a:latin typeface="Trebuchet MS" pitchFamily="34" charset="0"/>
              </a:rPr>
              <a:t>mencakup</a:t>
            </a:r>
            <a:r>
              <a:rPr lang="en-US" dirty="0">
                <a:solidFill>
                  <a:srgbClr val="2F2B20"/>
                </a:solidFill>
                <a:latin typeface="Trebuchet MS" pitchFamily="34" charset="0"/>
              </a:rPr>
              <a:t> </a:t>
            </a:r>
            <a:r>
              <a:rPr lang="en-US" dirty="0" err="1">
                <a:solidFill>
                  <a:srgbClr val="2F2B20"/>
                </a:solidFill>
                <a:latin typeface="Trebuchet MS" pitchFamily="34" charset="0"/>
              </a:rPr>
              <a:t>direktori</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memo </a:t>
            </a:r>
            <a:r>
              <a:rPr lang="en-US" dirty="0" err="1">
                <a:solidFill>
                  <a:srgbClr val="2F2B20"/>
                </a:solidFill>
                <a:latin typeface="Trebuchet MS" pitchFamily="34" charset="0"/>
              </a:rPr>
              <a:t>kepada</a:t>
            </a:r>
            <a:r>
              <a:rPr lang="en-US" dirty="0">
                <a:solidFill>
                  <a:srgbClr val="2F2B20"/>
                </a:solidFill>
                <a:latin typeface="Trebuchet MS" pitchFamily="34" charset="0"/>
              </a:rPr>
              <a:t> </a:t>
            </a:r>
            <a:r>
              <a:rPr lang="en-US" dirty="0" err="1">
                <a:solidFill>
                  <a:srgbClr val="2F2B20"/>
                </a:solidFill>
                <a:latin typeface="Trebuchet MS" pitchFamily="34" charset="0"/>
              </a:rPr>
              <a:t>anggota</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nama</a:t>
            </a:r>
            <a:r>
              <a:rPr lang="en-US" dirty="0">
                <a:solidFill>
                  <a:srgbClr val="2F2B20"/>
                </a:solidFill>
                <a:latin typeface="Trebuchet MS" pitchFamily="34" charset="0"/>
              </a:rPr>
              <a:t> </a:t>
            </a:r>
            <a:r>
              <a:rPr lang="en-US" dirty="0" err="1">
                <a:solidFill>
                  <a:srgbClr val="2F2B20"/>
                </a:solidFill>
                <a:latin typeface="Trebuchet MS" pitchFamily="34" charset="0"/>
              </a:rPr>
              <a:t>dimasukkan</a:t>
            </a:r>
            <a:r>
              <a:rPr lang="en-US" dirty="0">
                <a:solidFill>
                  <a:srgbClr val="2F2B20"/>
                </a:solidFill>
                <a:latin typeface="Trebuchet MS" pitchFamily="34" charset="0"/>
              </a:rPr>
              <a:t> </a:t>
            </a:r>
            <a:r>
              <a:rPr lang="en-US" dirty="0" err="1">
                <a:solidFill>
                  <a:srgbClr val="2F2B20"/>
                </a:solidFill>
                <a:latin typeface="Trebuchet MS" pitchFamily="34" charset="0"/>
              </a:rPr>
              <a:t>ke</a:t>
            </a:r>
            <a:r>
              <a:rPr lang="en-US" dirty="0">
                <a:solidFill>
                  <a:srgbClr val="2F2B20"/>
                </a:solidFill>
                <a:latin typeface="Trebuchet MS" pitchFamily="34" charset="0"/>
              </a:rPr>
              <a:t> </a:t>
            </a:r>
            <a:r>
              <a:rPr lang="en-US" dirty="0" err="1">
                <a:solidFill>
                  <a:srgbClr val="2F2B20"/>
                </a:solidFill>
                <a:latin typeface="Trebuchet MS" pitchFamily="34" charset="0"/>
              </a:rPr>
              <a:t>bagian</a:t>
            </a:r>
            <a:r>
              <a:rPr lang="en-US" dirty="0">
                <a:solidFill>
                  <a:srgbClr val="2F2B20"/>
                </a:solidFill>
                <a:latin typeface="Trebuchet MS" pitchFamily="34" charset="0"/>
              </a:rPr>
              <a:t> lain </a:t>
            </a:r>
            <a:r>
              <a:rPr lang="en-US" dirty="0" err="1">
                <a:solidFill>
                  <a:srgbClr val="2F2B20"/>
                </a:solidFill>
                <a:latin typeface="Trebuchet MS" pitchFamily="34" charset="0"/>
              </a:rPr>
              <a:t>dari</a:t>
            </a:r>
            <a:r>
              <a:rPr lang="en-US" dirty="0">
                <a:solidFill>
                  <a:srgbClr val="2F2B20"/>
                </a:solidFill>
                <a:latin typeface="Trebuchet MS" pitchFamily="34" charset="0"/>
              </a:rPr>
              <a:t> </a:t>
            </a:r>
            <a:r>
              <a:rPr lang="en-US" dirty="0" err="1">
                <a:solidFill>
                  <a:srgbClr val="2F2B20"/>
                </a:solidFill>
                <a:latin typeface="Trebuchet MS" pitchFamily="34" charset="0"/>
              </a:rPr>
              <a:t>rencana</a:t>
            </a:r>
            <a:r>
              <a:rPr lang="en-US" dirty="0">
                <a:solidFill>
                  <a:srgbClr val="2F2B20"/>
                </a:solidFill>
                <a:latin typeface="Trebuchet MS" pitchFamily="34" charset="0"/>
              </a:rPr>
              <a:t> </a:t>
            </a:r>
            <a:r>
              <a:rPr lang="en-US" dirty="0" err="1">
                <a:solidFill>
                  <a:srgbClr val="2F2B20"/>
                </a:solidFill>
                <a:latin typeface="Trebuchet MS" pitchFamily="34" charset="0"/>
              </a:rPr>
              <a:t>manajemen</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seperti</a:t>
            </a:r>
            <a:r>
              <a:rPr lang="en-US" dirty="0">
                <a:solidFill>
                  <a:srgbClr val="2F2B20"/>
                </a:solidFill>
                <a:latin typeface="Trebuchet MS" pitchFamily="34" charset="0"/>
              </a:rPr>
              <a:t> </a:t>
            </a:r>
            <a:r>
              <a:rPr lang="en-US" dirty="0" err="1">
                <a:solidFill>
                  <a:srgbClr val="2F2B20"/>
                </a:solidFill>
                <a:latin typeface="Trebuchet MS" pitchFamily="34" charset="0"/>
              </a:rPr>
              <a:t>bagan</a:t>
            </a:r>
            <a:r>
              <a:rPr lang="en-US" dirty="0">
                <a:solidFill>
                  <a:srgbClr val="2F2B20"/>
                </a:solidFill>
                <a:latin typeface="Trebuchet MS" pitchFamily="34" charset="0"/>
              </a:rPr>
              <a:t> </a:t>
            </a:r>
            <a:r>
              <a:rPr lang="en-US" dirty="0" err="1">
                <a:solidFill>
                  <a:srgbClr val="2F2B20"/>
                </a:solidFill>
                <a:latin typeface="Trebuchet MS" pitchFamily="34" charset="0"/>
              </a:rPr>
              <a:t>organisasi</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dan</a:t>
            </a:r>
            <a:r>
              <a:rPr lang="en-US" dirty="0">
                <a:solidFill>
                  <a:srgbClr val="2F2B20"/>
                </a:solidFill>
                <a:latin typeface="Trebuchet MS" pitchFamily="34" charset="0"/>
              </a:rPr>
              <a:t> </a:t>
            </a:r>
            <a:r>
              <a:rPr lang="en-US" dirty="0" err="1">
                <a:solidFill>
                  <a:srgbClr val="2F2B20"/>
                </a:solidFill>
                <a:latin typeface="Trebuchet MS" pitchFamily="34" charset="0"/>
              </a:rPr>
              <a:t>jadwal</a:t>
            </a:r>
            <a:r>
              <a:rPr lang="en-US" dirty="0">
                <a:solidFill>
                  <a:srgbClr val="2F2B20"/>
                </a:solidFill>
                <a:latin typeface="Trebuchet MS" pitchFamily="34" charset="0"/>
              </a:rPr>
              <a:t>.</a:t>
            </a:r>
          </a:p>
        </p:txBody>
      </p:sp>
      <p:sp>
        <p:nvSpPr>
          <p:cNvPr id="3" name="Rectangle 2"/>
          <p:cNvSpPr/>
          <p:nvPr/>
        </p:nvSpPr>
        <p:spPr>
          <a:xfrm>
            <a:off x="2762687" y="4164415"/>
            <a:ext cx="8538947" cy="923330"/>
          </a:xfrm>
          <a:prstGeom prst="rect">
            <a:avLst/>
          </a:prstGeom>
        </p:spPr>
        <p:txBody>
          <a:bodyPr wrap="square">
            <a:spAutoFit/>
          </a:bodyPr>
          <a:lstStyle/>
          <a:p>
            <a:pPr>
              <a:buClr>
                <a:srgbClr val="675E47">
                  <a:lumMod val="75000"/>
                </a:srgbClr>
              </a:buClr>
            </a:pPr>
            <a:endParaRPr lang="id-ID" u="sng" dirty="0">
              <a:solidFill>
                <a:srgbClr val="2F2B20"/>
              </a:solidFill>
              <a:latin typeface="Cambria"/>
              <a:cs typeface="Times New Roman" panose="02020603050405020304" pitchFamily="18" charset="0"/>
            </a:endParaRPr>
          </a:p>
          <a:p>
            <a:pPr>
              <a:buFont typeface="Source Sans Pro"/>
              <a:buNone/>
            </a:pPr>
            <a:r>
              <a:rPr lang="en-US" dirty="0" err="1">
                <a:solidFill>
                  <a:srgbClr val="2F2B20"/>
                </a:solidFill>
                <a:latin typeface="Trebuchet MS" pitchFamily="34" charset="0"/>
              </a:rPr>
              <a:t>Kalender</a:t>
            </a:r>
            <a:r>
              <a:rPr lang="en-US" dirty="0">
                <a:solidFill>
                  <a:srgbClr val="2F2B20"/>
                </a:solidFill>
                <a:latin typeface="Trebuchet MS" pitchFamily="34" charset="0"/>
              </a:rPr>
              <a:t> </a:t>
            </a: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 </a:t>
            </a:r>
            <a:r>
              <a:rPr lang="en-US" dirty="0" err="1">
                <a:solidFill>
                  <a:srgbClr val="2F2B20"/>
                </a:solidFill>
                <a:latin typeface="Trebuchet MS" pitchFamily="34" charset="0"/>
              </a:rPr>
              <a:t>mendokumentasikan</a:t>
            </a:r>
            <a:r>
              <a:rPr lang="en-US" dirty="0">
                <a:solidFill>
                  <a:srgbClr val="2F2B20"/>
                </a:solidFill>
                <a:latin typeface="Trebuchet MS" pitchFamily="34" charset="0"/>
              </a:rPr>
              <a:t> </a:t>
            </a:r>
            <a:r>
              <a:rPr lang="en-US" dirty="0" err="1">
                <a:solidFill>
                  <a:srgbClr val="2F2B20"/>
                </a:solidFill>
                <a:latin typeface="Trebuchet MS" pitchFamily="34" charset="0"/>
              </a:rPr>
              <a:t>periode</a:t>
            </a:r>
            <a:r>
              <a:rPr lang="en-US" dirty="0">
                <a:solidFill>
                  <a:srgbClr val="2F2B20"/>
                </a:solidFill>
                <a:latin typeface="Trebuchet MS" pitchFamily="34" charset="0"/>
              </a:rPr>
              <a:t> </a:t>
            </a:r>
            <a:r>
              <a:rPr lang="en-US" dirty="0" err="1">
                <a:solidFill>
                  <a:srgbClr val="2F2B20"/>
                </a:solidFill>
                <a:latin typeface="Trebuchet MS" pitchFamily="34" charset="0"/>
              </a:rPr>
              <a:t>waktu</a:t>
            </a:r>
            <a:r>
              <a:rPr lang="en-US" dirty="0">
                <a:solidFill>
                  <a:srgbClr val="2F2B20"/>
                </a:solidFill>
                <a:latin typeface="Trebuchet MS" pitchFamily="34" charset="0"/>
              </a:rPr>
              <a:t> </a:t>
            </a:r>
            <a:r>
              <a:rPr lang="en-US" dirty="0" err="1">
                <a:solidFill>
                  <a:srgbClr val="2F2B20"/>
                </a:solidFill>
                <a:latin typeface="Trebuchet MS" pitchFamily="34" charset="0"/>
              </a:rPr>
              <a:t>masing-masing</a:t>
            </a:r>
            <a:r>
              <a:rPr lang="en-US" dirty="0">
                <a:solidFill>
                  <a:srgbClr val="2F2B20"/>
                </a:solidFill>
                <a:latin typeface="Trebuchet MS" pitchFamily="34" charset="0"/>
              </a:rPr>
              <a:t> </a:t>
            </a:r>
            <a:r>
              <a:rPr lang="en-US" dirty="0" err="1">
                <a:solidFill>
                  <a:srgbClr val="2F2B20"/>
                </a:solidFill>
                <a:latin typeface="Trebuchet MS" pitchFamily="34" charset="0"/>
              </a:rPr>
              <a:t>anggota</a:t>
            </a:r>
            <a:r>
              <a:rPr lang="en-US" dirty="0">
                <a:solidFill>
                  <a:srgbClr val="2F2B20"/>
                </a:solidFill>
                <a:latin typeface="Trebuchet MS" pitchFamily="34" charset="0"/>
              </a:rPr>
              <a:t> </a:t>
            </a:r>
            <a:r>
              <a:rPr lang="en-US" dirty="0" err="1">
                <a:solidFill>
                  <a:srgbClr val="2F2B20"/>
                </a:solidFill>
                <a:latin typeface="Trebuchet MS" pitchFamily="34" charset="0"/>
              </a:rPr>
              <a:t>tim</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yang </a:t>
            </a:r>
            <a:r>
              <a:rPr lang="en-US" dirty="0" err="1">
                <a:solidFill>
                  <a:srgbClr val="2F2B20"/>
                </a:solidFill>
                <a:latin typeface="Trebuchet MS" pitchFamily="34" charset="0"/>
              </a:rPr>
              <a:t>tersedia</a:t>
            </a:r>
            <a:r>
              <a:rPr lang="en-US" dirty="0">
                <a:solidFill>
                  <a:srgbClr val="2F2B20"/>
                </a:solidFill>
                <a:latin typeface="Trebuchet MS" pitchFamily="34" charset="0"/>
              </a:rPr>
              <a:t> </a:t>
            </a:r>
            <a:r>
              <a:rPr lang="en-US" dirty="0" err="1">
                <a:solidFill>
                  <a:srgbClr val="2F2B20"/>
                </a:solidFill>
                <a:latin typeface="Trebuchet MS" pitchFamily="34" charset="0"/>
              </a:rPr>
              <a:t>untuk</a:t>
            </a:r>
            <a:r>
              <a:rPr lang="en-US" dirty="0">
                <a:solidFill>
                  <a:srgbClr val="2F2B20"/>
                </a:solidFill>
                <a:latin typeface="Trebuchet MS" pitchFamily="34" charset="0"/>
              </a:rPr>
              <a:t> </a:t>
            </a:r>
            <a:r>
              <a:rPr lang="en-US" dirty="0" err="1">
                <a:solidFill>
                  <a:srgbClr val="2F2B20"/>
                </a:solidFill>
                <a:latin typeface="Trebuchet MS" pitchFamily="34" charset="0"/>
              </a:rPr>
              <a:t>bekerja</a:t>
            </a:r>
            <a:r>
              <a:rPr lang="en-US" dirty="0">
                <a:solidFill>
                  <a:srgbClr val="2F2B20"/>
                </a:solidFill>
                <a:latin typeface="Trebuchet MS" pitchFamily="34" charset="0"/>
              </a:rPr>
              <a:t> </a:t>
            </a:r>
            <a:r>
              <a:rPr lang="en-US" dirty="0" err="1">
                <a:solidFill>
                  <a:srgbClr val="2F2B20"/>
                </a:solidFill>
                <a:latin typeface="Trebuchet MS" pitchFamily="34" charset="0"/>
              </a:rPr>
              <a:t>pada</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tersebut</a:t>
            </a:r>
            <a:r>
              <a:rPr lang="en-US" dirty="0">
                <a:solidFill>
                  <a:srgbClr val="2F2B20"/>
                </a:solidFill>
                <a:latin typeface="Trebuchet MS" pitchFamily="34" charset="0"/>
              </a:rPr>
              <a:t>.</a:t>
            </a:r>
          </a:p>
        </p:txBody>
      </p:sp>
      <p:graphicFrame>
        <p:nvGraphicFramePr>
          <p:cNvPr id="23" name="Diagram 22"/>
          <p:cNvGraphicFramePr/>
          <p:nvPr>
            <p:extLst>
              <p:ext uri="{D42A27DB-BD31-4B8C-83A1-F6EECF244321}">
                <p14:modId xmlns:p14="http://schemas.microsoft.com/office/powerpoint/2010/main" val="2121526522"/>
              </p:ext>
            </p:extLst>
          </p:nvPr>
        </p:nvGraphicFramePr>
        <p:xfrm>
          <a:off x="2738208" y="3738667"/>
          <a:ext cx="8690159" cy="7779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5" name="Group 4"/>
          <p:cNvGrpSpPr/>
          <p:nvPr/>
        </p:nvGrpSpPr>
        <p:grpSpPr>
          <a:xfrm>
            <a:off x="50639" y="801510"/>
            <a:ext cx="2438942" cy="5750221"/>
            <a:chOff x="50639" y="801510"/>
            <a:chExt cx="2438942" cy="5750221"/>
          </a:xfrm>
        </p:grpSpPr>
        <p:sp>
          <p:nvSpPr>
            <p:cNvPr id="24" name="Freeform 23"/>
            <p:cNvSpPr/>
            <p:nvPr/>
          </p:nvSpPr>
          <p:spPr>
            <a:xfrm>
              <a:off x="50639" y="801510"/>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25" name="Freeform 24"/>
            <p:cNvSpPr/>
            <p:nvPr/>
          </p:nvSpPr>
          <p:spPr>
            <a:xfrm>
              <a:off x="121254" y="1357952"/>
              <a:ext cx="2368327" cy="5193779"/>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300" dirty="0"/>
                <a:t>1. Physical resource</a:t>
              </a:r>
            </a:p>
            <a:p>
              <a:r>
                <a:rPr lang="en-US" sz="1300" dirty="0"/>
                <a:t>assignments</a:t>
              </a:r>
            </a:p>
            <a:p>
              <a:r>
                <a:rPr lang="en-US" sz="1300" dirty="0"/>
                <a:t>2. Project team assignments</a:t>
              </a:r>
            </a:p>
            <a:p>
              <a:r>
                <a:rPr lang="en-US" sz="1300" dirty="0"/>
                <a:t>3. Resource calendars</a:t>
              </a:r>
            </a:p>
            <a:p>
              <a:r>
                <a:rPr lang="en-US" sz="1300" dirty="0"/>
                <a:t>4. Change requests</a:t>
              </a:r>
            </a:p>
            <a:p>
              <a:r>
                <a:rPr lang="en-US" sz="1300" dirty="0"/>
                <a:t>5. Project management plan</a:t>
              </a:r>
            </a:p>
            <a:p>
              <a:r>
                <a:rPr lang="en-US" sz="1300" dirty="0"/>
                <a:t>updates</a:t>
              </a:r>
            </a:p>
            <a:p>
              <a:pPr lvl="1"/>
              <a:r>
                <a:rPr lang="en-US" sz="1300" dirty="0"/>
                <a:t>• Resource management plan</a:t>
              </a:r>
            </a:p>
            <a:p>
              <a:pPr lvl="1"/>
              <a:r>
                <a:rPr lang="en-US" sz="1300" dirty="0"/>
                <a:t>• Cost baseline</a:t>
              </a:r>
            </a:p>
            <a:p>
              <a:r>
                <a:rPr lang="en-US" sz="1300" dirty="0"/>
                <a:t>6. Project documents updates</a:t>
              </a:r>
            </a:p>
            <a:p>
              <a:pPr lvl="1"/>
              <a:r>
                <a:rPr lang="en-US" sz="1300" dirty="0"/>
                <a:t>• Lessons learned register</a:t>
              </a:r>
            </a:p>
            <a:p>
              <a:pPr lvl="1"/>
              <a:r>
                <a:rPr lang="en-US" sz="1300" dirty="0"/>
                <a:t>• Project schedule</a:t>
              </a:r>
            </a:p>
            <a:p>
              <a:pPr lvl="1"/>
              <a:r>
                <a:rPr lang="en-US" sz="1300" dirty="0"/>
                <a:t>• Resource breakdown</a:t>
              </a:r>
            </a:p>
            <a:p>
              <a:pPr lvl="1"/>
              <a:r>
                <a:rPr lang="en-US" sz="1300" dirty="0"/>
                <a:t>structure</a:t>
              </a:r>
            </a:p>
            <a:p>
              <a:pPr lvl="1"/>
              <a:r>
                <a:rPr lang="en-US" sz="1300" dirty="0"/>
                <a:t>• Resource requirements</a:t>
              </a:r>
            </a:p>
            <a:p>
              <a:pPr lvl="1"/>
              <a:r>
                <a:rPr lang="en-US" sz="1300" dirty="0"/>
                <a:t>• Risk register</a:t>
              </a:r>
            </a:p>
            <a:p>
              <a:pPr lvl="1"/>
              <a:r>
                <a:rPr lang="en-US" sz="1300" dirty="0"/>
                <a:t>• Stakeholder register</a:t>
              </a:r>
            </a:p>
            <a:p>
              <a:r>
                <a:rPr lang="en-US" sz="1300" dirty="0"/>
                <a:t>7. Enterprise environmental</a:t>
              </a:r>
            </a:p>
            <a:p>
              <a:r>
                <a:rPr lang="en-US" sz="1300" dirty="0"/>
                <a:t>factors updates</a:t>
              </a:r>
            </a:p>
            <a:p>
              <a:r>
                <a:rPr lang="en-US" sz="1300" dirty="0"/>
                <a:t>8. Organizational process assets</a:t>
              </a:r>
            </a:p>
            <a:p>
              <a:r>
                <a:rPr lang="en-US" sz="1300" dirty="0"/>
                <a:t>updates</a:t>
              </a:r>
              <a:endParaRPr lang="en-US" sz="1300" b="0" kern="1200" dirty="0"/>
            </a:p>
          </p:txBody>
        </p:sp>
      </p:grpSp>
      <p:graphicFrame>
        <p:nvGraphicFramePr>
          <p:cNvPr id="26" name="Diagram 25"/>
          <p:cNvGraphicFramePr/>
          <p:nvPr>
            <p:extLst>
              <p:ext uri="{D42A27DB-BD31-4B8C-83A1-F6EECF244321}">
                <p14:modId xmlns:p14="http://schemas.microsoft.com/office/powerpoint/2010/main" val="2907474287"/>
              </p:ext>
            </p:extLst>
          </p:nvPr>
        </p:nvGraphicFramePr>
        <p:xfrm>
          <a:off x="2662603" y="834019"/>
          <a:ext cx="8690159" cy="57770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7" name="Rectangle 26"/>
          <p:cNvSpPr/>
          <p:nvPr/>
        </p:nvSpPr>
        <p:spPr>
          <a:xfrm>
            <a:off x="2662603" y="1397618"/>
            <a:ext cx="9415667" cy="646331"/>
          </a:xfrm>
          <a:prstGeom prst="rect">
            <a:avLst/>
          </a:prstGeom>
        </p:spPr>
        <p:txBody>
          <a:bodyPr wrap="square">
            <a:spAutoFit/>
          </a:bodyPr>
          <a:lstStyle/>
          <a:p>
            <a:pPr>
              <a:buFont typeface="Source Sans Pro"/>
              <a:buNone/>
            </a:pPr>
            <a:r>
              <a:rPr lang="sv-SE" dirty="0">
                <a:solidFill>
                  <a:srgbClr val="2F2B20"/>
                </a:solidFill>
                <a:latin typeface="Trebuchet MS" pitchFamily="34" charset="0"/>
              </a:rPr>
              <a:t>Dokumentasi penugasan sumber daya fisik mencatat bahan, peralatan, persediaan, lokasi, dan sumber daya fisik lainnya yang akan digunakan selama proyek</a:t>
            </a:r>
            <a:r>
              <a:rPr lang="en-US" dirty="0">
                <a:solidFill>
                  <a:srgbClr val="2F2B20"/>
                </a:solidFill>
                <a:latin typeface="Trebuchet MS" pitchFamily="34" charset="0"/>
              </a:rPr>
              <a:t>.</a:t>
            </a:r>
          </a:p>
        </p:txBody>
      </p:sp>
    </p:spTree>
    <p:extLst>
      <p:ext uri="{BB962C8B-B14F-4D97-AF65-F5344CB8AC3E}">
        <p14:creationId xmlns:p14="http://schemas.microsoft.com/office/powerpoint/2010/main" val="25006653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Acquire Project Team : </a:t>
            </a:r>
            <a:r>
              <a:rPr lang="en-US" sz="3600" b="1" dirty="0">
                <a:solidFill>
                  <a:srgbClr val="FF0000"/>
                </a:solidFill>
              </a:rPr>
              <a:t>OUTPUT</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sp>
        <p:nvSpPr>
          <p:cNvPr id="21" name="Rectangle 20"/>
          <p:cNvSpPr/>
          <p:nvPr/>
        </p:nvSpPr>
        <p:spPr>
          <a:xfrm>
            <a:off x="2662603" y="3910758"/>
            <a:ext cx="8538947" cy="2862322"/>
          </a:xfrm>
          <a:prstGeom prst="rect">
            <a:avLst/>
          </a:prstGeom>
        </p:spPr>
        <p:txBody>
          <a:bodyPr wrap="square">
            <a:spAutoFit/>
          </a:bodyPr>
          <a:lstStyle/>
          <a:p>
            <a:pPr>
              <a:buFont typeface="Source Sans Pro"/>
              <a:buNone/>
            </a:pPr>
            <a:r>
              <a:rPr lang="en-US" dirty="0" err="1">
                <a:solidFill>
                  <a:srgbClr val="2F2B20"/>
                </a:solidFill>
                <a:latin typeface="Trebuchet MS" pitchFamily="34" charset="0"/>
              </a:rPr>
              <a:t>Elemen-elemen</a:t>
            </a:r>
            <a:r>
              <a:rPr lang="en-US" dirty="0">
                <a:solidFill>
                  <a:srgbClr val="2F2B20"/>
                </a:solidFill>
                <a:latin typeface="Trebuchet MS" pitchFamily="34" charset="0"/>
              </a:rPr>
              <a:t> </a:t>
            </a:r>
            <a:r>
              <a:rPr lang="en-US" dirty="0" err="1">
                <a:solidFill>
                  <a:srgbClr val="2F2B20"/>
                </a:solidFill>
                <a:latin typeface="Trebuchet MS" pitchFamily="34" charset="0"/>
              </a:rPr>
              <a:t>dari</a:t>
            </a:r>
            <a:r>
              <a:rPr lang="en-US" dirty="0">
                <a:solidFill>
                  <a:srgbClr val="2F2B20"/>
                </a:solidFill>
                <a:latin typeface="Trebuchet MS" pitchFamily="34" charset="0"/>
              </a:rPr>
              <a:t> </a:t>
            </a:r>
            <a:r>
              <a:rPr lang="en-US" dirty="0" err="1">
                <a:solidFill>
                  <a:srgbClr val="2F2B20"/>
                </a:solidFill>
                <a:latin typeface="Trebuchet MS" pitchFamily="34" charset="0"/>
              </a:rPr>
              <a:t>rencana</a:t>
            </a:r>
            <a:r>
              <a:rPr lang="en-US" dirty="0">
                <a:solidFill>
                  <a:srgbClr val="2F2B20"/>
                </a:solidFill>
                <a:latin typeface="Trebuchet MS" pitchFamily="34" charset="0"/>
              </a:rPr>
              <a:t> </a:t>
            </a:r>
            <a:r>
              <a:rPr lang="en-US" dirty="0" err="1">
                <a:solidFill>
                  <a:srgbClr val="2F2B20"/>
                </a:solidFill>
                <a:latin typeface="Trebuchet MS" pitchFamily="34" charset="0"/>
              </a:rPr>
              <a:t>manajemen</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yang </a:t>
            </a:r>
            <a:r>
              <a:rPr lang="en-US" dirty="0" err="1">
                <a:solidFill>
                  <a:srgbClr val="2F2B20"/>
                </a:solidFill>
                <a:latin typeface="Trebuchet MS" pitchFamily="34" charset="0"/>
              </a:rPr>
              <a:t>dapat</a:t>
            </a:r>
            <a:r>
              <a:rPr lang="en-US" dirty="0">
                <a:solidFill>
                  <a:srgbClr val="2F2B20"/>
                </a:solidFill>
                <a:latin typeface="Trebuchet MS" pitchFamily="34" charset="0"/>
              </a:rPr>
              <a:t> </a:t>
            </a:r>
            <a:r>
              <a:rPr lang="en-US" dirty="0" err="1">
                <a:solidFill>
                  <a:srgbClr val="2F2B20"/>
                </a:solidFill>
                <a:latin typeface="Trebuchet MS" pitchFamily="34" charset="0"/>
              </a:rPr>
              <a:t>diperbarui</a:t>
            </a:r>
            <a:r>
              <a:rPr lang="en-US" dirty="0">
                <a:solidFill>
                  <a:srgbClr val="2F2B20"/>
                </a:solidFill>
                <a:latin typeface="Trebuchet MS" pitchFamily="34" charset="0"/>
              </a:rPr>
              <a:t> </a:t>
            </a:r>
            <a:r>
              <a:rPr lang="en-US" dirty="0" err="1">
                <a:solidFill>
                  <a:srgbClr val="2F2B20"/>
                </a:solidFill>
                <a:latin typeface="Trebuchet MS" pitchFamily="34" charset="0"/>
              </a:rPr>
              <a:t>termasuk</a:t>
            </a:r>
            <a:r>
              <a:rPr lang="en-US" dirty="0">
                <a:solidFill>
                  <a:srgbClr val="2F2B20"/>
                </a:solidFill>
                <a:latin typeface="Trebuchet MS" pitchFamily="34" charset="0"/>
              </a:rPr>
              <a:t>, </a:t>
            </a:r>
            <a:r>
              <a:rPr lang="en-US" dirty="0" err="1">
                <a:solidFill>
                  <a:srgbClr val="2F2B20"/>
                </a:solidFill>
                <a:latin typeface="Trebuchet MS" pitchFamily="34" charset="0"/>
              </a:rPr>
              <a:t>namun</a:t>
            </a:r>
            <a:r>
              <a:rPr lang="en-US" dirty="0">
                <a:solidFill>
                  <a:srgbClr val="2F2B20"/>
                </a:solidFill>
                <a:latin typeface="Trebuchet MS" pitchFamily="34" charset="0"/>
              </a:rPr>
              <a:t> </a:t>
            </a:r>
            <a:r>
              <a:rPr lang="en-US" dirty="0" err="1">
                <a:solidFill>
                  <a:srgbClr val="2F2B20"/>
                </a:solidFill>
                <a:latin typeface="Trebuchet MS" pitchFamily="34" charset="0"/>
              </a:rPr>
              <a:t>tidak</a:t>
            </a:r>
            <a:r>
              <a:rPr lang="en-US" dirty="0">
                <a:solidFill>
                  <a:srgbClr val="2F2B20"/>
                </a:solidFill>
                <a:latin typeface="Trebuchet MS" pitchFamily="34" charset="0"/>
              </a:rPr>
              <a:t> </a:t>
            </a:r>
            <a:r>
              <a:rPr lang="en-US" dirty="0" err="1">
                <a:solidFill>
                  <a:srgbClr val="2F2B20"/>
                </a:solidFill>
                <a:latin typeface="Trebuchet MS" pitchFamily="34" charset="0"/>
              </a:rPr>
              <a:t>terbatas</a:t>
            </a:r>
            <a:r>
              <a:rPr lang="en-US" dirty="0">
                <a:solidFill>
                  <a:srgbClr val="2F2B20"/>
                </a:solidFill>
                <a:latin typeface="Trebuchet MS" pitchFamily="34" charset="0"/>
              </a:rPr>
              <a:t> </a:t>
            </a:r>
            <a:r>
              <a:rPr lang="en-US" dirty="0" err="1">
                <a:solidFill>
                  <a:srgbClr val="2F2B20"/>
                </a:solidFill>
                <a:latin typeface="Trebuchet MS" pitchFamily="34" charset="0"/>
              </a:rPr>
              <a:t>pada</a:t>
            </a:r>
            <a:r>
              <a:rPr lang="en-US" dirty="0">
                <a:solidFill>
                  <a:srgbClr val="2F2B20"/>
                </a:solidFill>
                <a:latin typeface="Trebuchet MS" pitchFamily="34" charset="0"/>
              </a:rPr>
              <a:t>, </a:t>
            </a:r>
          </a:p>
          <a:p>
            <a:pPr>
              <a:buFont typeface="Source Sans Pro"/>
              <a:buNone/>
            </a:pPr>
            <a:r>
              <a:rPr lang="en-US" dirty="0" err="1">
                <a:solidFill>
                  <a:srgbClr val="2F2B20"/>
                </a:solidFill>
                <a:latin typeface="Trebuchet MS" pitchFamily="34" charset="0"/>
              </a:rPr>
              <a:t>Rencana</a:t>
            </a:r>
            <a:r>
              <a:rPr lang="en-US" dirty="0">
                <a:solidFill>
                  <a:srgbClr val="2F2B20"/>
                </a:solidFill>
                <a:latin typeface="Trebuchet MS" pitchFamily="34" charset="0"/>
              </a:rPr>
              <a:t> </a:t>
            </a: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 </a:t>
            </a:r>
          </a:p>
          <a:p>
            <a:pPr>
              <a:buFont typeface="Source Sans Pro"/>
              <a:buNone/>
            </a:pPr>
            <a:r>
              <a:rPr lang="en-US" dirty="0" err="1">
                <a:solidFill>
                  <a:srgbClr val="2F2B20"/>
                </a:solidFill>
                <a:latin typeface="Trebuchet MS" pitchFamily="34" charset="0"/>
              </a:rPr>
              <a:t>Rencana</a:t>
            </a:r>
            <a:r>
              <a:rPr lang="en-US" dirty="0">
                <a:solidFill>
                  <a:srgbClr val="2F2B20"/>
                </a:solidFill>
                <a:latin typeface="Trebuchet MS" pitchFamily="34" charset="0"/>
              </a:rPr>
              <a:t> </a:t>
            </a:r>
            <a:r>
              <a:rPr lang="en-US" dirty="0" err="1">
                <a:solidFill>
                  <a:srgbClr val="2F2B20"/>
                </a:solidFill>
                <a:latin typeface="Trebuchet MS" pitchFamily="34" charset="0"/>
              </a:rPr>
              <a:t>pengelolaan</a:t>
            </a:r>
            <a:r>
              <a:rPr lang="en-US" dirty="0">
                <a:solidFill>
                  <a:srgbClr val="2F2B20"/>
                </a:solidFill>
                <a:latin typeface="Trebuchet MS" pitchFamily="34" charset="0"/>
              </a:rPr>
              <a:t> </a:t>
            </a: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 </a:t>
            </a:r>
            <a:r>
              <a:rPr lang="en-US" dirty="0" err="1">
                <a:solidFill>
                  <a:srgbClr val="2F2B20"/>
                </a:solidFill>
                <a:latin typeface="Trebuchet MS" pitchFamily="34" charset="0"/>
              </a:rPr>
              <a:t>dapat</a:t>
            </a:r>
            <a:r>
              <a:rPr lang="en-US" dirty="0">
                <a:solidFill>
                  <a:srgbClr val="2F2B20"/>
                </a:solidFill>
                <a:latin typeface="Trebuchet MS" pitchFamily="34" charset="0"/>
              </a:rPr>
              <a:t> </a:t>
            </a:r>
            <a:r>
              <a:rPr lang="en-US" dirty="0" err="1">
                <a:solidFill>
                  <a:srgbClr val="2F2B20"/>
                </a:solidFill>
                <a:latin typeface="Trebuchet MS" pitchFamily="34" charset="0"/>
              </a:rPr>
              <a:t>diperbarui</a:t>
            </a:r>
            <a:r>
              <a:rPr lang="en-US" dirty="0">
                <a:solidFill>
                  <a:srgbClr val="2F2B20"/>
                </a:solidFill>
                <a:latin typeface="Trebuchet MS" pitchFamily="34" charset="0"/>
              </a:rPr>
              <a:t> </a:t>
            </a:r>
            <a:r>
              <a:rPr lang="en-US" dirty="0" err="1">
                <a:solidFill>
                  <a:srgbClr val="2F2B20"/>
                </a:solidFill>
                <a:latin typeface="Trebuchet MS" pitchFamily="34" charset="0"/>
              </a:rPr>
              <a:t>untuk</a:t>
            </a:r>
            <a:r>
              <a:rPr lang="en-US" dirty="0">
                <a:solidFill>
                  <a:srgbClr val="2F2B20"/>
                </a:solidFill>
                <a:latin typeface="Trebuchet MS" pitchFamily="34" charset="0"/>
              </a:rPr>
              <a:t> </a:t>
            </a:r>
            <a:r>
              <a:rPr lang="en-US" dirty="0" err="1">
                <a:solidFill>
                  <a:srgbClr val="2F2B20"/>
                </a:solidFill>
                <a:latin typeface="Trebuchet MS" pitchFamily="34" charset="0"/>
              </a:rPr>
              <a:t>mencerminkan</a:t>
            </a:r>
            <a:r>
              <a:rPr lang="en-US" dirty="0">
                <a:solidFill>
                  <a:srgbClr val="2F2B20"/>
                </a:solidFill>
                <a:latin typeface="Trebuchet MS" pitchFamily="34" charset="0"/>
              </a:rPr>
              <a:t> </a:t>
            </a:r>
            <a:r>
              <a:rPr lang="en-US" dirty="0" err="1">
                <a:solidFill>
                  <a:srgbClr val="2F2B20"/>
                </a:solidFill>
                <a:latin typeface="Trebuchet MS" pitchFamily="34" charset="0"/>
              </a:rPr>
              <a:t>pengalaman</a:t>
            </a:r>
            <a:r>
              <a:rPr lang="en-US" dirty="0">
                <a:solidFill>
                  <a:srgbClr val="2F2B20"/>
                </a:solidFill>
                <a:latin typeface="Trebuchet MS" pitchFamily="34" charset="0"/>
              </a:rPr>
              <a:t> </a:t>
            </a:r>
            <a:r>
              <a:rPr lang="en-US" dirty="0" err="1">
                <a:solidFill>
                  <a:srgbClr val="2F2B20"/>
                </a:solidFill>
                <a:latin typeface="Trebuchet MS" pitchFamily="34" charset="0"/>
              </a:rPr>
              <a:t>aktual</a:t>
            </a:r>
            <a:r>
              <a:rPr lang="en-US" dirty="0">
                <a:solidFill>
                  <a:srgbClr val="2F2B20"/>
                </a:solidFill>
                <a:latin typeface="Trebuchet MS" pitchFamily="34" charset="0"/>
              </a:rPr>
              <a:t> </a:t>
            </a:r>
            <a:r>
              <a:rPr lang="en-US" dirty="0" err="1">
                <a:solidFill>
                  <a:srgbClr val="2F2B20"/>
                </a:solidFill>
                <a:latin typeface="Trebuchet MS" pitchFamily="34" charset="0"/>
              </a:rPr>
              <a:t>dalam</a:t>
            </a:r>
            <a:r>
              <a:rPr lang="en-US" dirty="0">
                <a:solidFill>
                  <a:srgbClr val="2F2B20"/>
                </a:solidFill>
                <a:latin typeface="Trebuchet MS" pitchFamily="34" charset="0"/>
              </a:rPr>
              <a:t> </a:t>
            </a:r>
            <a:r>
              <a:rPr lang="en-US" dirty="0" err="1">
                <a:solidFill>
                  <a:srgbClr val="2F2B20"/>
                </a:solidFill>
                <a:latin typeface="Trebuchet MS" pitchFamily="34" charset="0"/>
              </a:rPr>
              <a:t>memperoleh</a:t>
            </a:r>
            <a:r>
              <a:rPr lang="en-US" dirty="0">
                <a:solidFill>
                  <a:srgbClr val="2F2B20"/>
                </a:solidFill>
                <a:latin typeface="Trebuchet MS" pitchFamily="34" charset="0"/>
              </a:rPr>
              <a:t> </a:t>
            </a: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 </a:t>
            </a:r>
            <a:r>
              <a:rPr lang="en-US" dirty="0" err="1">
                <a:solidFill>
                  <a:srgbClr val="2F2B20"/>
                </a:solidFill>
                <a:latin typeface="Trebuchet MS" pitchFamily="34" charset="0"/>
              </a:rPr>
              <a:t>untuk</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termasuk</a:t>
            </a:r>
            <a:r>
              <a:rPr lang="en-US" dirty="0">
                <a:solidFill>
                  <a:srgbClr val="2F2B20"/>
                </a:solidFill>
                <a:latin typeface="Trebuchet MS" pitchFamily="34" charset="0"/>
              </a:rPr>
              <a:t> </a:t>
            </a:r>
            <a:r>
              <a:rPr lang="en-US" dirty="0" err="1">
                <a:solidFill>
                  <a:srgbClr val="2F2B20"/>
                </a:solidFill>
                <a:latin typeface="Trebuchet MS" pitchFamily="34" charset="0"/>
              </a:rPr>
              <a:t>pelajaran</a:t>
            </a:r>
            <a:r>
              <a:rPr lang="en-US" dirty="0">
                <a:solidFill>
                  <a:srgbClr val="2F2B20"/>
                </a:solidFill>
                <a:latin typeface="Trebuchet MS" pitchFamily="34" charset="0"/>
              </a:rPr>
              <a:t> yang </a:t>
            </a:r>
            <a:r>
              <a:rPr lang="en-US" dirty="0" err="1">
                <a:solidFill>
                  <a:srgbClr val="2F2B20"/>
                </a:solidFill>
                <a:latin typeface="Trebuchet MS" pitchFamily="34" charset="0"/>
              </a:rPr>
              <a:t>didapat</a:t>
            </a:r>
            <a:r>
              <a:rPr lang="en-US" dirty="0">
                <a:solidFill>
                  <a:srgbClr val="2F2B20"/>
                </a:solidFill>
                <a:latin typeface="Trebuchet MS" pitchFamily="34" charset="0"/>
              </a:rPr>
              <a:t> </a:t>
            </a:r>
            <a:r>
              <a:rPr lang="en-US" dirty="0" err="1">
                <a:solidFill>
                  <a:srgbClr val="2F2B20"/>
                </a:solidFill>
                <a:latin typeface="Trebuchet MS" pitchFamily="34" charset="0"/>
              </a:rPr>
              <a:t>dalam</a:t>
            </a:r>
            <a:r>
              <a:rPr lang="en-US" dirty="0">
                <a:solidFill>
                  <a:srgbClr val="2F2B20"/>
                </a:solidFill>
                <a:latin typeface="Trebuchet MS" pitchFamily="34" charset="0"/>
              </a:rPr>
              <a:t> </a:t>
            </a:r>
            <a:r>
              <a:rPr lang="en-US" dirty="0" err="1">
                <a:solidFill>
                  <a:srgbClr val="2F2B20"/>
                </a:solidFill>
                <a:latin typeface="Trebuchet MS" pitchFamily="34" charset="0"/>
              </a:rPr>
              <a:t>memperoleh</a:t>
            </a:r>
            <a:r>
              <a:rPr lang="en-US" dirty="0">
                <a:solidFill>
                  <a:srgbClr val="2F2B20"/>
                </a:solidFill>
                <a:latin typeface="Trebuchet MS" pitchFamily="34" charset="0"/>
              </a:rPr>
              <a:t> </a:t>
            </a: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 di </a:t>
            </a:r>
            <a:r>
              <a:rPr lang="en-US" dirty="0" err="1">
                <a:solidFill>
                  <a:srgbClr val="2F2B20"/>
                </a:solidFill>
                <a:latin typeface="Trebuchet MS" pitchFamily="34" charset="0"/>
              </a:rPr>
              <a:t>awal</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yang </a:t>
            </a:r>
            <a:r>
              <a:rPr lang="en-US" dirty="0" err="1">
                <a:solidFill>
                  <a:srgbClr val="2F2B20"/>
                </a:solidFill>
                <a:latin typeface="Trebuchet MS" pitchFamily="34" charset="0"/>
              </a:rPr>
              <a:t>akan</a:t>
            </a:r>
            <a:r>
              <a:rPr lang="en-US" dirty="0">
                <a:solidFill>
                  <a:srgbClr val="2F2B20"/>
                </a:solidFill>
                <a:latin typeface="Trebuchet MS" pitchFamily="34" charset="0"/>
              </a:rPr>
              <a:t> </a:t>
            </a:r>
            <a:r>
              <a:rPr lang="en-US" dirty="0" err="1">
                <a:solidFill>
                  <a:srgbClr val="2F2B20"/>
                </a:solidFill>
                <a:latin typeface="Trebuchet MS" pitchFamily="34" charset="0"/>
              </a:rPr>
              <a:t>berdampak</a:t>
            </a:r>
            <a:r>
              <a:rPr lang="en-US" dirty="0">
                <a:solidFill>
                  <a:srgbClr val="2F2B20"/>
                </a:solidFill>
                <a:latin typeface="Trebuchet MS" pitchFamily="34" charset="0"/>
              </a:rPr>
              <a:t> </a:t>
            </a:r>
            <a:r>
              <a:rPr lang="en-US" dirty="0" err="1">
                <a:solidFill>
                  <a:srgbClr val="2F2B20"/>
                </a:solidFill>
                <a:latin typeface="Trebuchet MS" pitchFamily="34" charset="0"/>
              </a:rPr>
              <a:t>pada</a:t>
            </a:r>
            <a:r>
              <a:rPr lang="en-US" dirty="0">
                <a:solidFill>
                  <a:srgbClr val="2F2B20"/>
                </a:solidFill>
                <a:latin typeface="Trebuchet MS" pitchFamily="34" charset="0"/>
              </a:rPr>
              <a:t> </a:t>
            </a:r>
            <a:r>
              <a:rPr lang="en-US" dirty="0" err="1">
                <a:solidFill>
                  <a:srgbClr val="2F2B20"/>
                </a:solidFill>
                <a:latin typeface="Trebuchet MS" pitchFamily="34" charset="0"/>
              </a:rPr>
              <a:t>bagaimana</a:t>
            </a:r>
            <a:r>
              <a:rPr lang="en-US" dirty="0">
                <a:solidFill>
                  <a:srgbClr val="2F2B20"/>
                </a:solidFill>
                <a:latin typeface="Trebuchet MS" pitchFamily="34" charset="0"/>
              </a:rPr>
              <a:t> </a:t>
            </a: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 </a:t>
            </a:r>
            <a:r>
              <a:rPr lang="en-US" dirty="0" err="1">
                <a:solidFill>
                  <a:srgbClr val="2F2B20"/>
                </a:solidFill>
                <a:latin typeface="Trebuchet MS" pitchFamily="34" charset="0"/>
              </a:rPr>
              <a:t>diperoleh</a:t>
            </a:r>
            <a:r>
              <a:rPr lang="en-US" dirty="0">
                <a:solidFill>
                  <a:srgbClr val="2F2B20"/>
                </a:solidFill>
                <a:latin typeface="Trebuchet MS" pitchFamily="34" charset="0"/>
              </a:rPr>
              <a:t> </a:t>
            </a:r>
            <a:r>
              <a:rPr lang="en-US" dirty="0" err="1">
                <a:solidFill>
                  <a:srgbClr val="2F2B20"/>
                </a:solidFill>
                <a:latin typeface="Trebuchet MS" pitchFamily="34" charset="0"/>
              </a:rPr>
              <a:t>kemudian</a:t>
            </a:r>
            <a:r>
              <a:rPr lang="en-US" dirty="0">
                <a:solidFill>
                  <a:srgbClr val="2F2B20"/>
                </a:solidFill>
                <a:latin typeface="Trebuchet MS" pitchFamily="34" charset="0"/>
              </a:rPr>
              <a:t> </a:t>
            </a:r>
            <a:r>
              <a:rPr lang="en-US" dirty="0" err="1">
                <a:solidFill>
                  <a:srgbClr val="2F2B20"/>
                </a:solidFill>
                <a:latin typeface="Trebuchet MS" pitchFamily="34" charset="0"/>
              </a:rPr>
              <a:t>dalam</a:t>
            </a:r>
            <a:r>
              <a:rPr lang="en-US" dirty="0">
                <a:solidFill>
                  <a:srgbClr val="2F2B20"/>
                </a:solidFill>
                <a:latin typeface="Trebuchet MS" pitchFamily="34" charset="0"/>
              </a:rPr>
              <a:t> </a:t>
            </a:r>
            <a:r>
              <a:rPr lang="en-US" dirty="0" err="1">
                <a:solidFill>
                  <a:srgbClr val="2F2B20"/>
                </a:solidFill>
                <a:latin typeface="Trebuchet MS" pitchFamily="34" charset="0"/>
              </a:rPr>
              <a:t>proyek</a:t>
            </a:r>
            <a:endParaRPr lang="en-US" dirty="0">
              <a:solidFill>
                <a:srgbClr val="2F2B20"/>
              </a:solidFill>
              <a:latin typeface="Trebuchet MS" pitchFamily="34" charset="0"/>
            </a:endParaRPr>
          </a:p>
          <a:p>
            <a:pPr>
              <a:buFont typeface="Source Sans Pro"/>
              <a:buNone/>
            </a:pPr>
            <a:r>
              <a:rPr lang="en-US" dirty="0" err="1">
                <a:solidFill>
                  <a:srgbClr val="2F2B20"/>
                </a:solidFill>
                <a:latin typeface="Trebuchet MS" pitchFamily="34" charset="0"/>
              </a:rPr>
              <a:t>dan</a:t>
            </a:r>
            <a:r>
              <a:rPr lang="en-US" dirty="0">
                <a:solidFill>
                  <a:srgbClr val="2F2B20"/>
                </a:solidFill>
                <a:latin typeface="Trebuchet MS" pitchFamily="34" charset="0"/>
              </a:rPr>
              <a:t> cost baseline, Baseline </a:t>
            </a:r>
            <a:r>
              <a:rPr lang="en-US" dirty="0" err="1">
                <a:solidFill>
                  <a:srgbClr val="2F2B20"/>
                </a:solidFill>
                <a:latin typeface="Trebuchet MS" pitchFamily="34" charset="0"/>
              </a:rPr>
              <a:t>biaya</a:t>
            </a:r>
            <a:r>
              <a:rPr lang="en-US" dirty="0">
                <a:solidFill>
                  <a:srgbClr val="2F2B20"/>
                </a:solidFill>
                <a:latin typeface="Trebuchet MS" pitchFamily="34" charset="0"/>
              </a:rPr>
              <a:t> </a:t>
            </a:r>
            <a:r>
              <a:rPr lang="en-US" dirty="0" err="1">
                <a:solidFill>
                  <a:srgbClr val="2F2B20"/>
                </a:solidFill>
                <a:latin typeface="Trebuchet MS" pitchFamily="34" charset="0"/>
              </a:rPr>
              <a:t>dapat</a:t>
            </a:r>
            <a:r>
              <a:rPr lang="en-US" dirty="0">
                <a:solidFill>
                  <a:srgbClr val="2F2B20"/>
                </a:solidFill>
                <a:latin typeface="Trebuchet MS" pitchFamily="34" charset="0"/>
              </a:rPr>
              <a:t> </a:t>
            </a:r>
            <a:r>
              <a:rPr lang="en-US" dirty="0" err="1">
                <a:solidFill>
                  <a:srgbClr val="2F2B20"/>
                </a:solidFill>
                <a:latin typeface="Trebuchet MS" pitchFamily="34" charset="0"/>
              </a:rPr>
              <a:t>berubah</a:t>
            </a:r>
            <a:r>
              <a:rPr lang="en-US" dirty="0">
                <a:solidFill>
                  <a:srgbClr val="2F2B20"/>
                </a:solidFill>
                <a:latin typeface="Trebuchet MS" pitchFamily="34" charset="0"/>
              </a:rPr>
              <a:t> </a:t>
            </a:r>
            <a:r>
              <a:rPr lang="en-US" dirty="0" err="1">
                <a:solidFill>
                  <a:srgbClr val="2F2B20"/>
                </a:solidFill>
                <a:latin typeface="Trebuchet MS" pitchFamily="34" charset="0"/>
              </a:rPr>
              <a:t>sebagai</a:t>
            </a:r>
            <a:r>
              <a:rPr lang="en-US" dirty="0">
                <a:solidFill>
                  <a:srgbClr val="2F2B20"/>
                </a:solidFill>
                <a:latin typeface="Trebuchet MS" pitchFamily="34" charset="0"/>
              </a:rPr>
              <a:t> </a:t>
            </a:r>
            <a:r>
              <a:rPr lang="en-US" dirty="0" err="1">
                <a:solidFill>
                  <a:srgbClr val="2F2B20"/>
                </a:solidFill>
                <a:latin typeface="Trebuchet MS" pitchFamily="34" charset="0"/>
              </a:rPr>
              <a:t>akibat</a:t>
            </a:r>
            <a:r>
              <a:rPr lang="en-US" dirty="0">
                <a:solidFill>
                  <a:srgbClr val="2F2B20"/>
                </a:solidFill>
                <a:latin typeface="Trebuchet MS" pitchFamily="34" charset="0"/>
              </a:rPr>
              <a:t> </a:t>
            </a:r>
            <a:r>
              <a:rPr lang="en-US" dirty="0" err="1">
                <a:solidFill>
                  <a:srgbClr val="2F2B20"/>
                </a:solidFill>
                <a:latin typeface="Trebuchet MS" pitchFamily="34" charset="0"/>
              </a:rPr>
              <a:t>dari</a:t>
            </a:r>
            <a:r>
              <a:rPr lang="en-US" dirty="0">
                <a:solidFill>
                  <a:srgbClr val="2F2B20"/>
                </a:solidFill>
                <a:latin typeface="Trebuchet MS" pitchFamily="34" charset="0"/>
              </a:rPr>
              <a:t> </a:t>
            </a:r>
            <a:r>
              <a:rPr lang="en-US" dirty="0" err="1">
                <a:solidFill>
                  <a:srgbClr val="2F2B20"/>
                </a:solidFill>
                <a:latin typeface="Trebuchet MS" pitchFamily="34" charset="0"/>
              </a:rPr>
              <a:t>akuisisi</a:t>
            </a:r>
            <a:endParaRPr lang="en-US" dirty="0">
              <a:solidFill>
                <a:srgbClr val="2F2B20"/>
              </a:solidFill>
              <a:latin typeface="Trebuchet MS" pitchFamily="34" charset="0"/>
            </a:endParaRPr>
          </a:p>
          <a:p>
            <a:pPr>
              <a:buFont typeface="Source Sans Pro"/>
              <a:buNone/>
            </a:pP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 </a:t>
            </a:r>
            <a:r>
              <a:rPr lang="en-US" dirty="0" err="1">
                <a:solidFill>
                  <a:srgbClr val="2F2B20"/>
                </a:solidFill>
                <a:latin typeface="Trebuchet MS" pitchFamily="34" charset="0"/>
              </a:rPr>
              <a:t>untuk</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a:t>
            </a:r>
          </a:p>
        </p:txBody>
      </p:sp>
      <p:graphicFrame>
        <p:nvGraphicFramePr>
          <p:cNvPr id="22" name="Diagram 21"/>
          <p:cNvGraphicFramePr/>
          <p:nvPr>
            <p:extLst>
              <p:ext uri="{D42A27DB-BD31-4B8C-83A1-F6EECF244321}">
                <p14:modId xmlns:p14="http://schemas.microsoft.com/office/powerpoint/2010/main" val="1710320125"/>
              </p:ext>
            </p:extLst>
          </p:nvPr>
        </p:nvGraphicFramePr>
        <p:xfrm>
          <a:off x="2662603" y="3176920"/>
          <a:ext cx="8690159" cy="7779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p:cNvGrpSpPr/>
          <p:nvPr/>
        </p:nvGrpSpPr>
        <p:grpSpPr>
          <a:xfrm>
            <a:off x="50639" y="801510"/>
            <a:ext cx="2438942" cy="5750221"/>
            <a:chOff x="50639" y="801510"/>
            <a:chExt cx="2438942" cy="5750221"/>
          </a:xfrm>
        </p:grpSpPr>
        <p:sp>
          <p:nvSpPr>
            <p:cNvPr id="24" name="Freeform 23"/>
            <p:cNvSpPr/>
            <p:nvPr/>
          </p:nvSpPr>
          <p:spPr>
            <a:xfrm>
              <a:off x="50639" y="801510"/>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25" name="Freeform 24"/>
            <p:cNvSpPr/>
            <p:nvPr/>
          </p:nvSpPr>
          <p:spPr>
            <a:xfrm>
              <a:off x="121254" y="1357952"/>
              <a:ext cx="2368327" cy="5193779"/>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300" dirty="0"/>
                <a:t>1. Physical resource</a:t>
              </a:r>
            </a:p>
            <a:p>
              <a:r>
                <a:rPr lang="en-US" sz="1300" dirty="0"/>
                <a:t>assignments</a:t>
              </a:r>
            </a:p>
            <a:p>
              <a:r>
                <a:rPr lang="en-US" sz="1300" dirty="0"/>
                <a:t>2. Project team assignments</a:t>
              </a:r>
            </a:p>
            <a:p>
              <a:r>
                <a:rPr lang="en-US" sz="1300" dirty="0"/>
                <a:t>3. Resource calendars</a:t>
              </a:r>
            </a:p>
            <a:p>
              <a:r>
                <a:rPr lang="en-US" sz="1300" dirty="0"/>
                <a:t>4. Change requests</a:t>
              </a:r>
            </a:p>
            <a:p>
              <a:r>
                <a:rPr lang="en-US" sz="1300" dirty="0"/>
                <a:t>5. Project management plan</a:t>
              </a:r>
            </a:p>
            <a:p>
              <a:r>
                <a:rPr lang="en-US" sz="1300" dirty="0"/>
                <a:t>updates</a:t>
              </a:r>
            </a:p>
            <a:p>
              <a:pPr lvl="1"/>
              <a:r>
                <a:rPr lang="en-US" sz="1300" dirty="0"/>
                <a:t>• Resource management plan</a:t>
              </a:r>
            </a:p>
            <a:p>
              <a:pPr lvl="1"/>
              <a:r>
                <a:rPr lang="en-US" sz="1300" dirty="0"/>
                <a:t>• Cost baseline</a:t>
              </a:r>
            </a:p>
            <a:p>
              <a:r>
                <a:rPr lang="en-US" sz="1300" dirty="0"/>
                <a:t>6. Project documents updates</a:t>
              </a:r>
            </a:p>
            <a:p>
              <a:pPr lvl="1"/>
              <a:r>
                <a:rPr lang="en-US" sz="1300" dirty="0"/>
                <a:t>• Lessons learned register</a:t>
              </a:r>
            </a:p>
            <a:p>
              <a:pPr lvl="1"/>
              <a:r>
                <a:rPr lang="en-US" sz="1300" dirty="0"/>
                <a:t>• Project schedule</a:t>
              </a:r>
            </a:p>
            <a:p>
              <a:pPr lvl="1"/>
              <a:r>
                <a:rPr lang="en-US" sz="1300" dirty="0"/>
                <a:t>• Resource breakdown</a:t>
              </a:r>
            </a:p>
            <a:p>
              <a:pPr lvl="1"/>
              <a:r>
                <a:rPr lang="en-US" sz="1300" dirty="0"/>
                <a:t>structure</a:t>
              </a:r>
            </a:p>
            <a:p>
              <a:pPr lvl="1"/>
              <a:r>
                <a:rPr lang="en-US" sz="1300" dirty="0"/>
                <a:t>• Resource requirements</a:t>
              </a:r>
            </a:p>
            <a:p>
              <a:pPr lvl="1"/>
              <a:r>
                <a:rPr lang="en-US" sz="1300" dirty="0"/>
                <a:t>• Risk register</a:t>
              </a:r>
            </a:p>
            <a:p>
              <a:pPr lvl="1"/>
              <a:r>
                <a:rPr lang="en-US" sz="1300" dirty="0"/>
                <a:t>• Stakeholder register</a:t>
              </a:r>
            </a:p>
            <a:p>
              <a:r>
                <a:rPr lang="en-US" sz="1300" dirty="0"/>
                <a:t>7. Enterprise environmental</a:t>
              </a:r>
            </a:p>
            <a:p>
              <a:r>
                <a:rPr lang="en-US" sz="1300" dirty="0"/>
                <a:t>factors updates</a:t>
              </a:r>
            </a:p>
            <a:p>
              <a:r>
                <a:rPr lang="en-US" sz="1300" dirty="0"/>
                <a:t>8. Organizational process assets</a:t>
              </a:r>
            </a:p>
            <a:p>
              <a:r>
                <a:rPr lang="en-US" sz="1300" dirty="0"/>
                <a:t>updates</a:t>
              </a:r>
              <a:endParaRPr lang="en-US" sz="1300" b="0" kern="1200" dirty="0"/>
            </a:p>
          </p:txBody>
        </p:sp>
      </p:grpSp>
      <p:sp>
        <p:nvSpPr>
          <p:cNvPr id="15" name="Rectangle 14"/>
          <p:cNvSpPr/>
          <p:nvPr/>
        </p:nvSpPr>
        <p:spPr>
          <a:xfrm>
            <a:off x="2662603" y="1356512"/>
            <a:ext cx="8538947" cy="1754326"/>
          </a:xfrm>
          <a:prstGeom prst="rect">
            <a:avLst/>
          </a:prstGeom>
        </p:spPr>
        <p:txBody>
          <a:bodyPr wrap="square">
            <a:spAutoFit/>
          </a:bodyPr>
          <a:lstStyle/>
          <a:p>
            <a:pPr>
              <a:buClr>
                <a:srgbClr val="675E47">
                  <a:lumMod val="75000"/>
                </a:srgbClr>
              </a:buClr>
            </a:pPr>
            <a:endParaRPr lang="id-ID" u="sng" dirty="0">
              <a:solidFill>
                <a:srgbClr val="2F2B20"/>
              </a:solidFill>
              <a:latin typeface="Cambria"/>
              <a:cs typeface="Times New Roman" panose="02020603050405020304" pitchFamily="18" charset="0"/>
            </a:endParaRPr>
          </a:p>
          <a:p>
            <a:pPr>
              <a:buFont typeface="Source Sans Pro"/>
              <a:buNone/>
            </a:pPr>
            <a:r>
              <a:rPr lang="en-US" dirty="0" err="1">
                <a:solidFill>
                  <a:srgbClr val="2F2B20"/>
                </a:solidFill>
                <a:latin typeface="Trebuchet MS" pitchFamily="34" charset="0"/>
              </a:rPr>
              <a:t>Ketika</a:t>
            </a:r>
            <a:r>
              <a:rPr lang="en-US" dirty="0">
                <a:solidFill>
                  <a:srgbClr val="2F2B20"/>
                </a:solidFill>
                <a:latin typeface="Trebuchet MS" pitchFamily="34" charset="0"/>
              </a:rPr>
              <a:t> </a:t>
            </a:r>
            <a:r>
              <a:rPr lang="en-US" dirty="0" err="1">
                <a:solidFill>
                  <a:srgbClr val="2F2B20"/>
                </a:solidFill>
                <a:latin typeface="Trebuchet MS" pitchFamily="34" charset="0"/>
              </a:rPr>
              <a:t>perubahan</a:t>
            </a:r>
            <a:r>
              <a:rPr lang="en-US" dirty="0">
                <a:solidFill>
                  <a:srgbClr val="2F2B20"/>
                </a:solidFill>
                <a:latin typeface="Trebuchet MS" pitchFamily="34" charset="0"/>
              </a:rPr>
              <a:t> </a:t>
            </a:r>
            <a:r>
              <a:rPr lang="en-US" dirty="0" err="1">
                <a:solidFill>
                  <a:srgbClr val="2F2B20"/>
                </a:solidFill>
                <a:latin typeface="Trebuchet MS" pitchFamily="34" charset="0"/>
              </a:rPr>
              <a:t>terjadi</a:t>
            </a:r>
            <a:r>
              <a:rPr lang="en-US" dirty="0">
                <a:solidFill>
                  <a:srgbClr val="2F2B20"/>
                </a:solidFill>
                <a:latin typeface="Trebuchet MS" pitchFamily="34" charset="0"/>
              </a:rPr>
              <a:t> </a:t>
            </a:r>
            <a:r>
              <a:rPr lang="en-US" dirty="0" err="1">
                <a:solidFill>
                  <a:srgbClr val="2F2B20"/>
                </a:solidFill>
                <a:latin typeface="Trebuchet MS" pitchFamily="34" charset="0"/>
              </a:rPr>
              <a:t>sebagai</a:t>
            </a:r>
            <a:r>
              <a:rPr lang="en-US" dirty="0">
                <a:solidFill>
                  <a:srgbClr val="2F2B20"/>
                </a:solidFill>
                <a:latin typeface="Trebuchet MS" pitchFamily="34" charset="0"/>
              </a:rPr>
              <a:t> </a:t>
            </a:r>
            <a:r>
              <a:rPr lang="en-US" dirty="0" err="1">
                <a:solidFill>
                  <a:srgbClr val="2F2B20"/>
                </a:solidFill>
                <a:latin typeface="Trebuchet MS" pitchFamily="34" charset="0"/>
              </a:rPr>
              <a:t>akibat</a:t>
            </a:r>
            <a:r>
              <a:rPr lang="en-US" dirty="0">
                <a:solidFill>
                  <a:srgbClr val="2F2B20"/>
                </a:solidFill>
                <a:latin typeface="Trebuchet MS" pitchFamily="34" charset="0"/>
              </a:rPr>
              <a:t> </a:t>
            </a:r>
            <a:r>
              <a:rPr lang="en-US" dirty="0" err="1">
                <a:solidFill>
                  <a:srgbClr val="2F2B20"/>
                </a:solidFill>
                <a:latin typeface="Trebuchet MS" pitchFamily="34" charset="0"/>
              </a:rPr>
              <a:t>dari</a:t>
            </a:r>
            <a:r>
              <a:rPr lang="en-US" dirty="0">
                <a:solidFill>
                  <a:srgbClr val="2F2B20"/>
                </a:solidFill>
                <a:latin typeface="Trebuchet MS" pitchFamily="34" charset="0"/>
              </a:rPr>
              <a:t> </a:t>
            </a:r>
            <a:r>
              <a:rPr lang="en-US" dirty="0" err="1">
                <a:solidFill>
                  <a:srgbClr val="2F2B20"/>
                </a:solidFill>
                <a:latin typeface="Trebuchet MS" pitchFamily="34" charset="0"/>
              </a:rPr>
              <a:t>melaksanakan</a:t>
            </a:r>
            <a:r>
              <a:rPr lang="en-US" dirty="0">
                <a:solidFill>
                  <a:srgbClr val="2F2B20"/>
                </a:solidFill>
                <a:latin typeface="Trebuchet MS" pitchFamily="34" charset="0"/>
              </a:rPr>
              <a:t> proses </a:t>
            </a:r>
            <a:r>
              <a:rPr lang="en-US" dirty="0" err="1">
                <a:solidFill>
                  <a:srgbClr val="2F2B20"/>
                </a:solidFill>
                <a:latin typeface="Trebuchet MS" pitchFamily="34" charset="0"/>
              </a:rPr>
              <a:t>Memperoleh</a:t>
            </a:r>
            <a:r>
              <a:rPr lang="en-US" dirty="0">
                <a:solidFill>
                  <a:srgbClr val="2F2B20"/>
                </a:solidFill>
                <a:latin typeface="Trebuchet MS" pitchFamily="34" charset="0"/>
              </a:rPr>
              <a:t> </a:t>
            </a:r>
            <a:r>
              <a:rPr lang="en-US" dirty="0" err="1">
                <a:solidFill>
                  <a:srgbClr val="2F2B20"/>
                </a:solidFill>
                <a:latin typeface="Trebuchet MS" pitchFamily="34" charset="0"/>
              </a:rPr>
              <a:t>Sumber</a:t>
            </a:r>
            <a:r>
              <a:rPr lang="en-US" dirty="0">
                <a:solidFill>
                  <a:srgbClr val="2F2B20"/>
                </a:solidFill>
                <a:latin typeface="Trebuchet MS" pitchFamily="34" charset="0"/>
              </a:rPr>
              <a:t> </a:t>
            </a:r>
            <a:r>
              <a:rPr lang="en-US" dirty="0" err="1">
                <a:solidFill>
                  <a:srgbClr val="2F2B20"/>
                </a:solidFill>
                <a:latin typeface="Trebuchet MS" pitchFamily="34" charset="0"/>
              </a:rPr>
              <a:t>Daya</a:t>
            </a:r>
            <a:r>
              <a:rPr lang="en-US" dirty="0">
                <a:solidFill>
                  <a:srgbClr val="2F2B20"/>
                </a:solidFill>
                <a:latin typeface="Trebuchet MS" pitchFamily="34" charset="0"/>
              </a:rPr>
              <a:t> (</a:t>
            </a:r>
            <a:r>
              <a:rPr lang="en-US" dirty="0" err="1">
                <a:solidFill>
                  <a:srgbClr val="2F2B20"/>
                </a:solidFill>
                <a:latin typeface="Trebuchet MS" pitchFamily="34" charset="0"/>
              </a:rPr>
              <a:t>misalnya</a:t>
            </a:r>
            <a:r>
              <a:rPr lang="en-US" dirty="0">
                <a:solidFill>
                  <a:srgbClr val="2F2B20"/>
                </a:solidFill>
                <a:latin typeface="Trebuchet MS" pitchFamily="34" charset="0"/>
              </a:rPr>
              <a:t>, </a:t>
            </a:r>
            <a:r>
              <a:rPr lang="en-US" dirty="0" err="1">
                <a:solidFill>
                  <a:srgbClr val="2F2B20"/>
                </a:solidFill>
                <a:latin typeface="Trebuchet MS" pitchFamily="34" charset="0"/>
              </a:rPr>
              <a:t>dampak</a:t>
            </a:r>
            <a:r>
              <a:rPr lang="en-US" dirty="0">
                <a:solidFill>
                  <a:srgbClr val="2F2B20"/>
                </a:solidFill>
                <a:latin typeface="Trebuchet MS" pitchFamily="34" charset="0"/>
              </a:rPr>
              <a:t> </a:t>
            </a:r>
            <a:r>
              <a:rPr lang="en-US" dirty="0" err="1">
                <a:solidFill>
                  <a:srgbClr val="2F2B20"/>
                </a:solidFill>
                <a:latin typeface="Trebuchet MS" pitchFamily="34" charset="0"/>
              </a:rPr>
              <a:t>terhadap</a:t>
            </a:r>
            <a:r>
              <a:rPr lang="en-US" dirty="0">
                <a:solidFill>
                  <a:srgbClr val="2F2B20"/>
                </a:solidFill>
                <a:latin typeface="Trebuchet MS" pitchFamily="34" charset="0"/>
              </a:rPr>
              <a:t> </a:t>
            </a:r>
            <a:r>
              <a:rPr lang="en-US" dirty="0" err="1">
                <a:solidFill>
                  <a:srgbClr val="2F2B20"/>
                </a:solidFill>
                <a:latin typeface="Trebuchet MS" pitchFamily="34" charset="0"/>
              </a:rPr>
              <a:t>jadwal</a:t>
            </a:r>
            <a:r>
              <a:rPr lang="en-US" dirty="0">
                <a:solidFill>
                  <a:srgbClr val="2F2B20"/>
                </a:solidFill>
                <a:latin typeface="Trebuchet MS" pitchFamily="34" charset="0"/>
              </a:rPr>
              <a:t>) </a:t>
            </a:r>
            <a:r>
              <a:rPr lang="en-US" dirty="0" err="1">
                <a:solidFill>
                  <a:srgbClr val="2F2B20"/>
                </a:solidFill>
                <a:latin typeface="Trebuchet MS" pitchFamily="34" charset="0"/>
              </a:rPr>
              <a:t>atau</a:t>
            </a:r>
            <a:r>
              <a:rPr lang="en-US" dirty="0">
                <a:solidFill>
                  <a:srgbClr val="2F2B20"/>
                </a:solidFill>
                <a:latin typeface="Trebuchet MS" pitchFamily="34" charset="0"/>
              </a:rPr>
              <a:t> </a:t>
            </a:r>
            <a:r>
              <a:rPr lang="en-US" dirty="0" err="1">
                <a:solidFill>
                  <a:srgbClr val="2F2B20"/>
                </a:solidFill>
                <a:latin typeface="Trebuchet MS" pitchFamily="34" charset="0"/>
              </a:rPr>
              <a:t>ketika</a:t>
            </a:r>
            <a:r>
              <a:rPr lang="en-US" dirty="0">
                <a:solidFill>
                  <a:srgbClr val="2F2B20"/>
                </a:solidFill>
                <a:latin typeface="Trebuchet MS" pitchFamily="34" charset="0"/>
              </a:rPr>
              <a:t> </a:t>
            </a:r>
            <a:r>
              <a:rPr lang="en-US" dirty="0" err="1">
                <a:solidFill>
                  <a:srgbClr val="2F2B20"/>
                </a:solidFill>
                <a:latin typeface="Trebuchet MS" pitchFamily="34" charset="0"/>
              </a:rPr>
              <a:t>tindakan</a:t>
            </a:r>
            <a:r>
              <a:rPr lang="en-US" dirty="0">
                <a:solidFill>
                  <a:srgbClr val="2F2B20"/>
                </a:solidFill>
                <a:latin typeface="Trebuchet MS" pitchFamily="34" charset="0"/>
              </a:rPr>
              <a:t> </a:t>
            </a:r>
            <a:r>
              <a:rPr lang="en-US" dirty="0" err="1">
                <a:solidFill>
                  <a:srgbClr val="2F2B20"/>
                </a:solidFill>
                <a:latin typeface="Trebuchet MS" pitchFamily="34" charset="0"/>
              </a:rPr>
              <a:t>korektif</a:t>
            </a:r>
            <a:r>
              <a:rPr lang="en-US" dirty="0">
                <a:solidFill>
                  <a:srgbClr val="2F2B20"/>
                </a:solidFill>
                <a:latin typeface="Trebuchet MS" pitchFamily="34" charset="0"/>
              </a:rPr>
              <a:t> </a:t>
            </a:r>
            <a:r>
              <a:rPr lang="en-US" dirty="0" err="1">
                <a:solidFill>
                  <a:srgbClr val="2F2B20"/>
                </a:solidFill>
                <a:latin typeface="Trebuchet MS" pitchFamily="34" charset="0"/>
              </a:rPr>
              <a:t>atau</a:t>
            </a:r>
            <a:r>
              <a:rPr lang="en-US" dirty="0">
                <a:solidFill>
                  <a:srgbClr val="2F2B20"/>
                </a:solidFill>
                <a:latin typeface="Trebuchet MS" pitchFamily="34" charset="0"/>
              </a:rPr>
              <a:t> </a:t>
            </a:r>
            <a:r>
              <a:rPr lang="en-US" dirty="0" err="1">
                <a:solidFill>
                  <a:srgbClr val="2F2B20"/>
                </a:solidFill>
                <a:latin typeface="Trebuchet MS" pitchFamily="34" charset="0"/>
              </a:rPr>
              <a:t>pencegahan</a:t>
            </a:r>
            <a:r>
              <a:rPr lang="en-US" dirty="0">
                <a:solidFill>
                  <a:srgbClr val="2F2B20"/>
                </a:solidFill>
                <a:latin typeface="Trebuchet MS" pitchFamily="34" charset="0"/>
              </a:rPr>
              <a:t> yang </a:t>
            </a:r>
            <a:r>
              <a:rPr lang="en-US" dirty="0" err="1">
                <a:solidFill>
                  <a:srgbClr val="2F2B20"/>
                </a:solidFill>
                <a:latin typeface="Trebuchet MS" pitchFamily="34" charset="0"/>
              </a:rPr>
              <a:t>direkomendasikan</a:t>
            </a:r>
            <a:r>
              <a:rPr lang="en-US" dirty="0">
                <a:solidFill>
                  <a:srgbClr val="2F2B20"/>
                </a:solidFill>
                <a:latin typeface="Trebuchet MS" pitchFamily="34" charset="0"/>
              </a:rPr>
              <a:t> </a:t>
            </a:r>
            <a:r>
              <a:rPr lang="en-US" dirty="0" err="1">
                <a:solidFill>
                  <a:srgbClr val="2F2B20"/>
                </a:solidFill>
                <a:latin typeface="Trebuchet MS" pitchFamily="34" charset="0"/>
              </a:rPr>
              <a:t>berdampak</a:t>
            </a:r>
            <a:r>
              <a:rPr lang="en-US" dirty="0">
                <a:solidFill>
                  <a:srgbClr val="2F2B20"/>
                </a:solidFill>
                <a:latin typeface="Trebuchet MS" pitchFamily="34" charset="0"/>
              </a:rPr>
              <a:t> </a:t>
            </a:r>
            <a:r>
              <a:rPr lang="en-US" dirty="0" err="1">
                <a:solidFill>
                  <a:srgbClr val="2F2B20"/>
                </a:solidFill>
                <a:latin typeface="Trebuchet MS" pitchFamily="34" charset="0"/>
              </a:rPr>
              <a:t>pada</a:t>
            </a:r>
            <a:r>
              <a:rPr lang="en-US" dirty="0">
                <a:solidFill>
                  <a:srgbClr val="2F2B20"/>
                </a:solidFill>
                <a:latin typeface="Trebuchet MS" pitchFamily="34" charset="0"/>
              </a:rPr>
              <a:t> </a:t>
            </a:r>
            <a:r>
              <a:rPr lang="en-US" dirty="0" err="1">
                <a:solidFill>
                  <a:srgbClr val="2F2B20"/>
                </a:solidFill>
                <a:latin typeface="Trebuchet MS" pitchFamily="34" charset="0"/>
              </a:rPr>
              <a:t>komponen</a:t>
            </a:r>
            <a:r>
              <a:rPr lang="en-US" dirty="0">
                <a:solidFill>
                  <a:srgbClr val="2F2B20"/>
                </a:solidFill>
                <a:latin typeface="Trebuchet MS" pitchFamily="34" charset="0"/>
              </a:rPr>
              <a:t> </a:t>
            </a:r>
            <a:r>
              <a:rPr lang="en-US" dirty="0" err="1">
                <a:solidFill>
                  <a:srgbClr val="2F2B20"/>
                </a:solidFill>
                <a:latin typeface="Trebuchet MS" pitchFamily="34" charset="0"/>
              </a:rPr>
              <a:t>rencana</a:t>
            </a:r>
            <a:r>
              <a:rPr lang="en-US" dirty="0">
                <a:solidFill>
                  <a:srgbClr val="2F2B20"/>
                </a:solidFill>
                <a:latin typeface="Trebuchet MS" pitchFamily="34" charset="0"/>
              </a:rPr>
              <a:t> </a:t>
            </a:r>
            <a:r>
              <a:rPr lang="en-US" dirty="0" err="1">
                <a:solidFill>
                  <a:srgbClr val="2F2B20"/>
                </a:solidFill>
                <a:latin typeface="Trebuchet MS" pitchFamily="34" charset="0"/>
              </a:rPr>
              <a:t>manajemen</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atau</a:t>
            </a:r>
            <a:r>
              <a:rPr lang="en-US" dirty="0">
                <a:solidFill>
                  <a:srgbClr val="2F2B20"/>
                </a:solidFill>
                <a:latin typeface="Trebuchet MS" pitchFamily="34" charset="0"/>
              </a:rPr>
              <a:t> </a:t>
            </a:r>
            <a:r>
              <a:rPr lang="en-US" dirty="0" err="1">
                <a:solidFill>
                  <a:srgbClr val="2F2B20"/>
                </a:solidFill>
                <a:latin typeface="Trebuchet MS" pitchFamily="34" charset="0"/>
              </a:rPr>
              <a:t>dokumen</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manajer</a:t>
            </a:r>
            <a:r>
              <a:rPr lang="en-US" dirty="0">
                <a:solidFill>
                  <a:srgbClr val="2F2B20"/>
                </a:solidFill>
                <a:latin typeface="Trebuchet MS" pitchFamily="34" charset="0"/>
              </a:rPr>
              <a:t> </a:t>
            </a:r>
            <a:r>
              <a:rPr lang="en-US" dirty="0" err="1">
                <a:solidFill>
                  <a:srgbClr val="2F2B20"/>
                </a:solidFill>
                <a:latin typeface="Trebuchet MS" pitchFamily="34" charset="0"/>
              </a:rPr>
              <a:t>proyek</a:t>
            </a:r>
            <a:r>
              <a:rPr lang="en-US" dirty="0">
                <a:solidFill>
                  <a:srgbClr val="2F2B20"/>
                </a:solidFill>
                <a:latin typeface="Trebuchet MS" pitchFamily="34" charset="0"/>
              </a:rPr>
              <a:t> </a:t>
            </a:r>
            <a:r>
              <a:rPr lang="en-US" dirty="0" err="1">
                <a:solidFill>
                  <a:srgbClr val="2F2B20"/>
                </a:solidFill>
                <a:latin typeface="Trebuchet MS" pitchFamily="34" charset="0"/>
              </a:rPr>
              <a:t>perlu</a:t>
            </a:r>
            <a:r>
              <a:rPr lang="en-US" dirty="0">
                <a:solidFill>
                  <a:srgbClr val="2F2B20"/>
                </a:solidFill>
                <a:latin typeface="Trebuchet MS" pitchFamily="34" charset="0"/>
              </a:rPr>
              <a:t> </a:t>
            </a:r>
            <a:r>
              <a:rPr lang="en-US" dirty="0" err="1">
                <a:solidFill>
                  <a:srgbClr val="2F2B20"/>
                </a:solidFill>
                <a:latin typeface="Trebuchet MS" pitchFamily="34" charset="0"/>
              </a:rPr>
              <a:t>menyerahkan</a:t>
            </a:r>
            <a:r>
              <a:rPr lang="en-US" dirty="0">
                <a:solidFill>
                  <a:srgbClr val="2F2B20"/>
                </a:solidFill>
                <a:latin typeface="Trebuchet MS" pitchFamily="34" charset="0"/>
              </a:rPr>
              <a:t> Change request.</a:t>
            </a:r>
          </a:p>
        </p:txBody>
      </p:sp>
      <p:graphicFrame>
        <p:nvGraphicFramePr>
          <p:cNvPr id="16" name="Diagram 15"/>
          <p:cNvGraphicFramePr/>
          <p:nvPr>
            <p:extLst>
              <p:ext uri="{D42A27DB-BD31-4B8C-83A1-F6EECF244321}">
                <p14:modId xmlns:p14="http://schemas.microsoft.com/office/powerpoint/2010/main" val="1019836269"/>
              </p:ext>
            </p:extLst>
          </p:nvPr>
        </p:nvGraphicFramePr>
        <p:xfrm>
          <a:off x="2662603" y="867572"/>
          <a:ext cx="8690159" cy="7779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2468256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Acquire Project Team : </a:t>
            </a:r>
            <a:r>
              <a:rPr lang="en-US" sz="3600" b="1" dirty="0">
                <a:solidFill>
                  <a:srgbClr val="FF0000"/>
                </a:solidFill>
              </a:rPr>
              <a:t>OUTPUT</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grpSp>
        <p:nvGrpSpPr>
          <p:cNvPr id="5" name="Group 4"/>
          <p:cNvGrpSpPr/>
          <p:nvPr/>
        </p:nvGrpSpPr>
        <p:grpSpPr>
          <a:xfrm>
            <a:off x="50639" y="801510"/>
            <a:ext cx="2438942" cy="5750221"/>
            <a:chOff x="50639" y="801510"/>
            <a:chExt cx="2438942" cy="5750221"/>
          </a:xfrm>
        </p:grpSpPr>
        <p:sp>
          <p:nvSpPr>
            <p:cNvPr id="24" name="Freeform 23"/>
            <p:cNvSpPr/>
            <p:nvPr/>
          </p:nvSpPr>
          <p:spPr>
            <a:xfrm>
              <a:off x="50639" y="801510"/>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25" name="Freeform 24"/>
            <p:cNvSpPr/>
            <p:nvPr/>
          </p:nvSpPr>
          <p:spPr>
            <a:xfrm>
              <a:off x="121254" y="1357952"/>
              <a:ext cx="2368327" cy="5193779"/>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300" dirty="0"/>
                <a:t>1. Physical resource</a:t>
              </a:r>
            </a:p>
            <a:p>
              <a:r>
                <a:rPr lang="en-US" sz="1300" dirty="0"/>
                <a:t>assignments</a:t>
              </a:r>
            </a:p>
            <a:p>
              <a:r>
                <a:rPr lang="en-US" sz="1300" dirty="0"/>
                <a:t>2. Project team assignments</a:t>
              </a:r>
            </a:p>
            <a:p>
              <a:r>
                <a:rPr lang="en-US" sz="1300" dirty="0"/>
                <a:t>3. Resource calendars</a:t>
              </a:r>
            </a:p>
            <a:p>
              <a:r>
                <a:rPr lang="en-US" sz="1300" dirty="0"/>
                <a:t>4. Change requests</a:t>
              </a:r>
            </a:p>
            <a:p>
              <a:r>
                <a:rPr lang="en-US" sz="1300" dirty="0"/>
                <a:t>5. Project management plan</a:t>
              </a:r>
            </a:p>
            <a:p>
              <a:r>
                <a:rPr lang="en-US" sz="1300" dirty="0"/>
                <a:t>updates</a:t>
              </a:r>
            </a:p>
            <a:p>
              <a:pPr lvl="1"/>
              <a:r>
                <a:rPr lang="en-US" sz="1300" dirty="0"/>
                <a:t>• Resource management plan</a:t>
              </a:r>
            </a:p>
            <a:p>
              <a:pPr lvl="1"/>
              <a:r>
                <a:rPr lang="en-US" sz="1300" dirty="0"/>
                <a:t>• Cost baseline</a:t>
              </a:r>
            </a:p>
            <a:p>
              <a:r>
                <a:rPr lang="en-US" sz="1300" dirty="0"/>
                <a:t>6. Project documents updates</a:t>
              </a:r>
            </a:p>
            <a:p>
              <a:pPr lvl="1"/>
              <a:r>
                <a:rPr lang="en-US" sz="1300" dirty="0"/>
                <a:t>• Lessons learned register</a:t>
              </a:r>
            </a:p>
            <a:p>
              <a:pPr lvl="1"/>
              <a:r>
                <a:rPr lang="en-US" sz="1300" dirty="0"/>
                <a:t>• Project schedule</a:t>
              </a:r>
            </a:p>
            <a:p>
              <a:pPr lvl="1"/>
              <a:r>
                <a:rPr lang="en-US" sz="1300" dirty="0"/>
                <a:t>• Resource breakdown</a:t>
              </a:r>
            </a:p>
            <a:p>
              <a:pPr lvl="1"/>
              <a:r>
                <a:rPr lang="en-US" sz="1300" dirty="0"/>
                <a:t>structure</a:t>
              </a:r>
            </a:p>
            <a:p>
              <a:pPr lvl="1"/>
              <a:r>
                <a:rPr lang="en-US" sz="1300" dirty="0"/>
                <a:t>• Resource requirements</a:t>
              </a:r>
            </a:p>
            <a:p>
              <a:pPr lvl="1"/>
              <a:r>
                <a:rPr lang="en-US" sz="1300" dirty="0"/>
                <a:t>• Risk register</a:t>
              </a:r>
            </a:p>
            <a:p>
              <a:pPr lvl="1"/>
              <a:r>
                <a:rPr lang="en-US" sz="1300" dirty="0"/>
                <a:t>• Stakeholder register</a:t>
              </a:r>
            </a:p>
            <a:p>
              <a:r>
                <a:rPr lang="en-US" sz="1300" dirty="0"/>
                <a:t>7. Enterprise environmental</a:t>
              </a:r>
            </a:p>
            <a:p>
              <a:r>
                <a:rPr lang="en-US" sz="1300" dirty="0"/>
                <a:t>factors updates</a:t>
              </a:r>
            </a:p>
            <a:p>
              <a:r>
                <a:rPr lang="en-US" sz="1300" dirty="0"/>
                <a:t>8. Organizational process assets</a:t>
              </a:r>
            </a:p>
            <a:p>
              <a:r>
                <a:rPr lang="en-US" sz="1300" dirty="0"/>
                <a:t>updates</a:t>
              </a:r>
              <a:endParaRPr lang="en-US" sz="1300" b="0" kern="1200" dirty="0"/>
            </a:p>
          </p:txBody>
        </p:sp>
      </p:grpSp>
      <p:sp>
        <p:nvSpPr>
          <p:cNvPr id="15" name="Rectangle 14"/>
          <p:cNvSpPr/>
          <p:nvPr/>
        </p:nvSpPr>
        <p:spPr>
          <a:xfrm>
            <a:off x="2662603" y="1356512"/>
            <a:ext cx="9402018" cy="5262979"/>
          </a:xfrm>
          <a:prstGeom prst="rect">
            <a:avLst/>
          </a:prstGeom>
        </p:spPr>
        <p:txBody>
          <a:bodyPr wrap="square">
            <a:spAutoFit/>
          </a:bodyPr>
          <a:lstStyle/>
          <a:p>
            <a:pPr>
              <a:buClr>
                <a:srgbClr val="675E47">
                  <a:lumMod val="75000"/>
                </a:srgbClr>
              </a:buClr>
            </a:pPr>
            <a:endParaRPr lang="id-ID" sz="1600" u="sng" dirty="0">
              <a:solidFill>
                <a:srgbClr val="2F2B20"/>
              </a:solidFill>
              <a:latin typeface="Cambria"/>
              <a:cs typeface="Times New Roman" panose="02020603050405020304" pitchFamily="18" charset="0"/>
            </a:endParaRPr>
          </a:p>
          <a:p>
            <a:pPr>
              <a:buFont typeface="Source Sans Pro"/>
              <a:buNone/>
            </a:pPr>
            <a:r>
              <a:rPr lang="en-US" sz="1600" b="1" dirty="0">
                <a:solidFill>
                  <a:srgbClr val="2F2B20"/>
                </a:solidFill>
                <a:latin typeface="Trebuchet MS" pitchFamily="34" charset="0"/>
              </a:rPr>
              <a:t>Lessons learned register. </a:t>
            </a:r>
            <a:r>
              <a:rPr lang="en-US" sz="1600" dirty="0" err="1">
                <a:solidFill>
                  <a:srgbClr val="2F2B20"/>
                </a:solidFill>
                <a:latin typeface="Trebuchet MS" pitchFamily="34" charset="0"/>
              </a:rPr>
              <a:t>Daftar</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pelajaran</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didapat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diperbarui</a:t>
            </a:r>
            <a:r>
              <a:rPr lang="en-US" sz="1600" dirty="0">
                <a:solidFill>
                  <a:srgbClr val="2F2B20"/>
                </a:solidFill>
                <a:latin typeface="Trebuchet MS" pitchFamily="34" charset="0"/>
              </a:rPr>
              <a:t> </a:t>
            </a:r>
            <a:r>
              <a:rPr lang="en-US" sz="1600" dirty="0" err="1">
                <a:solidFill>
                  <a:srgbClr val="2F2B20"/>
                </a:solidFill>
                <a:latin typeface="Trebuchet MS" pitchFamily="34" charset="0"/>
              </a:rPr>
              <a:t>dengan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informasi</a:t>
            </a:r>
            <a:r>
              <a:rPr lang="en-US" sz="1600" dirty="0">
                <a:solidFill>
                  <a:srgbClr val="2F2B20"/>
                </a:solidFill>
                <a:latin typeface="Trebuchet MS" pitchFamily="34" charset="0"/>
              </a:rPr>
              <a:t> </a:t>
            </a:r>
            <a:r>
              <a:rPr lang="en-US" sz="1600" dirty="0" err="1">
                <a:solidFill>
                  <a:srgbClr val="2F2B20"/>
                </a:solidFill>
                <a:latin typeface="Trebuchet MS" pitchFamily="34" charset="0"/>
              </a:rPr>
              <a:t>tentang</a:t>
            </a:r>
            <a:r>
              <a:rPr lang="en-US" sz="1600" dirty="0">
                <a:solidFill>
                  <a:srgbClr val="2F2B20"/>
                </a:solidFill>
                <a:latin typeface="Trebuchet MS" pitchFamily="34" charset="0"/>
              </a:rPr>
              <a:t> </a:t>
            </a:r>
            <a:r>
              <a:rPr lang="en-US" sz="1600" dirty="0" err="1">
                <a:solidFill>
                  <a:srgbClr val="2F2B20"/>
                </a:solidFill>
                <a:latin typeface="Trebuchet MS" pitchFamily="34" charset="0"/>
              </a:rPr>
              <a:t>tantangan</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dihadapi</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bagaimana</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mereka</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dapat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dihindari</a:t>
            </a:r>
            <a:r>
              <a:rPr lang="en-US" sz="1600" dirty="0">
                <a:solidFill>
                  <a:srgbClr val="2F2B20"/>
                </a:solidFill>
                <a:latin typeface="Trebuchet MS" pitchFamily="34" charset="0"/>
              </a:rPr>
              <a:t> </a:t>
            </a:r>
            <a:r>
              <a:rPr lang="en-US" sz="1600" dirty="0" err="1">
                <a:solidFill>
                  <a:srgbClr val="2F2B20"/>
                </a:solidFill>
                <a:latin typeface="Trebuchet MS" pitchFamily="34" charset="0"/>
              </a:rPr>
              <a:t>serta</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pendekatan</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bekerja</a:t>
            </a:r>
            <a:r>
              <a:rPr lang="en-US" sz="1600" dirty="0">
                <a:solidFill>
                  <a:srgbClr val="2F2B20"/>
                </a:solidFill>
                <a:latin typeface="Trebuchet MS" pitchFamily="34" charset="0"/>
              </a:rPr>
              <a:t> </a:t>
            </a:r>
            <a:r>
              <a:rPr lang="en-US" sz="1600" dirty="0" err="1">
                <a:solidFill>
                  <a:srgbClr val="2F2B20"/>
                </a:solidFill>
                <a:latin typeface="Trebuchet MS" pitchFamily="34" charset="0"/>
              </a:rPr>
              <a:t>dengan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baik</a:t>
            </a:r>
            <a:endParaRPr lang="en-US" sz="1600" dirty="0">
              <a:solidFill>
                <a:srgbClr val="2F2B20"/>
              </a:solidFill>
              <a:latin typeface="Trebuchet MS" pitchFamily="34" charset="0"/>
            </a:endParaRPr>
          </a:p>
          <a:p>
            <a:pPr>
              <a:buFont typeface="Source Sans Pro"/>
              <a:buNone/>
            </a:pPr>
            <a:r>
              <a:rPr lang="en-US" sz="1600" dirty="0" err="1">
                <a:solidFill>
                  <a:srgbClr val="2F2B20"/>
                </a:solidFill>
                <a:latin typeface="Trebuchet MS" pitchFamily="34" charset="0"/>
              </a:rPr>
              <a:t>memperoleh</a:t>
            </a:r>
            <a:r>
              <a:rPr lang="en-US" sz="1600" dirty="0">
                <a:solidFill>
                  <a:srgbClr val="2F2B20"/>
                </a:solidFill>
                <a:latin typeface="Trebuchet MS" pitchFamily="34" charset="0"/>
              </a:rPr>
              <a:t> </a:t>
            </a:r>
            <a:r>
              <a:rPr lang="en-US" sz="1600" dirty="0" err="1">
                <a:solidFill>
                  <a:srgbClr val="2F2B20"/>
                </a:solidFill>
                <a:latin typeface="Trebuchet MS" pitchFamily="34" charset="0"/>
              </a:rPr>
              <a:t>sumber</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daya</a:t>
            </a:r>
            <a:r>
              <a:rPr lang="en-US" sz="1600" dirty="0">
                <a:solidFill>
                  <a:srgbClr val="2F2B20"/>
                </a:solidFill>
                <a:latin typeface="Trebuchet MS" pitchFamily="34" charset="0"/>
              </a:rPr>
              <a:t>.</a:t>
            </a:r>
          </a:p>
          <a:p>
            <a:pPr>
              <a:buFont typeface="Source Sans Pro"/>
              <a:buNone/>
            </a:pPr>
            <a:endParaRPr lang="en-US" sz="1600" dirty="0">
              <a:solidFill>
                <a:srgbClr val="2F2B20"/>
              </a:solidFill>
              <a:latin typeface="Trebuchet MS" pitchFamily="34" charset="0"/>
            </a:endParaRPr>
          </a:p>
          <a:p>
            <a:pPr>
              <a:buFont typeface="Source Sans Pro"/>
              <a:buNone/>
            </a:pPr>
            <a:r>
              <a:rPr lang="en-US" sz="1600" b="1" dirty="0">
                <a:solidFill>
                  <a:srgbClr val="2F2B20"/>
                </a:solidFill>
                <a:latin typeface="Trebuchet MS" pitchFamily="34" charset="0"/>
              </a:rPr>
              <a:t>Project schedule. </a:t>
            </a:r>
            <a:r>
              <a:rPr lang="en-US" sz="1600" dirty="0" err="1">
                <a:solidFill>
                  <a:srgbClr val="2F2B20"/>
                </a:solidFill>
                <a:latin typeface="Trebuchet MS" pitchFamily="34" charset="0"/>
              </a:rPr>
              <a:t>Perubahan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jadwal</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dapat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disebabkan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oleh</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ketersediaan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sumber</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daya</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diperlukan</a:t>
            </a:r>
            <a:r>
              <a:rPr lang="en-US" sz="1600" dirty="0">
                <a:solidFill>
                  <a:srgbClr val="2F2B20"/>
                </a:solidFill>
                <a:latin typeface="Trebuchet MS" pitchFamily="34" charset="0"/>
              </a:rPr>
              <a:t>.</a:t>
            </a:r>
          </a:p>
          <a:p>
            <a:pPr>
              <a:buFont typeface="Source Sans Pro"/>
              <a:buNone/>
            </a:pPr>
            <a:endParaRPr lang="en-US" sz="1600" dirty="0">
              <a:solidFill>
                <a:srgbClr val="2F2B20"/>
              </a:solidFill>
              <a:latin typeface="Trebuchet MS" pitchFamily="34" charset="0"/>
            </a:endParaRPr>
          </a:p>
          <a:p>
            <a:pPr>
              <a:buFont typeface="Source Sans Pro"/>
              <a:buNone/>
            </a:pPr>
            <a:r>
              <a:rPr lang="en-US" sz="1600" b="1" dirty="0">
                <a:solidFill>
                  <a:srgbClr val="2F2B20"/>
                </a:solidFill>
                <a:latin typeface="Trebuchet MS" pitchFamily="34" charset="0"/>
              </a:rPr>
              <a:t>Resource breakdown structure</a:t>
            </a:r>
            <a:r>
              <a:rPr lang="en-US" sz="1600" dirty="0">
                <a:solidFill>
                  <a:srgbClr val="2F2B20"/>
                </a:solidFill>
                <a:latin typeface="Trebuchet MS" pitchFamily="34" charset="0"/>
              </a:rPr>
              <a:t>. </a:t>
            </a:r>
            <a:r>
              <a:rPr lang="en-US" sz="1600" dirty="0" err="1">
                <a:solidFill>
                  <a:srgbClr val="2F2B20"/>
                </a:solidFill>
                <a:latin typeface="Trebuchet MS" pitchFamily="34" charset="0"/>
              </a:rPr>
              <a:t>Sumber</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daya</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diperoleh</a:t>
            </a:r>
            <a:r>
              <a:rPr lang="en-US" sz="1600" dirty="0">
                <a:solidFill>
                  <a:srgbClr val="2F2B20"/>
                </a:solidFill>
                <a:latin typeface="Trebuchet MS" pitchFamily="34" charset="0"/>
              </a:rPr>
              <a:t> </a:t>
            </a:r>
            <a:r>
              <a:rPr lang="en-US" sz="1600" dirty="0" err="1">
                <a:solidFill>
                  <a:srgbClr val="2F2B20"/>
                </a:solidFill>
                <a:latin typeface="Trebuchet MS" pitchFamily="34" charset="0"/>
              </a:rPr>
              <a:t>selama</a:t>
            </a:r>
            <a:r>
              <a:rPr lang="en-US" sz="1600" dirty="0">
                <a:solidFill>
                  <a:srgbClr val="2F2B20"/>
                </a:solidFill>
                <a:latin typeface="Trebuchet MS" pitchFamily="34" charset="0"/>
              </a:rPr>
              <a:t> proses </a:t>
            </a:r>
            <a:r>
              <a:rPr lang="en-US" sz="1600" dirty="0" err="1">
                <a:solidFill>
                  <a:srgbClr val="2F2B20"/>
                </a:solidFill>
                <a:latin typeface="Trebuchet MS" pitchFamily="34" charset="0"/>
              </a:rPr>
              <a:t>ini</a:t>
            </a:r>
            <a:r>
              <a:rPr lang="en-US" sz="1600" dirty="0">
                <a:solidFill>
                  <a:srgbClr val="2F2B20"/>
                </a:solidFill>
                <a:latin typeface="Trebuchet MS" pitchFamily="34" charset="0"/>
              </a:rPr>
              <a:t> </a:t>
            </a:r>
            <a:r>
              <a:rPr lang="en-US" sz="1600" dirty="0" err="1">
                <a:solidFill>
                  <a:srgbClr val="2F2B20"/>
                </a:solidFill>
                <a:latin typeface="Trebuchet MS" pitchFamily="34" charset="0"/>
              </a:rPr>
              <a:t>dicatat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dalam</a:t>
            </a:r>
            <a:r>
              <a:rPr lang="en-US" sz="1600" dirty="0">
                <a:solidFill>
                  <a:srgbClr val="2F2B20"/>
                </a:solidFill>
                <a:latin typeface="Trebuchet MS" pitchFamily="34" charset="0"/>
              </a:rPr>
              <a:t> </a:t>
            </a:r>
            <a:r>
              <a:rPr lang="en-US" sz="1600" dirty="0" err="1">
                <a:solidFill>
                  <a:srgbClr val="2F2B20"/>
                </a:solidFill>
                <a:latin typeface="Trebuchet MS" pitchFamily="34" charset="0"/>
              </a:rPr>
              <a:t>struktur</a:t>
            </a:r>
            <a:r>
              <a:rPr lang="en-US" sz="1600" dirty="0">
                <a:solidFill>
                  <a:srgbClr val="2F2B20"/>
                </a:solidFill>
                <a:latin typeface="Trebuchet MS" pitchFamily="34" charset="0"/>
              </a:rPr>
              <a:t> </a:t>
            </a:r>
            <a:r>
              <a:rPr lang="en-US" sz="1600" dirty="0" err="1">
                <a:solidFill>
                  <a:srgbClr val="2F2B20"/>
                </a:solidFill>
                <a:latin typeface="Trebuchet MS" pitchFamily="34" charset="0"/>
              </a:rPr>
              <a:t>rincian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sumber</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daya</a:t>
            </a:r>
            <a:r>
              <a:rPr lang="en-US" sz="1600" dirty="0">
                <a:solidFill>
                  <a:srgbClr val="2F2B20"/>
                </a:solidFill>
                <a:latin typeface="Trebuchet MS" pitchFamily="34" charset="0"/>
              </a:rPr>
              <a:t>.</a:t>
            </a:r>
          </a:p>
          <a:p>
            <a:pPr>
              <a:buFont typeface="Source Sans Pro"/>
              <a:buNone/>
            </a:pPr>
            <a:endParaRPr lang="en-US" sz="1600" dirty="0">
              <a:solidFill>
                <a:srgbClr val="2F2B20"/>
              </a:solidFill>
              <a:latin typeface="Trebuchet MS" pitchFamily="34" charset="0"/>
            </a:endParaRPr>
          </a:p>
          <a:p>
            <a:pPr>
              <a:buFont typeface="Source Sans Pro"/>
              <a:buNone/>
            </a:pPr>
            <a:r>
              <a:rPr lang="en-US" sz="1600" b="1" dirty="0">
                <a:solidFill>
                  <a:srgbClr val="2F2B20"/>
                </a:solidFill>
                <a:latin typeface="Trebuchet MS" pitchFamily="34" charset="0"/>
              </a:rPr>
              <a:t>Resource requirements</a:t>
            </a:r>
            <a:r>
              <a:rPr lang="en-US" sz="1600" dirty="0">
                <a:solidFill>
                  <a:srgbClr val="2F2B20"/>
                </a:solidFill>
                <a:latin typeface="Trebuchet MS" pitchFamily="34" charset="0"/>
              </a:rPr>
              <a:t>. </a:t>
            </a:r>
            <a:r>
              <a:rPr lang="en-US" sz="1600" dirty="0" err="1">
                <a:solidFill>
                  <a:srgbClr val="2F2B20"/>
                </a:solidFill>
                <a:latin typeface="Trebuchet MS" pitchFamily="34" charset="0"/>
              </a:rPr>
              <a:t>Dokumentasi</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persyaratan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sumber</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daya</a:t>
            </a:r>
            <a:r>
              <a:rPr lang="en-US" sz="1600" dirty="0">
                <a:solidFill>
                  <a:srgbClr val="2F2B20"/>
                </a:solidFill>
                <a:latin typeface="Trebuchet MS" pitchFamily="34" charset="0"/>
              </a:rPr>
              <a:t> </a:t>
            </a:r>
            <a:r>
              <a:rPr lang="en-US" sz="1600" dirty="0" err="1">
                <a:solidFill>
                  <a:srgbClr val="2F2B20"/>
                </a:solidFill>
                <a:latin typeface="Trebuchet MS" pitchFamily="34" charset="0"/>
              </a:rPr>
              <a:t>diperbarui</a:t>
            </a:r>
            <a:r>
              <a:rPr lang="en-US" sz="1600" dirty="0">
                <a:solidFill>
                  <a:srgbClr val="2F2B20"/>
                </a:solidFill>
                <a:latin typeface="Trebuchet MS" pitchFamily="34" charset="0"/>
              </a:rPr>
              <a:t>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mencerminkan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sumber</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daya</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diperoleh</a:t>
            </a:r>
            <a:r>
              <a:rPr lang="en-US" sz="1600" dirty="0">
                <a:solidFill>
                  <a:srgbClr val="2F2B20"/>
                </a:solidFill>
                <a:latin typeface="Trebuchet MS" pitchFamily="34" charset="0"/>
              </a:rPr>
              <a:t>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a:t>
            </a:r>
          </a:p>
          <a:p>
            <a:pPr>
              <a:buFont typeface="Source Sans Pro"/>
              <a:buNone/>
            </a:pPr>
            <a:endParaRPr lang="en-US" sz="1600" dirty="0">
              <a:solidFill>
                <a:srgbClr val="2F2B20"/>
              </a:solidFill>
              <a:latin typeface="Trebuchet MS" pitchFamily="34" charset="0"/>
            </a:endParaRPr>
          </a:p>
          <a:p>
            <a:pPr>
              <a:buFont typeface="Source Sans Pro"/>
              <a:buNone/>
            </a:pPr>
            <a:r>
              <a:rPr lang="en-US" sz="1600" b="1" dirty="0">
                <a:solidFill>
                  <a:srgbClr val="2F2B20"/>
                </a:solidFill>
                <a:latin typeface="Trebuchet MS" pitchFamily="34" charset="0"/>
              </a:rPr>
              <a:t>Risk register</a:t>
            </a:r>
            <a:r>
              <a:rPr lang="en-US" sz="1600" dirty="0">
                <a:solidFill>
                  <a:srgbClr val="2F2B20"/>
                </a:solidFill>
                <a:latin typeface="Trebuchet MS" pitchFamily="34" charset="0"/>
              </a:rPr>
              <a:t>. </a:t>
            </a:r>
            <a:r>
              <a:rPr lang="en-US" sz="1600" dirty="0" err="1">
                <a:solidFill>
                  <a:srgbClr val="2F2B20"/>
                </a:solidFill>
                <a:latin typeface="Trebuchet MS" pitchFamily="34" charset="0"/>
              </a:rPr>
              <a:t>Risiko</a:t>
            </a:r>
            <a:r>
              <a:rPr lang="en-US" sz="1600" dirty="0">
                <a:solidFill>
                  <a:srgbClr val="2F2B20"/>
                </a:solidFill>
                <a:latin typeface="Trebuchet MS" pitchFamily="34" charset="0"/>
              </a:rPr>
              <a:t> </a:t>
            </a:r>
            <a:r>
              <a:rPr lang="en-US" sz="1600" dirty="0" err="1">
                <a:solidFill>
                  <a:srgbClr val="2F2B20"/>
                </a:solidFill>
                <a:latin typeface="Trebuchet MS" pitchFamily="34" charset="0"/>
              </a:rPr>
              <a:t>baru</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diidentifikasi</a:t>
            </a:r>
            <a:r>
              <a:rPr lang="en-US" sz="1600" dirty="0">
                <a:solidFill>
                  <a:srgbClr val="2F2B20"/>
                </a:solidFill>
                <a:latin typeface="Trebuchet MS" pitchFamily="34" charset="0"/>
              </a:rPr>
              <a:t> </a:t>
            </a:r>
            <a:r>
              <a:rPr lang="en-US" sz="1600" dirty="0" err="1">
                <a:solidFill>
                  <a:srgbClr val="2F2B20"/>
                </a:solidFill>
                <a:latin typeface="Trebuchet MS" pitchFamily="34" charset="0"/>
              </a:rPr>
              <a:t>selama</a:t>
            </a:r>
            <a:r>
              <a:rPr lang="en-US" sz="1600" dirty="0">
                <a:solidFill>
                  <a:srgbClr val="2F2B20"/>
                </a:solidFill>
                <a:latin typeface="Trebuchet MS" pitchFamily="34" charset="0"/>
              </a:rPr>
              <a:t> proses </a:t>
            </a:r>
            <a:r>
              <a:rPr lang="en-US" sz="1600" dirty="0" err="1">
                <a:solidFill>
                  <a:srgbClr val="2F2B20"/>
                </a:solidFill>
                <a:latin typeface="Trebuchet MS" pitchFamily="34" charset="0"/>
              </a:rPr>
              <a:t>ini</a:t>
            </a:r>
            <a:r>
              <a:rPr lang="en-US" sz="1600" dirty="0">
                <a:solidFill>
                  <a:srgbClr val="2F2B20"/>
                </a:solidFill>
                <a:latin typeface="Trebuchet MS" pitchFamily="34" charset="0"/>
              </a:rPr>
              <a:t> </a:t>
            </a:r>
            <a:r>
              <a:rPr lang="en-US" sz="1600" dirty="0" err="1">
                <a:solidFill>
                  <a:srgbClr val="2F2B20"/>
                </a:solidFill>
                <a:latin typeface="Trebuchet MS" pitchFamily="34" charset="0"/>
              </a:rPr>
              <a:t>dicatat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dalam</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daftar</a:t>
            </a:r>
            <a:r>
              <a:rPr lang="en-US" sz="1600" dirty="0">
                <a:solidFill>
                  <a:srgbClr val="2F2B20"/>
                </a:solidFill>
                <a:latin typeface="Trebuchet MS" pitchFamily="34" charset="0"/>
              </a:rPr>
              <a:t> </a:t>
            </a:r>
            <a:r>
              <a:rPr lang="en-US" sz="1600" dirty="0" err="1">
                <a:solidFill>
                  <a:srgbClr val="2F2B20"/>
                </a:solidFill>
                <a:latin typeface="Trebuchet MS" pitchFamily="34" charset="0"/>
              </a:rPr>
              <a:t>risiko</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dikelola</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menggunakan</a:t>
            </a:r>
            <a:r>
              <a:rPr lang="en-US" sz="1600" dirty="0">
                <a:solidFill>
                  <a:srgbClr val="2F2B20"/>
                </a:solidFill>
                <a:latin typeface="Trebuchet MS" pitchFamily="34" charset="0"/>
              </a:rPr>
              <a:t> proses </a:t>
            </a:r>
            <a:r>
              <a:rPr lang="en-US" sz="1600" dirty="0" err="1">
                <a:solidFill>
                  <a:srgbClr val="2F2B20"/>
                </a:solidFill>
                <a:latin typeface="Trebuchet MS" pitchFamily="34" charset="0"/>
              </a:rPr>
              <a:t>manajemen</a:t>
            </a:r>
            <a:r>
              <a:rPr lang="en-US" sz="1600" dirty="0">
                <a:solidFill>
                  <a:srgbClr val="2F2B20"/>
                </a:solidFill>
                <a:latin typeface="Trebuchet MS" pitchFamily="34" charset="0"/>
              </a:rPr>
              <a:t> </a:t>
            </a:r>
            <a:r>
              <a:rPr lang="en-US" sz="1600" dirty="0" err="1">
                <a:solidFill>
                  <a:srgbClr val="2F2B20"/>
                </a:solidFill>
                <a:latin typeface="Trebuchet MS" pitchFamily="34" charset="0"/>
              </a:rPr>
              <a:t>risiko</a:t>
            </a:r>
            <a:r>
              <a:rPr lang="en-US" sz="1600" dirty="0">
                <a:solidFill>
                  <a:srgbClr val="2F2B20"/>
                </a:solidFill>
                <a:latin typeface="Trebuchet MS" pitchFamily="34" charset="0"/>
              </a:rPr>
              <a:t>.</a:t>
            </a:r>
          </a:p>
          <a:p>
            <a:pPr>
              <a:buFont typeface="Source Sans Pro"/>
              <a:buNone/>
            </a:pPr>
            <a:endParaRPr lang="en-US" sz="1600" dirty="0">
              <a:solidFill>
                <a:srgbClr val="2F2B20"/>
              </a:solidFill>
              <a:latin typeface="Trebuchet MS" pitchFamily="34" charset="0"/>
            </a:endParaRPr>
          </a:p>
          <a:p>
            <a:pPr>
              <a:buFont typeface="Source Sans Pro"/>
              <a:buNone/>
            </a:pPr>
            <a:r>
              <a:rPr lang="en-US" sz="1600" b="1" dirty="0">
                <a:solidFill>
                  <a:srgbClr val="2F2B20"/>
                </a:solidFill>
                <a:latin typeface="Trebuchet MS" pitchFamily="34" charset="0"/>
              </a:rPr>
              <a:t>Stakeholder register</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Daftar</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pemangku</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kepentingan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diperbarui</a:t>
            </a:r>
            <a:r>
              <a:rPr lang="en-US" sz="1600" dirty="0">
                <a:solidFill>
                  <a:srgbClr val="2F2B20"/>
                </a:solidFill>
                <a:latin typeface="Trebuchet MS" pitchFamily="34" charset="0"/>
              </a:rPr>
              <a:t> </a:t>
            </a:r>
            <a:r>
              <a:rPr lang="en-US" sz="1600" dirty="0" err="1">
                <a:solidFill>
                  <a:srgbClr val="2F2B20"/>
                </a:solidFill>
                <a:latin typeface="Trebuchet MS" pitchFamily="34" charset="0"/>
              </a:rPr>
              <a:t>dengan</a:t>
            </a:r>
            <a:r>
              <a:rPr lang="en-US" sz="1600" dirty="0">
                <a:solidFill>
                  <a:srgbClr val="2F2B20"/>
                </a:solidFill>
                <a:latin typeface="Trebuchet MS" pitchFamily="34" charset="0"/>
              </a:rPr>
              <a:t> para </a:t>
            </a:r>
            <a:r>
              <a:rPr lang="en-US" sz="1600" dirty="0" err="1">
                <a:solidFill>
                  <a:srgbClr val="2F2B20"/>
                </a:solidFill>
                <a:latin typeface="Trebuchet MS" pitchFamily="34" charset="0"/>
              </a:rPr>
              <a:t>pemangku</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kepentingan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baru</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informasi</a:t>
            </a:r>
            <a:r>
              <a:rPr lang="en-US" sz="1600" dirty="0">
                <a:solidFill>
                  <a:srgbClr val="2F2B20"/>
                </a:solidFill>
                <a:latin typeface="Trebuchet MS" pitchFamily="34" charset="0"/>
              </a:rPr>
              <a:t> </a:t>
            </a:r>
            <a:r>
              <a:rPr lang="en-US" sz="1600" dirty="0" err="1">
                <a:solidFill>
                  <a:srgbClr val="2F2B20"/>
                </a:solidFill>
                <a:latin typeface="Trebuchet MS" pitchFamily="34" charset="0"/>
              </a:rPr>
              <a:t>baru</a:t>
            </a:r>
            <a:r>
              <a:rPr lang="en-US" sz="1600" dirty="0">
                <a:solidFill>
                  <a:srgbClr val="2F2B20"/>
                </a:solidFill>
                <a:latin typeface="Trebuchet MS" pitchFamily="34" charset="0"/>
              </a:rPr>
              <a:t> </a:t>
            </a:r>
            <a:r>
              <a:rPr lang="en-US" sz="1600" dirty="0" err="1">
                <a:solidFill>
                  <a:srgbClr val="2F2B20"/>
                </a:solidFill>
                <a:latin typeface="Trebuchet MS" pitchFamily="34" charset="0"/>
              </a:rPr>
              <a:t>tentang</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pemangku</a:t>
            </a:r>
            <a:r>
              <a:rPr lang="en-US" sz="1600" dirty="0">
                <a:solidFill>
                  <a:srgbClr val="2F2B20"/>
                </a:solidFill>
                <a:latin typeface="Trebuchet MS" pitchFamily="34" charset="0"/>
              </a:rPr>
              <a:t> </a:t>
            </a:r>
            <a:r>
              <a:rPr lang="en-US" sz="1600" dirty="0" err="1">
                <a:solidFill>
                  <a:srgbClr val="2F2B20"/>
                </a:solidFill>
                <a:latin typeface="Trebuchet MS" pitchFamily="34" charset="0"/>
              </a:rPr>
              <a:t>kepentingan</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ada</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telah</a:t>
            </a:r>
            <a:r>
              <a:rPr lang="en-US" sz="1600" dirty="0">
                <a:solidFill>
                  <a:srgbClr val="2F2B20"/>
                </a:solidFill>
                <a:latin typeface="Trebuchet MS" pitchFamily="34" charset="0"/>
              </a:rPr>
              <a:t> </a:t>
            </a:r>
            <a:r>
              <a:rPr lang="en-US" sz="1600" dirty="0" err="1">
                <a:solidFill>
                  <a:srgbClr val="2F2B20"/>
                </a:solidFill>
                <a:latin typeface="Trebuchet MS" pitchFamily="34" charset="0"/>
              </a:rPr>
              <a:t>diperoleh</a:t>
            </a:r>
            <a:r>
              <a:rPr lang="en-US" sz="1600" dirty="0">
                <a:solidFill>
                  <a:srgbClr val="2F2B20"/>
                </a:solidFill>
                <a:latin typeface="Trebuchet MS" pitchFamily="34" charset="0"/>
              </a:rPr>
              <a:t> </a:t>
            </a:r>
            <a:r>
              <a:rPr lang="en-US" sz="1600" dirty="0" err="1">
                <a:solidFill>
                  <a:srgbClr val="2F2B20"/>
                </a:solidFill>
                <a:latin typeface="Trebuchet MS" pitchFamily="34" charset="0"/>
              </a:rPr>
              <a:t>sebagai</a:t>
            </a:r>
            <a:r>
              <a:rPr lang="en-US" sz="1600" dirty="0">
                <a:solidFill>
                  <a:srgbClr val="2F2B20"/>
                </a:solidFill>
                <a:latin typeface="Trebuchet MS" pitchFamily="34" charset="0"/>
              </a:rPr>
              <a:t> </a:t>
            </a:r>
            <a:r>
              <a:rPr lang="en-US" sz="1600" dirty="0" err="1">
                <a:solidFill>
                  <a:srgbClr val="2F2B20"/>
                </a:solidFill>
                <a:latin typeface="Trebuchet MS" pitchFamily="34" charset="0"/>
              </a:rPr>
              <a:t>hasil</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dari</a:t>
            </a:r>
            <a:r>
              <a:rPr lang="en-US" sz="1600" dirty="0">
                <a:solidFill>
                  <a:srgbClr val="2F2B20"/>
                </a:solidFill>
                <a:latin typeface="Trebuchet MS" pitchFamily="34" charset="0"/>
              </a:rPr>
              <a:t> proses </a:t>
            </a:r>
            <a:r>
              <a:rPr lang="en-US" sz="1600" dirty="0" err="1">
                <a:solidFill>
                  <a:srgbClr val="2F2B20"/>
                </a:solidFill>
                <a:latin typeface="Trebuchet MS" pitchFamily="34" charset="0"/>
              </a:rPr>
              <a:t>ini</a:t>
            </a:r>
            <a:r>
              <a:rPr lang="en-US" sz="1600" dirty="0">
                <a:solidFill>
                  <a:srgbClr val="2F2B20"/>
                </a:solidFill>
                <a:latin typeface="Trebuchet MS" pitchFamily="34" charset="0"/>
              </a:rPr>
              <a:t>.</a:t>
            </a:r>
          </a:p>
        </p:txBody>
      </p:sp>
      <p:graphicFrame>
        <p:nvGraphicFramePr>
          <p:cNvPr id="16" name="Diagram 15"/>
          <p:cNvGraphicFramePr/>
          <p:nvPr>
            <p:extLst>
              <p:ext uri="{D42A27DB-BD31-4B8C-83A1-F6EECF244321}">
                <p14:modId xmlns:p14="http://schemas.microsoft.com/office/powerpoint/2010/main" val="307132167"/>
              </p:ext>
            </p:extLst>
          </p:nvPr>
        </p:nvGraphicFramePr>
        <p:xfrm>
          <a:off x="2662603" y="867572"/>
          <a:ext cx="8690159" cy="7779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62181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Acquire Project Team : </a:t>
            </a:r>
            <a:r>
              <a:rPr lang="en-US" sz="3600" b="1" dirty="0">
                <a:solidFill>
                  <a:srgbClr val="FF0000"/>
                </a:solidFill>
              </a:rPr>
              <a:t>OUTPUT</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grpSp>
        <p:nvGrpSpPr>
          <p:cNvPr id="5" name="Group 4"/>
          <p:cNvGrpSpPr/>
          <p:nvPr/>
        </p:nvGrpSpPr>
        <p:grpSpPr>
          <a:xfrm>
            <a:off x="50639" y="801510"/>
            <a:ext cx="2438942" cy="5750221"/>
            <a:chOff x="50639" y="801510"/>
            <a:chExt cx="2438942" cy="5750221"/>
          </a:xfrm>
        </p:grpSpPr>
        <p:sp>
          <p:nvSpPr>
            <p:cNvPr id="24" name="Freeform 23"/>
            <p:cNvSpPr/>
            <p:nvPr/>
          </p:nvSpPr>
          <p:spPr>
            <a:xfrm>
              <a:off x="50639" y="801510"/>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25" name="Freeform 24"/>
            <p:cNvSpPr/>
            <p:nvPr/>
          </p:nvSpPr>
          <p:spPr>
            <a:xfrm>
              <a:off x="121254" y="1357952"/>
              <a:ext cx="2368327" cy="5193779"/>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300" dirty="0"/>
                <a:t>1. Physical resource</a:t>
              </a:r>
            </a:p>
            <a:p>
              <a:r>
                <a:rPr lang="en-US" sz="1300" dirty="0"/>
                <a:t>assignments</a:t>
              </a:r>
            </a:p>
            <a:p>
              <a:r>
                <a:rPr lang="en-US" sz="1300" dirty="0"/>
                <a:t>2. Project team assignments</a:t>
              </a:r>
            </a:p>
            <a:p>
              <a:r>
                <a:rPr lang="en-US" sz="1300" dirty="0"/>
                <a:t>3. Resource calendars</a:t>
              </a:r>
            </a:p>
            <a:p>
              <a:r>
                <a:rPr lang="en-US" sz="1300" dirty="0"/>
                <a:t>4. Change requests</a:t>
              </a:r>
            </a:p>
            <a:p>
              <a:r>
                <a:rPr lang="en-US" sz="1300" dirty="0"/>
                <a:t>5. Project management plan</a:t>
              </a:r>
            </a:p>
            <a:p>
              <a:r>
                <a:rPr lang="en-US" sz="1300" dirty="0"/>
                <a:t>updates</a:t>
              </a:r>
            </a:p>
            <a:p>
              <a:pPr lvl="1"/>
              <a:r>
                <a:rPr lang="en-US" sz="1300" dirty="0"/>
                <a:t>• Resource management plan</a:t>
              </a:r>
            </a:p>
            <a:p>
              <a:pPr lvl="1"/>
              <a:r>
                <a:rPr lang="en-US" sz="1300" dirty="0"/>
                <a:t>• Cost baseline</a:t>
              </a:r>
            </a:p>
            <a:p>
              <a:r>
                <a:rPr lang="en-US" sz="1300" dirty="0"/>
                <a:t>6. Project documents updates</a:t>
              </a:r>
            </a:p>
            <a:p>
              <a:pPr lvl="1"/>
              <a:r>
                <a:rPr lang="en-US" sz="1300" dirty="0"/>
                <a:t>• Lessons learned register</a:t>
              </a:r>
            </a:p>
            <a:p>
              <a:pPr lvl="1"/>
              <a:r>
                <a:rPr lang="en-US" sz="1300" dirty="0"/>
                <a:t>• Project schedule</a:t>
              </a:r>
            </a:p>
            <a:p>
              <a:pPr lvl="1"/>
              <a:r>
                <a:rPr lang="en-US" sz="1300" dirty="0"/>
                <a:t>• Resource breakdown</a:t>
              </a:r>
            </a:p>
            <a:p>
              <a:pPr lvl="1"/>
              <a:r>
                <a:rPr lang="en-US" sz="1300" dirty="0"/>
                <a:t>structure</a:t>
              </a:r>
            </a:p>
            <a:p>
              <a:pPr lvl="1"/>
              <a:r>
                <a:rPr lang="en-US" sz="1300" dirty="0"/>
                <a:t>• Resource requirements</a:t>
              </a:r>
            </a:p>
            <a:p>
              <a:pPr lvl="1"/>
              <a:r>
                <a:rPr lang="en-US" sz="1300" dirty="0"/>
                <a:t>• Risk register</a:t>
              </a:r>
            </a:p>
            <a:p>
              <a:pPr lvl="1"/>
              <a:r>
                <a:rPr lang="en-US" sz="1300" dirty="0"/>
                <a:t>• Stakeholder register</a:t>
              </a:r>
            </a:p>
            <a:p>
              <a:r>
                <a:rPr lang="en-US" sz="1300" dirty="0"/>
                <a:t>7. Enterprise environmental</a:t>
              </a:r>
            </a:p>
            <a:p>
              <a:r>
                <a:rPr lang="en-US" sz="1300" dirty="0"/>
                <a:t>factors updates</a:t>
              </a:r>
            </a:p>
            <a:p>
              <a:r>
                <a:rPr lang="en-US" sz="1300" dirty="0"/>
                <a:t>8. Organizational process assets</a:t>
              </a:r>
            </a:p>
            <a:p>
              <a:r>
                <a:rPr lang="en-US" sz="1300" dirty="0"/>
                <a:t>updates</a:t>
              </a:r>
              <a:endParaRPr lang="en-US" sz="1300" b="0" kern="1200" dirty="0"/>
            </a:p>
          </p:txBody>
        </p:sp>
      </p:grpSp>
      <p:sp>
        <p:nvSpPr>
          <p:cNvPr id="15" name="Rectangle 14"/>
          <p:cNvSpPr/>
          <p:nvPr/>
        </p:nvSpPr>
        <p:spPr>
          <a:xfrm>
            <a:off x="2662603" y="1356512"/>
            <a:ext cx="9402018" cy="1077218"/>
          </a:xfrm>
          <a:prstGeom prst="rect">
            <a:avLst/>
          </a:prstGeom>
        </p:spPr>
        <p:txBody>
          <a:bodyPr wrap="square">
            <a:spAutoFit/>
          </a:bodyPr>
          <a:lstStyle/>
          <a:p>
            <a:pPr>
              <a:buClr>
                <a:srgbClr val="675E47">
                  <a:lumMod val="75000"/>
                </a:srgbClr>
              </a:buClr>
            </a:pPr>
            <a:endParaRPr lang="id-ID" sz="1600" u="sng" dirty="0">
              <a:solidFill>
                <a:srgbClr val="2F2B20"/>
              </a:solidFill>
              <a:latin typeface="Cambria"/>
              <a:cs typeface="Times New Roman" panose="02020603050405020304" pitchFamily="18" charset="0"/>
            </a:endParaRPr>
          </a:p>
          <a:p>
            <a:pPr>
              <a:buFont typeface="Source Sans Pro"/>
              <a:buNone/>
            </a:pPr>
            <a:r>
              <a:rPr lang="en-US" sz="1600" b="1" dirty="0" err="1">
                <a:solidFill>
                  <a:srgbClr val="2F2B20"/>
                </a:solidFill>
                <a:latin typeface="Trebuchet MS" pitchFamily="34" charset="0"/>
              </a:rPr>
              <a:t>Faktor</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lingkungan</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perusahaan</a:t>
            </a:r>
            <a:r>
              <a:rPr lang="en-US" sz="1600" b="1" dirty="0">
                <a:solidFill>
                  <a:srgbClr val="2F2B20"/>
                </a:solidFill>
                <a:latin typeface="Trebuchet MS" pitchFamily="34" charset="0"/>
              </a:rPr>
              <a:t> yang </a:t>
            </a:r>
            <a:r>
              <a:rPr lang="en-US" sz="1600" b="1" dirty="0" err="1">
                <a:solidFill>
                  <a:srgbClr val="2F2B20"/>
                </a:solidFill>
                <a:latin typeface="Trebuchet MS" pitchFamily="34" charset="0"/>
              </a:rPr>
              <a:t>diperbarui</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termasuk</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tetapi</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tidak</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terbatas</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pada</a:t>
            </a:r>
            <a:r>
              <a:rPr lang="en-US" sz="1600" b="1" dirty="0">
                <a:solidFill>
                  <a:srgbClr val="2F2B20"/>
                </a:solidFill>
                <a:latin typeface="Trebuchet MS" pitchFamily="34" charset="0"/>
              </a:rPr>
              <a:t>:</a:t>
            </a:r>
          </a:p>
          <a:p>
            <a:pPr marL="285750" indent="-285750">
              <a:buFont typeface="Arial" panose="020B0604020202020204" pitchFamily="34" charset="0"/>
              <a:buChar char="•"/>
            </a:pPr>
            <a:r>
              <a:rPr lang="en-US" sz="1600" b="1" dirty="0" err="1">
                <a:solidFill>
                  <a:srgbClr val="2F2B20"/>
                </a:solidFill>
                <a:latin typeface="Trebuchet MS" pitchFamily="34" charset="0"/>
              </a:rPr>
              <a:t>Ketersediaan</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sumber</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daya</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dalam</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organisasi</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dan</a:t>
            </a:r>
            <a:endParaRPr lang="en-US" sz="1600" b="1" dirty="0">
              <a:solidFill>
                <a:srgbClr val="2F2B20"/>
              </a:solidFill>
              <a:latin typeface="Trebuchet MS" pitchFamily="34" charset="0"/>
            </a:endParaRPr>
          </a:p>
          <a:p>
            <a:pPr marL="285750" indent="-285750">
              <a:buFont typeface="Arial" panose="020B0604020202020204" pitchFamily="34" charset="0"/>
              <a:buChar char="•"/>
            </a:pPr>
            <a:r>
              <a:rPr lang="en-US" sz="1600" b="1" dirty="0" err="1">
                <a:solidFill>
                  <a:srgbClr val="2F2B20"/>
                </a:solidFill>
                <a:latin typeface="Trebuchet MS" pitchFamily="34" charset="0"/>
              </a:rPr>
              <a:t>Jumlah</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sumber</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daya</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habis</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pakai</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organisasi</a:t>
            </a:r>
            <a:r>
              <a:rPr lang="en-US" sz="1600" b="1" dirty="0">
                <a:solidFill>
                  <a:srgbClr val="2F2B20"/>
                </a:solidFill>
                <a:latin typeface="Trebuchet MS" pitchFamily="34" charset="0"/>
              </a:rPr>
              <a:t> yang </a:t>
            </a:r>
            <a:r>
              <a:rPr lang="en-US" sz="1600" b="1" dirty="0" err="1">
                <a:solidFill>
                  <a:srgbClr val="2F2B20"/>
                </a:solidFill>
                <a:latin typeface="Trebuchet MS" pitchFamily="34" charset="0"/>
              </a:rPr>
              <a:t>telah</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digunakan</a:t>
            </a:r>
            <a:r>
              <a:rPr lang="en-US" sz="1600" b="1" dirty="0">
                <a:solidFill>
                  <a:srgbClr val="2F2B20"/>
                </a:solidFill>
                <a:latin typeface="Trebuchet MS" pitchFamily="34" charset="0"/>
              </a:rPr>
              <a:t>.</a:t>
            </a:r>
            <a:endParaRPr lang="en-US" sz="1600" dirty="0">
              <a:solidFill>
                <a:srgbClr val="2F2B20"/>
              </a:solidFill>
              <a:latin typeface="Trebuchet MS" pitchFamily="34" charset="0"/>
            </a:endParaRPr>
          </a:p>
        </p:txBody>
      </p:sp>
      <p:graphicFrame>
        <p:nvGraphicFramePr>
          <p:cNvPr id="16" name="Diagram 15"/>
          <p:cNvGraphicFramePr/>
          <p:nvPr>
            <p:extLst>
              <p:ext uri="{D42A27DB-BD31-4B8C-83A1-F6EECF244321}">
                <p14:modId xmlns:p14="http://schemas.microsoft.com/office/powerpoint/2010/main" val="3664978213"/>
              </p:ext>
            </p:extLst>
          </p:nvPr>
        </p:nvGraphicFramePr>
        <p:xfrm>
          <a:off x="2662603" y="867572"/>
          <a:ext cx="8690159" cy="7779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a:off x="2789982" y="3228530"/>
            <a:ext cx="9402018" cy="1077218"/>
          </a:xfrm>
          <a:prstGeom prst="rect">
            <a:avLst/>
          </a:prstGeom>
        </p:spPr>
        <p:txBody>
          <a:bodyPr wrap="square">
            <a:spAutoFit/>
          </a:bodyPr>
          <a:lstStyle/>
          <a:p>
            <a:pPr>
              <a:buClr>
                <a:srgbClr val="675E47">
                  <a:lumMod val="75000"/>
                </a:srgbClr>
              </a:buClr>
            </a:pPr>
            <a:endParaRPr lang="id-ID" sz="1600" u="sng" dirty="0">
              <a:solidFill>
                <a:srgbClr val="2F2B20"/>
              </a:solidFill>
              <a:latin typeface="Cambria"/>
              <a:cs typeface="Times New Roman" panose="02020603050405020304" pitchFamily="18" charset="0"/>
            </a:endParaRPr>
          </a:p>
          <a:p>
            <a:pPr>
              <a:buFont typeface="Source Sans Pro"/>
              <a:buNone/>
            </a:pPr>
            <a:r>
              <a:rPr lang="en-US" sz="1600" b="1" dirty="0" err="1">
                <a:solidFill>
                  <a:srgbClr val="2F2B20"/>
                </a:solidFill>
                <a:latin typeface="Trebuchet MS" pitchFamily="34" charset="0"/>
              </a:rPr>
              <a:t>Aset</a:t>
            </a:r>
            <a:r>
              <a:rPr lang="en-US" sz="1600" b="1" dirty="0">
                <a:solidFill>
                  <a:srgbClr val="2F2B20"/>
                </a:solidFill>
                <a:latin typeface="Trebuchet MS" pitchFamily="34" charset="0"/>
              </a:rPr>
              <a:t> proses </a:t>
            </a:r>
            <a:r>
              <a:rPr lang="en-US" sz="1600" b="1" dirty="0" err="1">
                <a:solidFill>
                  <a:srgbClr val="2F2B20"/>
                </a:solidFill>
                <a:latin typeface="Trebuchet MS" pitchFamily="34" charset="0"/>
              </a:rPr>
              <a:t>organisasi</a:t>
            </a:r>
            <a:r>
              <a:rPr lang="en-US" sz="1600" b="1" dirty="0">
                <a:solidFill>
                  <a:srgbClr val="2F2B20"/>
                </a:solidFill>
                <a:latin typeface="Trebuchet MS" pitchFamily="34" charset="0"/>
              </a:rPr>
              <a:t> yang </a:t>
            </a:r>
            <a:r>
              <a:rPr lang="en-US" sz="1600" b="1" dirty="0" err="1">
                <a:solidFill>
                  <a:srgbClr val="2F2B20"/>
                </a:solidFill>
                <a:latin typeface="Trebuchet MS" pitchFamily="34" charset="0"/>
              </a:rPr>
              <a:t>diperbarui</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sebagai</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hasil</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dari</a:t>
            </a:r>
            <a:r>
              <a:rPr lang="en-US" sz="1600" b="1" dirty="0">
                <a:solidFill>
                  <a:srgbClr val="2F2B20"/>
                </a:solidFill>
                <a:latin typeface="Trebuchet MS" pitchFamily="34" charset="0"/>
              </a:rPr>
              <a:t> proses Acquire Resources </a:t>
            </a:r>
            <a:r>
              <a:rPr lang="en-US" sz="1600" b="1" dirty="0" err="1">
                <a:solidFill>
                  <a:srgbClr val="2F2B20"/>
                </a:solidFill>
                <a:latin typeface="Trebuchet MS" pitchFamily="34" charset="0"/>
              </a:rPr>
              <a:t>termasuk</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tetapi</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tidak</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terbatas</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pada</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dokumentasi</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terkait</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dengan</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perolehan</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penugasan</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dan</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alokasi</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sumber</a:t>
            </a:r>
            <a:r>
              <a:rPr lang="en-US" sz="1600" b="1" dirty="0">
                <a:solidFill>
                  <a:srgbClr val="2F2B20"/>
                </a:solidFill>
                <a:latin typeface="Trebuchet MS" pitchFamily="34" charset="0"/>
              </a:rPr>
              <a:t> </a:t>
            </a:r>
            <a:r>
              <a:rPr lang="en-US" sz="1600" b="1" dirty="0" err="1">
                <a:solidFill>
                  <a:srgbClr val="2F2B20"/>
                </a:solidFill>
                <a:latin typeface="Trebuchet MS" pitchFamily="34" charset="0"/>
              </a:rPr>
              <a:t>daya</a:t>
            </a:r>
            <a:endParaRPr lang="en-US" sz="1600" dirty="0">
              <a:solidFill>
                <a:srgbClr val="2F2B20"/>
              </a:solidFill>
              <a:latin typeface="Trebuchet MS" pitchFamily="34" charset="0"/>
            </a:endParaRPr>
          </a:p>
        </p:txBody>
      </p:sp>
      <p:graphicFrame>
        <p:nvGraphicFramePr>
          <p:cNvPr id="10" name="Diagram 9"/>
          <p:cNvGraphicFramePr/>
          <p:nvPr>
            <p:extLst>
              <p:ext uri="{D42A27DB-BD31-4B8C-83A1-F6EECF244321}">
                <p14:modId xmlns:p14="http://schemas.microsoft.com/office/powerpoint/2010/main" val="3536870231"/>
              </p:ext>
            </p:extLst>
          </p:nvPr>
        </p:nvGraphicFramePr>
        <p:xfrm>
          <a:off x="2789982" y="2739590"/>
          <a:ext cx="8690159" cy="7779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43367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528429"/>
          </a:xfrm>
          <a:prstGeom prst="rect">
            <a:avLst/>
          </a:prstGeom>
          <a:solidFill>
            <a:schemeClr val="accent1"/>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defTabSz="889000">
              <a:lnSpc>
                <a:spcPct val="90000"/>
              </a:lnSpc>
              <a:spcAft>
                <a:spcPct val="35000"/>
              </a:spcAft>
            </a:pPr>
            <a:r>
              <a:rPr lang="en-US" sz="3200" b="1" dirty="0"/>
              <a:t>Develop Team</a:t>
            </a:r>
          </a:p>
        </p:txBody>
      </p:sp>
      <p:sp>
        <p:nvSpPr>
          <p:cNvPr id="21" name="Rounded Rectangle 20"/>
          <p:cNvSpPr/>
          <p:nvPr/>
        </p:nvSpPr>
        <p:spPr>
          <a:xfrm>
            <a:off x="374240" y="1585456"/>
            <a:ext cx="1778127" cy="1602720"/>
          </a:xfrm>
          <a:prstGeom prst="roundRect">
            <a:avLst>
              <a:gd name="adj" fmla="val 10000"/>
            </a:avLst>
          </a:prstGeom>
          <a:blipFill>
            <a:blip r:embed="rId2" cstate="print">
              <a:extLst>
                <a:ext uri="{28A0092B-C50C-407E-A947-70E740481C1C}">
                  <a14:useLocalDpi xmlns:a14="http://schemas.microsoft.com/office/drawing/2010/main" val="0"/>
                </a:ext>
              </a:extLst>
            </a:blip>
            <a:srcRect/>
            <a:stretch>
              <a:fillRect l="-26000" r="-26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2" name="Freeform 21"/>
          <p:cNvSpPr/>
          <p:nvPr/>
        </p:nvSpPr>
        <p:spPr>
          <a:xfrm>
            <a:off x="713327" y="2593939"/>
            <a:ext cx="1468237" cy="771374"/>
          </a:xfrm>
          <a:custGeom>
            <a:avLst/>
            <a:gdLst>
              <a:gd name="connsiteX0" fmla="*/ 0 w 1468237"/>
              <a:gd name="connsiteY0" fmla="*/ 88313 h 883125"/>
              <a:gd name="connsiteX1" fmla="*/ 88313 w 1468237"/>
              <a:gd name="connsiteY1" fmla="*/ 0 h 883125"/>
              <a:gd name="connsiteX2" fmla="*/ 1379925 w 1468237"/>
              <a:gd name="connsiteY2" fmla="*/ 0 h 883125"/>
              <a:gd name="connsiteX3" fmla="*/ 1468238 w 1468237"/>
              <a:gd name="connsiteY3" fmla="*/ 88313 h 883125"/>
              <a:gd name="connsiteX4" fmla="*/ 1468237 w 1468237"/>
              <a:gd name="connsiteY4" fmla="*/ 794813 h 883125"/>
              <a:gd name="connsiteX5" fmla="*/ 1379924 w 1468237"/>
              <a:gd name="connsiteY5" fmla="*/ 883126 h 883125"/>
              <a:gd name="connsiteX6" fmla="*/ 88313 w 1468237"/>
              <a:gd name="connsiteY6" fmla="*/ 883125 h 883125"/>
              <a:gd name="connsiteX7" fmla="*/ 0 w 1468237"/>
              <a:gd name="connsiteY7" fmla="*/ 794812 h 883125"/>
              <a:gd name="connsiteX8" fmla="*/ 0 w 1468237"/>
              <a:gd name="connsiteY8" fmla="*/ 88313 h 8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237" h="883125">
                <a:moveTo>
                  <a:pt x="0" y="88313"/>
                </a:moveTo>
                <a:cubicBezTo>
                  <a:pt x="0" y="39539"/>
                  <a:pt x="39539" y="0"/>
                  <a:pt x="88313" y="0"/>
                </a:cubicBezTo>
                <a:lnTo>
                  <a:pt x="1379925" y="0"/>
                </a:lnTo>
                <a:cubicBezTo>
                  <a:pt x="1428699" y="0"/>
                  <a:pt x="1468238" y="39539"/>
                  <a:pt x="1468238" y="88313"/>
                </a:cubicBezTo>
                <a:cubicBezTo>
                  <a:pt x="1468238" y="323813"/>
                  <a:pt x="1468237" y="559313"/>
                  <a:pt x="1468237" y="794813"/>
                </a:cubicBezTo>
                <a:cubicBezTo>
                  <a:pt x="1468237" y="843587"/>
                  <a:pt x="1428698" y="883126"/>
                  <a:pt x="1379924" y="883126"/>
                </a:cubicBezTo>
                <a:lnTo>
                  <a:pt x="88313" y="883125"/>
                </a:lnTo>
                <a:cubicBezTo>
                  <a:pt x="39539" y="883125"/>
                  <a:pt x="0" y="843586"/>
                  <a:pt x="0" y="794812"/>
                </a:cubicBezTo>
                <a:lnTo>
                  <a:pt x="0" y="88313"/>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2066" tIns="102066" rIns="102066" bIns="102066" numCol="1" spcCol="1270" anchor="ctr" anchorCtr="0">
            <a:noAutofit/>
          </a:bodyPr>
          <a:lstStyle/>
          <a:p>
            <a:pPr lvl="0" algn="ctr" defTabSz="889000">
              <a:lnSpc>
                <a:spcPct val="90000"/>
              </a:lnSpc>
              <a:spcBef>
                <a:spcPct val="0"/>
              </a:spcBef>
              <a:spcAft>
                <a:spcPct val="35000"/>
              </a:spcAft>
            </a:pPr>
            <a:r>
              <a:rPr lang="en-US" sz="2000" kern="1200" dirty="0"/>
              <a:t>Initiating</a:t>
            </a:r>
          </a:p>
        </p:txBody>
      </p:sp>
      <p:sp>
        <p:nvSpPr>
          <p:cNvPr id="23" name="Freeform 22"/>
          <p:cNvSpPr/>
          <p:nvPr/>
        </p:nvSpPr>
        <p:spPr>
          <a:xfrm rot="21596787">
            <a:off x="2316022" y="2267187"/>
            <a:ext cx="163654" cy="237406"/>
          </a:xfrm>
          <a:custGeom>
            <a:avLst/>
            <a:gdLst>
              <a:gd name="connsiteX0" fmla="*/ 0 w 163654"/>
              <a:gd name="connsiteY0" fmla="*/ 54360 h 271800"/>
              <a:gd name="connsiteX1" fmla="*/ 81827 w 163654"/>
              <a:gd name="connsiteY1" fmla="*/ 54360 h 271800"/>
              <a:gd name="connsiteX2" fmla="*/ 81827 w 163654"/>
              <a:gd name="connsiteY2" fmla="*/ 0 h 271800"/>
              <a:gd name="connsiteX3" fmla="*/ 163654 w 163654"/>
              <a:gd name="connsiteY3" fmla="*/ 135900 h 271800"/>
              <a:gd name="connsiteX4" fmla="*/ 81827 w 163654"/>
              <a:gd name="connsiteY4" fmla="*/ 271800 h 271800"/>
              <a:gd name="connsiteX5" fmla="*/ 81827 w 163654"/>
              <a:gd name="connsiteY5" fmla="*/ 217440 h 271800"/>
              <a:gd name="connsiteX6" fmla="*/ 0 w 163654"/>
              <a:gd name="connsiteY6" fmla="*/ 217440 h 271800"/>
              <a:gd name="connsiteX7" fmla="*/ 0 w 163654"/>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54" h="271800">
                <a:moveTo>
                  <a:pt x="0" y="54360"/>
                </a:moveTo>
                <a:lnTo>
                  <a:pt x="81827" y="54360"/>
                </a:lnTo>
                <a:lnTo>
                  <a:pt x="81827" y="0"/>
                </a:lnTo>
                <a:lnTo>
                  <a:pt x="163654" y="135900"/>
                </a:lnTo>
                <a:lnTo>
                  <a:pt x="81827" y="271800"/>
                </a:lnTo>
                <a:lnTo>
                  <a:pt x="81827"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49096"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24" name="Rounded Rectangle 23"/>
          <p:cNvSpPr/>
          <p:nvPr/>
        </p:nvSpPr>
        <p:spPr>
          <a:xfrm>
            <a:off x="2619952" y="1616801"/>
            <a:ext cx="1825670" cy="1536326"/>
          </a:xfrm>
          <a:prstGeom prst="roundRect">
            <a:avLst>
              <a:gd name="adj" fmla="val 10000"/>
            </a:avLst>
          </a:prstGeom>
          <a:blipFill>
            <a:blip r:embed="rId3">
              <a:extLst>
                <a:ext uri="{28A0092B-C50C-407E-A947-70E740481C1C}">
                  <a14:useLocalDpi xmlns:a14="http://schemas.microsoft.com/office/drawing/2010/main" val="0"/>
                </a:ext>
              </a:extLst>
            </a:blip>
            <a:srcRect/>
            <a:stretch>
              <a:fillRect l="-4000" r="-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5" name="Freeform 24"/>
          <p:cNvSpPr/>
          <p:nvPr/>
        </p:nvSpPr>
        <p:spPr>
          <a:xfrm>
            <a:off x="2793092" y="2630174"/>
            <a:ext cx="1827401" cy="712389"/>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2000" kern="1200" dirty="0"/>
              <a:t>Planning</a:t>
            </a:r>
          </a:p>
        </p:txBody>
      </p:sp>
      <p:sp>
        <p:nvSpPr>
          <p:cNvPr id="26" name="Freeform 25"/>
          <p:cNvSpPr/>
          <p:nvPr/>
        </p:nvSpPr>
        <p:spPr>
          <a:xfrm rot="28475">
            <a:off x="4663806" y="2275233"/>
            <a:ext cx="218195" cy="237406"/>
          </a:xfrm>
          <a:custGeom>
            <a:avLst/>
            <a:gdLst>
              <a:gd name="connsiteX0" fmla="*/ 0 w 218195"/>
              <a:gd name="connsiteY0" fmla="*/ 54360 h 271800"/>
              <a:gd name="connsiteX1" fmla="*/ 109098 w 218195"/>
              <a:gd name="connsiteY1" fmla="*/ 54360 h 271800"/>
              <a:gd name="connsiteX2" fmla="*/ 109098 w 218195"/>
              <a:gd name="connsiteY2" fmla="*/ 0 h 271800"/>
              <a:gd name="connsiteX3" fmla="*/ 218195 w 218195"/>
              <a:gd name="connsiteY3" fmla="*/ 135900 h 271800"/>
              <a:gd name="connsiteX4" fmla="*/ 109098 w 218195"/>
              <a:gd name="connsiteY4" fmla="*/ 271800 h 271800"/>
              <a:gd name="connsiteX5" fmla="*/ 109098 w 218195"/>
              <a:gd name="connsiteY5" fmla="*/ 217440 h 271800"/>
              <a:gd name="connsiteX6" fmla="*/ 0 w 218195"/>
              <a:gd name="connsiteY6" fmla="*/ 217440 h 271800"/>
              <a:gd name="connsiteX7" fmla="*/ 0 w 218195"/>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195" h="271800">
                <a:moveTo>
                  <a:pt x="0" y="54360"/>
                </a:moveTo>
                <a:lnTo>
                  <a:pt x="109098" y="54360"/>
                </a:lnTo>
                <a:lnTo>
                  <a:pt x="109098" y="0"/>
                </a:lnTo>
                <a:lnTo>
                  <a:pt x="218195" y="135900"/>
                </a:lnTo>
                <a:lnTo>
                  <a:pt x="109098" y="271800"/>
                </a:lnTo>
                <a:lnTo>
                  <a:pt x="109098"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65458"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27" name="Rounded Rectangle 26"/>
          <p:cNvSpPr/>
          <p:nvPr/>
        </p:nvSpPr>
        <p:spPr>
          <a:xfrm>
            <a:off x="5069016" y="1598123"/>
            <a:ext cx="1608873" cy="1607552"/>
          </a:xfrm>
          <a:prstGeom prst="roundRect">
            <a:avLst>
              <a:gd name="adj" fmla="val 10000"/>
            </a:avLst>
          </a:prstGeom>
          <a:blipFill>
            <a:blip r:embed="rId4">
              <a:extLst>
                <a:ext uri="{28A0092B-C50C-407E-A947-70E740481C1C}">
                  <a14:useLocalDpi xmlns:a14="http://schemas.microsoft.com/office/drawing/2010/main" val="0"/>
                </a:ext>
              </a:extLst>
            </a:blip>
            <a:srcRect/>
            <a:stretch>
              <a:fillRect l="-43000" r="-43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8" name="Freeform 27"/>
          <p:cNvSpPr/>
          <p:nvPr/>
        </p:nvSpPr>
        <p:spPr>
          <a:xfrm>
            <a:off x="5178258" y="2636770"/>
            <a:ext cx="1758672" cy="715877"/>
          </a:xfrm>
          <a:custGeom>
            <a:avLst/>
            <a:gdLst>
              <a:gd name="connsiteX0" fmla="*/ 0 w 1758672"/>
              <a:gd name="connsiteY0" fmla="*/ 81959 h 819588"/>
              <a:gd name="connsiteX1" fmla="*/ 81959 w 1758672"/>
              <a:gd name="connsiteY1" fmla="*/ 0 h 819588"/>
              <a:gd name="connsiteX2" fmla="*/ 1676713 w 1758672"/>
              <a:gd name="connsiteY2" fmla="*/ 0 h 819588"/>
              <a:gd name="connsiteX3" fmla="*/ 1758672 w 1758672"/>
              <a:gd name="connsiteY3" fmla="*/ 81959 h 819588"/>
              <a:gd name="connsiteX4" fmla="*/ 1758672 w 1758672"/>
              <a:gd name="connsiteY4" fmla="*/ 737629 h 819588"/>
              <a:gd name="connsiteX5" fmla="*/ 1676713 w 1758672"/>
              <a:gd name="connsiteY5" fmla="*/ 819588 h 819588"/>
              <a:gd name="connsiteX6" fmla="*/ 81959 w 1758672"/>
              <a:gd name="connsiteY6" fmla="*/ 819588 h 819588"/>
              <a:gd name="connsiteX7" fmla="*/ 0 w 1758672"/>
              <a:gd name="connsiteY7" fmla="*/ 737629 h 819588"/>
              <a:gd name="connsiteX8" fmla="*/ 0 w 1758672"/>
              <a:gd name="connsiteY8" fmla="*/ 81959 h 81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672" h="819588">
                <a:moveTo>
                  <a:pt x="0" y="81959"/>
                </a:moveTo>
                <a:cubicBezTo>
                  <a:pt x="0" y="36694"/>
                  <a:pt x="36694" y="0"/>
                  <a:pt x="81959" y="0"/>
                </a:cubicBezTo>
                <a:lnTo>
                  <a:pt x="1676713" y="0"/>
                </a:lnTo>
                <a:cubicBezTo>
                  <a:pt x="1721978" y="0"/>
                  <a:pt x="1758672" y="36694"/>
                  <a:pt x="1758672" y="81959"/>
                </a:cubicBezTo>
                <a:lnTo>
                  <a:pt x="1758672" y="737629"/>
                </a:lnTo>
                <a:cubicBezTo>
                  <a:pt x="1758672" y="782894"/>
                  <a:pt x="1721978" y="819588"/>
                  <a:pt x="1676713" y="819588"/>
                </a:cubicBezTo>
                <a:lnTo>
                  <a:pt x="81959" y="819588"/>
                </a:lnTo>
                <a:cubicBezTo>
                  <a:pt x="36694" y="819588"/>
                  <a:pt x="0" y="782894"/>
                  <a:pt x="0" y="737629"/>
                </a:cubicBezTo>
                <a:lnTo>
                  <a:pt x="0" y="81959"/>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6395" tIns="96395" rIns="96395" bIns="96395" numCol="1" spcCol="1270" anchor="ctr" anchorCtr="0">
            <a:noAutofit/>
          </a:bodyPr>
          <a:lstStyle/>
          <a:p>
            <a:pPr lvl="0" algn="ctr" defTabSz="844550">
              <a:lnSpc>
                <a:spcPct val="90000"/>
              </a:lnSpc>
              <a:spcBef>
                <a:spcPct val="0"/>
              </a:spcBef>
              <a:spcAft>
                <a:spcPct val="35000"/>
              </a:spcAft>
            </a:pPr>
            <a:r>
              <a:rPr lang="en-US" sz="1900" kern="1200" dirty="0"/>
              <a:t>Executing</a:t>
            </a:r>
          </a:p>
        </p:txBody>
      </p:sp>
      <p:sp>
        <p:nvSpPr>
          <p:cNvPr id="29" name="Freeform 28"/>
          <p:cNvSpPr/>
          <p:nvPr/>
        </p:nvSpPr>
        <p:spPr>
          <a:xfrm rot="21586502">
            <a:off x="6921989" y="2279181"/>
            <a:ext cx="244101" cy="237406"/>
          </a:xfrm>
          <a:custGeom>
            <a:avLst/>
            <a:gdLst>
              <a:gd name="connsiteX0" fmla="*/ 0 w 244101"/>
              <a:gd name="connsiteY0" fmla="*/ 54360 h 271800"/>
              <a:gd name="connsiteX1" fmla="*/ 122051 w 244101"/>
              <a:gd name="connsiteY1" fmla="*/ 54360 h 271800"/>
              <a:gd name="connsiteX2" fmla="*/ 122051 w 244101"/>
              <a:gd name="connsiteY2" fmla="*/ 0 h 271800"/>
              <a:gd name="connsiteX3" fmla="*/ 244101 w 244101"/>
              <a:gd name="connsiteY3" fmla="*/ 135900 h 271800"/>
              <a:gd name="connsiteX4" fmla="*/ 122051 w 244101"/>
              <a:gd name="connsiteY4" fmla="*/ 271800 h 271800"/>
              <a:gd name="connsiteX5" fmla="*/ 122051 w 244101"/>
              <a:gd name="connsiteY5" fmla="*/ 217440 h 271800"/>
              <a:gd name="connsiteX6" fmla="*/ 0 w 244101"/>
              <a:gd name="connsiteY6" fmla="*/ 217440 h 271800"/>
              <a:gd name="connsiteX7" fmla="*/ 0 w 244101"/>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101" h="271800">
                <a:moveTo>
                  <a:pt x="0" y="54360"/>
                </a:moveTo>
                <a:lnTo>
                  <a:pt x="122051" y="54360"/>
                </a:lnTo>
                <a:lnTo>
                  <a:pt x="122051" y="0"/>
                </a:lnTo>
                <a:lnTo>
                  <a:pt x="244101" y="135900"/>
                </a:lnTo>
                <a:lnTo>
                  <a:pt x="122051" y="271800"/>
                </a:lnTo>
                <a:lnTo>
                  <a:pt x="122051"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73230"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30" name="Rounded Rectangle 29"/>
          <p:cNvSpPr/>
          <p:nvPr/>
        </p:nvSpPr>
        <p:spPr>
          <a:xfrm>
            <a:off x="7375318" y="1621854"/>
            <a:ext cx="1859254" cy="1543410"/>
          </a:xfrm>
          <a:prstGeom prst="roundRect">
            <a:avLst>
              <a:gd name="adj" fmla="val 10000"/>
            </a:avLst>
          </a:prstGeom>
          <a:blipFill>
            <a:blip r:embed="rId5" cstate="print">
              <a:extLst>
                <a:ext uri="{28A0092B-C50C-407E-A947-70E740481C1C}">
                  <a14:useLocalDpi xmlns:a14="http://schemas.microsoft.com/office/drawing/2010/main" val="0"/>
                </a:ext>
              </a:extLst>
            </a:blip>
            <a:srcRect/>
            <a:stretch>
              <a:fillRect l="-50000" r="-50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1" name="Freeform 30"/>
          <p:cNvSpPr/>
          <p:nvPr/>
        </p:nvSpPr>
        <p:spPr>
          <a:xfrm>
            <a:off x="7494695" y="2643824"/>
            <a:ext cx="1988782" cy="685090"/>
          </a:xfrm>
          <a:custGeom>
            <a:avLst/>
            <a:gdLst>
              <a:gd name="connsiteX0" fmla="*/ 0 w 1988782"/>
              <a:gd name="connsiteY0" fmla="*/ 78434 h 784341"/>
              <a:gd name="connsiteX1" fmla="*/ 78434 w 1988782"/>
              <a:gd name="connsiteY1" fmla="*/ 0 h 784341"/>
              <a:gd name="connsiteX2" fmla="*/ 1910348 w 1988782"/>
              <a:gd name="connsiteY2" fmla="*/ 0 h 784341"/>
              <a:gd name="connsiteX3" fmla="*/ 1988782 w 1988782"/>
              <a:gd name="connsiteY3" fmla="*/ 78434 h 784341"/>
              <a:gd name="connsiteX4" fmla="*/ 1988782 w 1988782"/>
              <a:gd name="connsiteY4" fmla="*/ 705907 h 784341"/>
              <a:gd name="connsiteX5" fmla="*/ 1910348 w 1988782"/>
              <a:gd name="connsiteY5" fmla="*/ 784341 h 784341"/>
              <a:gd name="connsiteX6" fmla="*/ 78434 w 1988782"/>
              <a:gd name="connsiteY6" fmla="*/ 784341 h 784341"/>
              <a:gd name="connsiteX7" fmla="*/ 0 w 1988782"/>
              <a:gd name="connsiteY7" fmla="*/ 705907 h 784341"/>
              <a:gd name="connsiteX8" fmla="*/ 0 w 1988782"/>
              <a:gd name="connsiteY8" fmla="*/ 78434 h 78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8782" h="784341">
                <a:moveTo>
                  <a:pt x="0" y="78434"/>
                </a:moveTo>
                <a:cubicBezTo>
                  <a:pt x="0" y="35116"/>
                  <a:pt x="35116" y="0"/>
                  <a:pt x="78434" y="0"/>
                </a:cubicBezTo>
                <a:lnTo>
                  <a:pt x="1910348" y="0"/>
                </a:lnTo>
                <a:cubicBezTo>
                  <a:pt x="1953666" y="0"/>
                  <a:pt x="1988782" y="35116"/>
                  <a:pt x="1988782" y="78434"/>
                </a:cubicBezTo>
                <a:lnTo>
                  <a:pt x="1988782" y="705907"/>
                </a:lnTo>
                <a:cubicBezTo>
                  <a:pt x="1988782" y="749225"/>
                  <a:pt x="1953666" y="784341"/>
                  <a:pt x="1910348" y="784341"/>
                </a:cubicBezTo>
                <a:lnTo>
                  <a:pt x="78434" y="784341"/>
                </a:lnTo>
                <a:cubicBezTo>
                  <a:pt x="35116" y="784341"/>
                  <a:pt x="0" y="749225"/>
                  <a:pt x="0" y="705907"/>
                </a:cubicBezTo>
                <a:lnTo>
                  <a:pt x="0" y="78434"/>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1553" tIns="91553" rIns="91553" bIns="91553" numCol="1" spcCol="1270" anchor="ctr" anchorCtr="0">
            <a:noAutofit/>
          </a:bodyPr>
          <a:lstStyle/>
          <a:p>
            <a:pPr lvl="0" algn="ctr" defTabSz="800100">
              <a:lnSpc>
                <a:spcPct val="90000"/>
              </a:lnSpc>
              <a:spcBef>
                <a:spcPct val="0"/>
              </a:spcBef>
              <a:spcAft>
                <a:spcPct val="35000"/>
              </a:spcAft>
            </a:pPr>
            <a:r>
              <a:rPr lang="en-US" sz="1800" kern="1200" dirty="0"/>
              <a:t>Monitoring &amp; Controlling</a:t>
            </a:r>
          </a:p>
        </p:txBody>
      </p:sp>
      <p:sp>
        <p:nvSpPr>
          <p:cNvPr id="32" name="Freeform 31"/>
          <p:cNvSpPr/>
          <p:nvPr/>
        </p:nvSpPr>
        <p:spPr>
          <a:xfrm rot="83072">
            <a:off x="9475090" y="2302099"/>
            <a:ext cx="240622" cy="237406"/>
          </a:xfrm>
          <a:custGeom>
            <a:avLst/>
            <a:gdLst>
              <a:gd name="connsiteX0" fmla="*/ 0 w 240622"/>
              <a:gd name="connsiteY0" fmla="*/ 54360 h 271800"/>
              <a:gd name="connsiteX1" fmla="*/ 120311 w 240622"/>
              <a:gd name="connsiteY1" fmla="*/ 54360 h 271800"/>
              <a:gd name="connsiteX2" fmla="*/ 120311 w 240622"/>
              <a:gd name="connsiteY2" fmla="*/ 0 h 271800"/>
              <a:gd name="connsiteX3" fmla="*/ 240622 w 240622"/>
              <a:gd name="connsiteY3" fmla="*/ 135900 h 271800"/>
              <a:gd name="connsiteX4" fmla="*/ 120311 w 240622"/>
              <a:gd name="connsiteY4" fmla="*/ 271800 h 271800"/>
              <a:gd name="connsiteX5" fmla="*/ 120311 w 240622"/>
              <a:gd name="connsiteY5" fmla="*/ 217440 h 271800"/>
              <a:gd name="connsiteX6" fmla="*/ 0 w 240622"/>
              <a:gd name="connsiteY6" fmla="*/ 217440 h 271800"/>
              <a:gd name="connsiteX7" fmla="*/ 0 w 240622"/>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22" h="271800">
                <a:moveTo>
                  <a:pt x="0" y="54360"/>
                </a:moveTo>
                <a:lnTo>
                  <a:pt x="120311" y="54360"/>
                </a:lnTo>
                <a:lnTo>
                  <a:pt x="120311" y="0"/>
                </a:lnTo>
                <a:lnTo>
                  <a:pt x="240622" y="135900"/>
                </a:lnTo>
                <a:lnTo>
                  <a:pt x="120311" y="271800"/>
                </a:lnTo>
                <a:lnTo>
                  <a:pt x="120311"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0" tIns="54360" rIns="72186"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33" name="Rounded Rectangle 32"/>
          <p:cNvSpPr/>
          <p:nvPr/>
        </p:nvSpPr>
        <p:spPr>
          <a:xfrm>
            <a:off x="9921866" y="1583141"/>
            <a:ext cx="1757744" cy="1726213"/>
          </a:xfrm>
          <a:prstGeom prst="roundRect">
            <a:avLst>
              <a:gd name="adj" fmla="val 10000"/>
            </a:avLst>
          </a:prstGeom>
          <a:blipFill>
            <a:blip r:embed="rId6">
              <a:extLst>
                <a:ext uri="{28A0092B-C50C-407E-A947-70E740481C1C}">
                  <a14:useLocalDpi xmlns:a14="http://schemas.microsoft.com/office/drawing/2010/main" val="0"/>
                </a:ext>
              </a:extLst>
            </a:blip>
            <a:srcRect/>
            <a:stretch>
              <a:fillRect l="-54000" r="-5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4" name="Freeform 33"/>
          <p:cNvSpPr/>
          <p:nvPr/>
        </p:nvSpPr>
        <p:spPr>
          <a:xfrm>
            <a:off x="10147729" y="2710488"/>
            <a:ext cx="1674299" cy="657139"/>
          </a:xfrm>
          <a:custGeom>
            <a:avLst/>
            <a:gdLst>
              <a:gd name="connsiteX0" fmla="*/ 0 w 1674299"/>
              <a:gd name="connsiteY0" fmla="*/ 75234 h 752341"/>
              <a:gd name="connsiteX1" fmla="*/ 75234 w 1674299"/>
              <a:gd name="connsiteY1" fmla="*/ 0 h 752341"/>
              <a:gd name="connsiteX2" fmla="*/ 1599065 w 1674299"/>
              <a:gd name="connsiteY2" fmla="*/ 0 h 752341"/>
              <a:gd name="connsiteX3" fmla="*/ 1674299 w 1674299"/>
              <a:gd name="connsiteY3" fmla="*/ 75234 h 752341"/>
              <a:gd name="connsiteX4" fmla="*/ 1674299 w 1674299"/>
              <a:gd name="connsiteY4" fmla="*/ 677107 h 752341"/>
              <a:gd name="connsiteX5" fmla="*/ 1599065 w 1674299"/>
              <a:gd name="connsiteY5" fmla="*/ 752341 h 752341"/>
              <a:gd name="connsiteX6" fmla="*/ 75234 w 1674299"/>
              <a:gd name="connsiteY6" fmla="*/ 752341 h 752341"/>
              <a:gd name="connsiteX7" fmla="*/ 0 w 1674299"/>
              <a:gd name="connsiteY7" fmla="*/ 677107 h 752341"/>
              <a:gd name="connsiteX8" fmla="*/ 0 w 1674299"/>
              <a:gd name="connsiteY8" fmla="*/ 75234 h 75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299" h="752341">
                <a:moveTo>
                  <a:pt x="0" y="75234"/>
                </a:moveTo>
                <a:cubicBezTo>
                  <a:pt x="0" y="33683"/>
                  <a:pt x="33683" y="0"/>
                  <a:pt x="75234" y="0"/>
                </a:cubicBezTo>
                <a:lnTo>
                  <a:pt x="1599065" y="0"/>
                </a:lnTo>
                <a:cubicBezTo>
                  <a:pt x="1640616" y="0"/>
                  <a:pt x="1674299" y="33683"/>
                  <a:pt x="1674299" y="75234"/>
                </a:cubicBezTo>
                <a:lnTo>
                  <a:pt x="1674299" y="677107"/>
                </a:lnTo>
                <a:cubicBezTo>
                  <a:pt x="1674299" y="718658"/>
                  <a:pt x="1640616" y="752341"/>
                  <a:pt x="1599065" y="752341"/>
                </a:cubicBezTo>
                <a:lnTo>
                  <a:pt x="75234" y="752341"/>
                </a:lnTo>
                <a:cubicBezTo>
                  <a:pt x="33683" y="752341"/>
                  <a:pt x="0" y="718658"/>
                  <a:pt x="0" y="677107"/>
                </a:cubicBezTo>
                <a:lnTo>
                  <a:pt x="0" y="75234"/>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0615" tIns="90615" rIns="90615" bIns="90615" numCol="1" spcCol="1270" anchor="ctr" anchorCtr="0">
            <a:noAutofit/>
          </a:bodyPr>
          <a:lstStyle/>
          <a:p>
            <a:pPr lvl="0" algn="ctr" defTabSz="800100">
              <a:lnSpc>
                <a:spcPct val="90000"/>
              </a:lnSpc>
              <a:spcBef>
                <a:spcPct val="0"/>
              </a:spcBef>
              <a:spcAft>
                <a:spcPct val="35000"/>
              </a:spcAft>
            </a:pPr>
            <a:r>
              <a:rPr lang="en-US" sz="1800" kern="1200" dirty="0"/>
              <a:t>Closing</a:t>
            </a:r>
          </a:p>
        </p:txBody>
      </p:sp>
      <p:sp>
        <p:nvSpPr>
          <p:cNvPr id="35" name="Freeform 34"/>
          <p:cNvSpPr/>
          <p:nvPr/>
        </p:nvSpPr>
        <p:spPr>
          <a:xfrm>
            <a:off x="2793087" y="3430728"/>
            <a:ext cx="1827401" cy="925208"/>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b="1" dirty="0">
                <a:solidFill>
                  <a:schemeClr val="tx1"/>
                </a:solidFill>
              </a:rPr>
              <a:t>Plan Resource Management</a:t>
            </a:r>
            <a:endParaRPr lang="en-US" sz="1600" b="1" kern="1200" dirty="0">
              <a:solidFill>
                <a:schemeClr val="tx1"/>
              </a:solidFill>
            </a:endParaRPr>
          </a:p>
        </p:txBody>
      </p:sp>
      <p:sp>
        <p:nvSpPr>
          <p:cNvPr id="38" name="Freeform 37"/>
          <p:cNvSpPr/>
          <p:nvPr/>
        </p:nvSpPr>
        <p:spPr>
          <a:xfrm>
            <a:off x="5143891" y="3413024"/>
            <a:ext cx="1827401" cy="942912"/>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b="1" dirty="0">
                <a:solidFill>
                  <a:schemeClr val="tx1"/>
                </a:solidFill>
              </a:rPr>
              <a:t>Acquire Resource</a:t>
            </a:r>
            <a:endParaRPr lang="en-US" sz="1600" b="1" kern="1200" dirty="0">
              <a:solidFill>
                <a:schemeClr val="tx1"/>
              </a:solidFill>
            </a:endParaRPr>
          </a:p>
        </p:txBody>
      </p:sp>
      <p:sp>
        <p:nvSpPr>
          <p:cNvPr id="39" name="Freeform 38"/>
          <p:cNvSpPr/>
          <p:nvPr/>
        </p:nvSpPr>
        <p:spPr>
          <a:xfrm>
            <a:off x="5177774" y="5558878"/>
            <a:ext cx="1793518" cy="920156"/>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b="1" dirty="0">
                <a:solidFill>
                  <a:schemeClr val="tx1"/>
                </a:solidFill>
              </a:rPr>
              <a:t>Manage Team</a:t>
            </a:r>
            <a:endParaRPr lang="en-US" b="1" kern="1200" dirty="0">
              <a:solidFill>
                <a:schemeClr val="tx1"/>
              </a:solidFill>
            </a:endParaRPr>
          </a:p>
        </p:txBody>
      </p:sp>
      <p:sp>
        <p:nvSpPr>
          <p:cNvPr id="20" name="Freeform 19"/>
          <p:cNvSpPr/>
          <p:nvPr/>
        </p:nvSpPr>
        <p:spPr>
          <a:xfrm>
            <a:off x="5143891" y="4497329"/>
            <a:ext cx="1827401" cy="920156"/>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F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b="1" dirty="0">
                <a:solidFill>
                  <a:schemeClr val="tx1"/>
                </a:solidFill>
              </a:rPr>
              <a:t>Develop Team</a:t>
            </a:r>
          </a:p>
        </p:txBody>
      </p:sp>
      <p:sp>
        <p:nvSpPr>
          <p:cNvPr id="36" name="Freeform 35"/>
          <p:cNvSpPr/>
          <p:nvPr/>
        </p:nvSpPr>
        <p:spPr>
          <a:xfrm>
            <a:off x="2835425" y="4497329"/>
            <a:ext cx="1827401" cy="920156"/>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b="1" dirty="0">
                <a:solidFill>
                  <a:schemeClr val="tx1"/>
                </a:solidFill>
              </a:rPr>
              <a:t>Estimate Activity Resource</a:t>
            </a:r>
          </a:p>
        </p:txBody>
      </p:sp>
      <p:sp>
        <p:nvSpPr>
          <p:cNvPr id="37" name="Freeform 36"/>
          <p:cNvSpPr/>
          <p:nvPr/>
        </p:nvSpPr>
        <p:spPr>
          <a:xfrm>
            <a:off x="7494695" y="3433254"/>
            <a:ext cx="1827401" cy="920156"/>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b="1" dirty="0">
                <a:solidFill>
                  <a:schemeClr val="tx1"/>
                </a:solidFill>
              </a:rPr>
              <a:t>Control Resource</a:t>
            </a:r>
          </a:p>
        </p:txBody>
      </p:sp>
    </p:spTree>
    <p:extLst>
      <p:ext uri="{BB962C8B-B14F-4D97-AF65-F5344CB8AC3E}">
        <p14:creationId xmlns:p14="http://schemas.microsoft.com/office/powerpoint/2010/main" val="2090789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cs typeface="Century Gothic" charset="0"/>
              </a:rPr>
              <a:t>Resource </a:t>
            </a:r>
            <a:r>
              <a:rPr lang="en-US" sz="3600" b="1" dirty="0"/>
              <a:t>Management: </a:t>
            </a:r>
            <a:r>
              <a:rPr lang="id-ID" sz="3600" dirty="0">
                <a:solidFill>
                  <a:srgbClr val="FF0000"/>
                </a:solidFill>
                <a:latin typeface="Algerian" panose="04020705040A02060702" pitchFamily="82" charset="0"/>
              </a:rPr>
              <a:t>INTRODUCING</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TextBox 1"/>
          <p:cNvSpPr txBox="1">
            <a:spLocks noChangeArrowheads="1"/>
          </p:cNvSpPr>
          <p:nvPr/>
        </p:nvSpPr>
        <p:spPr bwMode="auto">
          <a:xfrm>
            <a:off x="409433" y="1009935"/>
            <a:ext cx="11395880" cy="5145048"/>
          </a:xfrm>
          <a:prstGeom prst="round2DiagRect">
            <a:avLst>
              <a:gd name="adj1" fmla="val 10544"/>
              <a:gd name="adj2" fmla="val 0"/>
            </a:avLst>
          </a:prstGeom>
          <a:solidFill>
            <a:schemeClr val="accent1">
              <a:lumMod val="75000"/>
              <a:alpha val="69804"/>
            </a:schemeClr>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a:lnSpc>
                <a:spcPct val="200000"/>
              </a:lnSpc>
              <a:spcBef>
                <a:spcPts val="600"/>
              </a:spcBef>
            </a:pPr>
            <a:r>
              <a:rPr lang="en-US" sz="2000" dirty="0" err="1">
                <a:solidFill>
                  <a:srgbClr val="2F2B20"/>
                </a:solidFill>
              </a:rPr>
              <a:t>Manajer</a:t>
            </a:r>
            <a:r>
              <a:rPr lang="en-US" sz="2000" dirty="0">
                <a:solidFill>
                  <a:srgbClr val="2F2B20"/>
                </a:solidFill>
              </a:rPr>
              <a:t> </a:t>
            </a:r>
            <a:r>
              <a:rPr lang="en-US" sz="2000" dirty="0" err="1">
                <a:solidFill>
                  <a:srgbClr val="2F2B20"/>
                </a:solidFill>
              </a:rPr>
              <a:t>proyek</a:t>
            </a:r>
            <a:r>
              <a:rPr lang="en-US" sz="2000" dirty="0">
                <a:solidFill>
                  <a:srgbClr val="2F2B20"/>
                </a:solidFill>
              </a:rPr>
              <a:t> </a:t>
            </a:r>
            <a:r>
              <a:rPr lang="en-US" sz="2000" dirty="0" err="1">
                <a:solidFill>
                  <a:srgbClr val="2F2B20"/>
                </a:solidFill>
              </a:rPr>
              <a:t>harus</a:t>
            </a:r>
            <a:r>
              <a:rPr lang="en-US" sz="2000" dirty="0">
                <a:solidFill>
                  <a:srgbClr val="2F2B20"/>
                </a:solidFill>
              </a:rPr>
              <a:t> </a:t>
            </a:r>
            <a:r>
              <a:rPr lang="en-US" sz="2000" dirty="0" err="1">
                <a:solidFill>
                  <a:srgbClr val="2F2B20"/>
                </a:solidFill>
              </a:rPr>
              <a:t>mengerti</a:t>
            </a:r>
            <a:r>
              <a:rPr lang="en-US" sz="2000" dirty="0">
                <a:solidFill>
                  <a:srgbClr val="2F2B20"/>
                </a:solidFill>
              </a:rPr>
              <a:t> </a:t>
            </a:r>
            <a:r>
              <a:rPr lang="en-US" sz="2000" dirty="0" err="1">
                <a:solidFill>
                  <a:srgbClr val="2F2B20"/>
                </a:solidFill>
              </a:rPr>
              <a:t>berbagai</a:t>
            </a:r>
            <a:r>
              <a:rPr lang="en-US" sz="2000" dirty="0">
                <a:solidFill>
                  <a:srgbClr val="2F2B20"/>
                </a:solidFill>
              </a:rPr>
              <a:t> </a:t>
            </a:r>
            <a:r>
              <a:rPr lang="en-US" sz="2000" dirty="0" err="1">
                <a:solidFill>
                  <a:srgbClr val="2F2B20"/>
                </a:solidFill>
              </a:rPr>
              <a:t>aspek</a:t>
            </a:r>
            <a:r>
              <a:rPr lang="en-US" sz="2000" dirty="0">
                <a:solidFill>
                  <a:srgbClr val="2F2B20"/>
                </a:solidFill>
              </a:rPr>
              <a:t> yang </a:t>
            </a:r>
            <a:r>
              <a:rPr lang="en-US" sz="2000" dirty="0" err="1">
                <a:solidFill>
                  <a:srgbClr val="2F2B20"/>
                </a:solidFill>
              </a:rPr>
              <a:t>memengaruhi</a:t>
            </a:r>
            <a:r>
              <a:rPr lang="en-US" sz="2000" dirty="0">
                <a:solidFill>
                  <a:srgbClr val="2F2B20"/>
                </a:solidFill>
              </a:rPr>
              <a:t> </a:t>
            </a:r>
            <a:r>
              <a:rPr lang="en-US" sz="2000" dirty="0" err="1">
                <a:solidFill>
                  <a:srgbClr val="2F2B20"/>
                </a:solidFill>
              </a:rPr>
              <a:t>tim</a:t>
            </a:r>
            <a:r>
              <a:rPr lang="en-US" sz="2000" dirty="0">
                <a:solidFill>
                  <a:srgbClr val="2F2B20"/>
                </a:solidFill>
              </a:rPr>
              <a:t>, </a:t>
            </a:r>
            <a:r>
              <a:rPr lang="en-US" sz="2000" dirty="0" err="1">
                <a:solidFill>
                  <a:srgbClr val="2F2B20"/>
                </a:solidFill>
              </a:rPr>
              <a:t>seperti</a:t>
            </a:r>
            <a:r>
              <a:rPr lang="en-US" sz="2000" dirty="0">
                <a:solidFill>
                  <a:srgbClr val="2F2B20"/>
                </a:solidFill>
              </a:rPr>
              <a:t>:</a:t>
            </a:r>
          </a:p>
          <a:p>
            <a:pPr marL="342900" indent="-342900" algn="just">
              <a:lnSpc>
                <a:spcPct val="200000"/>
              </a:lnSpc>
              <a:spcBef>
                <a:spcPts val="600"/>
              </a:spcBef>
              <a:buFont typeface="Arial" panose="020B0604020202020204" pitchFamily="34" charset="0"/>
              <a:buChar char="•"/>
            </a:pPr>
            <a:r>
              <a:rPr lang="id-ID" sz="2000" dirty="0">
                <a:solidFill>
                  <a:srgbClr val="2F2B20"/>
                </a:solidFill>
              </a:rPr>
              <a:t>Lokasi geografis anggota tim,</a:t>
            </a:r>
          </a:p>
          <a:p>
            <a:pPr marL="342900" indent="-342900" algn="just">
              <a:lnSpc>
                <a:spcPct val="200000"/>
              </a:lnSpc>
              <a:spcBef>
                <a:spcPts val="600"/>
              </a:spcBef>
              <a:buFont typeface="Arial" panose="020B0604020202020204" pitchFamily="34" charset="0"/>
              <a:buChar char="•"/>
            </a:pPr>
            <a:r>
              <a:rPr lang="id-ID" sz="2000" dirty="0">
                <a:solidFill>
                  <a:srgbClr val="2F2B20"/>
                </a:solidFill>
              </a:rPr>
              <a:t>Komunikasi di antara para pemangku kepentingan,</a:t>
            </a:r>
          </a:p>
          <a:p>
            <a:pPr marL="342900" indent="-342900" algn="just">
              <a:lnSpc>
                <a:spcPct val="200000"/>
              </a:lnSpc>
              <a:spcBef>
                <a:spcPts val="600"/>
              </a:spcBef>
              <a:buFont typeface="Arial" panose="020B0604020202020204" pitchFamily="34" charset="0"/>
              <a:buChar char="•"/>
            </a:pPr>
            <a:r>
              <a:rPr lang="id-ID" sz="2000" dirty="0">
                <a:solidFill>
                  <a:srgbClr val="2F2B20"/>
                </a:solidFill>
              </a:rPr>
              <a:t>Manajemen perubahan organisasi,</a:t>
            </a:r>
          </a:p>
          <a:p>
            <a:pPr marL="342900" indent="-342900" algn="just">
              <a:lnSpc>
                <a:spcPct val="200000"/>
              </a:lnSpc>
              <a:spcBef>
                <a:spcPts val="600"/>
              </a:spcBef>
              <a:buFont typeface="Arial" panose="020B0604020202020204" pitchFamily="34" charset="0"/>
              <a:buChar char="•"/>
            </a:pPr>
            <a:r>
              <a:rPr lang="id-ID" sz="2000" dirty="0">
                <a:solidFill>
                  <a:srgbClr val="2F2B20"/>
                </a:solidFill>
              </a:rPr>
              <a:t>Politik internal dan eksternal,</a:t>
            </a:r>
          </a:p>
          <a:p>
            <a:pPr marL="342900" indent="-342900" algn="just">
              <a:lnSpc>
                <a:spcPct val="200000"/>
              </a:lnSpc>
              <a:spcBef>
                <a:spcPts val="600"/>
              </a:spcBef>
              <a:buFont typeface="Arial" panose="020B0604020202020204" pitchFamily="34" charset="0"/>
              <a:buChar char="•"/>
            </a:pPr>
            <a:r>
              <a:rPr lang="id-ID" sz="2000" dirty="0">
                <a:solidFill>
                  <a:srgbClr val="2F2B20"/>
                </a:solidFill>
              </a:rPr>
              <a:t>Masalah budaya dan keunikan organisasi, dan</a:t>
            </a:r>
          </a:p>
          <a:p>
            <a:pPr marL="342900" indent="-342900" algn="just">
              <a:lnSpc>
                <a:spcPct val="200000"/>
              </a:lnSpc>
              <a:spcBef>
                <a:spcPts val="600"/>
              </a:spcBef>
              <a:buFont typeface="Arial" panose="020B0604020202020204" pitchFamily="34" charset="0"/>
              <a:buChar char="•"/>
            </a:pPr>
            <a:r>
              <a:rPr lang="id-ID" sz="2000" dirty="0">
                <a:solidFill>
                  <a:srgbClr val="2F2B20"/>
                </a:solidFill>
              </a:rPr>
              <a:t>Faktor-faktor lain yang dapat mengubah kinerja proyek.</a:t>
            </a:r>
          </a:p>
        </p:txBody>
      </p:sp>
    </p:spTree>
    <p:extLst>
      <p:ext uri="{BB962C8B-B14F-4D97-AF65-F5344CB8AC3E}">
        <p14:creationId xmlns:p14="http://schemas.microsoft.com/office/powerpoint/2010/main" val="36029911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5838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defTabSz="889000">
              <a:lnSpc>
                <a:spcPct val="90000"/>
              </a:lnSpc>
              <a:spcAft>
                <a:spcPct val="35000"/>
              </a:spcAft>
            </a:pPr>
            <a:r>
              <a:rPr lang="en-US" sz="3600" b="1" dirty="0"/>
              <a:t>Develop Team</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Rectangle 6"/>
          <p:cNvSpPr/>
          <p:nvPr/>
        </p:nvSpPr>
        <p:spPr>
          <a:xfrm>
            <a:off x="541279" y="1096626"/>
            <a:ext cx="10213157" cy="5262979"/>
          </a:xfrm>
          <a:prstGeom prst="rect">
            <a:avLst/>
          </a:prstGeom>
        </p:spPr>
        <p:txBody>
          <a:bodyPr wrap="square">
            <a:spAutoFit/>
          </a:bodyPr>
          <a:lstStyle/>
          <a:p>
            <a:pPr algn="just">
              <a:lnSpc>
                <a:spcPct val="150000"/>
              </a:lnSpc>
              <a:buFont typeface="Source Sans Pro"/>
              <a:buNone/>
            </a:pPr>
            <a:r>
              <a:rPr lang="en-US" sz="2800" dirty="0" err="1">
                <a:latin typeface="Trebuchet MS" pitchFamily="34" charset="0"/>
              </a:rPr>
              <a:t>Mengembangkan</a:t>
            </a:r>
            <a:r>
              <a:rPr lang="en-US" sz="2800" dirty="0">
                <a:latin typeface="Trebuchet MS" pitchFamily="34" charset="0"/>
              </a:rPr>
              <a:t> Tim </a:t>
            </a:r>
            <a:r>
              <a:rPr lang="en-US" sz="2800" dirty="0" err="1">
                <a:latin typeface="Trebuchet MS" pitchFamily="34" charset="0"/>
              </a:rPr>
              <a:t>Proyek</a:t>
            </a:r>
            <a:r>
              <a:rPr lang="en-US" sz="2800" dirty="0">
                <a:latin typeface="Trebuchet MS" pitchFamily="34" charset="0"/>
              </a:rPr>
              <a:t> </a:t>
            </a:r>
            <a:r>
              <a:rPr lang="en-US" sz="2800" dirty="0" err="1">
                <a:latin typeface="Trebuchet MS" pitchFamily="34" charset="0"/>
              </a:rPr>
              <a:t>adalah</a:t>
            </a:r>
            <a:r>
              <a:rPr lang="en-US" sz="2800" dirty="0">
                <a:latin typeface="Trebuchet MS" pitchFamily="34" charset="0"/>
              </a:rPr>
              <a:t> proses </a:t>
            </a:r>
            <a:r>
              <a:rPr lang="en-US" sz="2800" dirty="0" err="1">
                <a:latin typeface="Trebuchet MS" pitchFamily="34" charset="0"/>
              </a:rPr>
              <a:t>peningkatan</a:t>
            </a:r>
            <a:r>
              <a:rPr lang="en-US" sz="2800" dirty="0">
                <a:latin typeface="Trebuchet MS" pitchFamily="34" charset="0"/>
              </a:rPr>
              <a:t> </a:t>
            </a:r>
            <a:r>
              <a:rPr lang="en-US" sz="2800" dirty="0" err="1">
                <a:latin typeface="Trebuchet MS" pitchFamily="34" charset="0"/>
              </a:rPr>
              <a:t>kompetensi</a:t>
            </a:r>
            <a:r>
              <a:rPr lang="en-US" sz="2800" dirty="0">
                <a:latin typeface="Trebuchet MS" pitchFamily="34" charset="0"/>
              </a:rPr>
              <a:t>, </a:t>
            </a:r>
            <a:r>
              <a:rPr lang="en-US" sz="2800" dirty="0" err="1">
                <a:latin typeface="Trebuchet MS" pitchFamily="34" charset="0"/>
              </a:rPr>
              <a:t>interaksi</a:t>
            </a:r>
            <a:r>
              <a:rPr lang="en-US" sz="2800" dirty="0">
                <a:latin typeface="Trebuchet MS" pitchFamily="34" charset="0"/>
              </a:rPr>
              <a:t> </a:t>
            </a:r>
            <a:r>
              <a:rPr lang="en-US" sz="2800" dirty="0" err="1">
                <a:latin typeface="Trebuchet MS" pitchFamily="34" charset="0"/>
              </a:rPr>
              <a:t>anggota</a:t>
            </a:r>
            <a:r>
              <a:rPr lang="en-US" sz="2800" dirty="0">
                <a:latin typeface="Trebuchet MS" pitchFamily="34" charset="0"/>
              </a:rPr>
              <a:t> </a:t>
            </a:r>
            <a:r>
              <a:rPr lang="en-US" sz="2800" dirty="0" err="1">
                <a:latin typeface="Trebuchet MS" pitchFamily="34" charset="0"/>
              </a:rPr>
              <a:t>tim</a:t>
            </a:r>
            <a:r>
              <a:rPr lang="en-US" sz="2800" dirty="0">
                <a:latin typeface="Trebuchet MS" pitchFamily="34" charset="0"/>
              </a:rPr>
              <a:t>, </a:t>
            </a:r>
            <a:r>
              <a:rPr lang="en-US" sz="2800" dirty="0" err="1">
                <a:latin typeface="Trebuchet MS" pitchFamily="34" charset="0"/>
              </a:rPr>
              <a:t>dan</a:t>
            </a:r>
            <a:r>
              <a:rPr lang="en-US" sz="2800" dirty="0">
                <a:latin typeface="Trebuchet MS" pitchFamily="34" charset="0"/>
              </a:rPr>
              <a:t> </a:t>
            </a:r>
            <a:r>
              <a:rPr lang="en-US" sz="2800" dirty="0" err="1">
                <a:latin typeface="Trebuchet MS" pitchFamily="34" charset="0"/>
              </a:rPr>
              <a:t>tim</a:t>
            </a:r>
            <a:r>
              <a:rPr lang="en-US" sz="2800" dirty="0">
                <a:latin typeface="Trebuchet MS" pitchFamily="34" charset="0"/>
              </a:rPr>
              <a:t> </a:t>
            </a:r>
            <a:r>
              <a:rPr lang="en-US" sz="2800" dirty="0" err="1">
                <a:latin typeface="Trebuchet MS" pitchFamily="34" charset="0"/>
              </a:rPr>
              <a:t>secara</a:t>
            </a:r>
            <a:r>
              <a:rPr lang="en-US" sz="2800" dirty="0">
                <a:latin typeface="Trebuchet MS" pitchFamily="34" charset="0"/>
              </a:rPr>
              <a:t> </a:t>
            </a:r>
            <a:r>
              <a:rPr lang="en-US" sz="2800" dirty="0" err="1">
                <a:latin typeface="Trebuchet MS" pitchFamily="34" charset="0"/>
              </a:rPr>
              <a:t>keseluruhan</a:t>
            </a:r>
            <a:r>
              <a:rPr lang="en-US" sz="2800" dirty="0">
                <a:latin typeface="Trebuchet MS" pitchFamily="34" charset="0"/>
              </a:rPr>
              <a:t> </a:t>
            </a:r>
            <a:r>
              <a:rPr lang="en-US" sz="2800" dirty="0" err="1">
                <a:latin typeface="Trebuchet MS" pitchFamily="34" charset="0"/>
              </a:rPr>
              <a:t>untuk</a:t>
            </a:r>
            <a:r>
              <a:rPr lang="en-US" sz="2800" dirty="0">
                <a:latin typeface="Trebuchet MS" pitchFamily="34" charset="0"/>
              </a:rPr>
              <a:t> </a:t>
            </a:r>
            <a:r>
              <a:rPr lang="en-US" sz="2800" dirty="0" err="1">
                <a:latin typeface="Trebuchet MS" pitchFamily="34" charset="0"/>
              </a:rPr>
              <a:t>meningkatkan</a:t>
            </a:r>
            <a:r>
              <a:rPr lang="en-US" sz="2800" dirty="0">
                <a:latin typeface="Trebuchet MS" pitchFamily="34" charset="0"/>
              </a:rPr>
              <a:t> </a:t>
            </a:r>
            <a:r>
              <a:rPr lang="en-US" sz="2800" dirty="0" err="1">
                <a:latin typeface="Trebuchet MS" pitchFamily="34" charset="0"/>
              </a:rPr>
              <a:t>kinerja</a:t>
            </a:r>
            <a:r>
              <a:rPr lang="en-US" sz="2800" dirty="0">
                <a:latin typeface="Trebuchet MS" pitchFamily="34" charset="0"/>
              </a:rPr>
              <a:t> </a:t>
            </a:r>
            <a:r>
              <a:rPr lang="en-US" sz="2800" dirty="0" err="1">
                <a:latin typeface="Trebuchet MS" pitchFamily="34" charset="0"/>
              </a:rPr>
              <a:t>proyek</a:t>
            </a:r>
            <a:r>
              <a:rPr lang="en-US" sz="2800" dirty="0">
                <a:latin typeface="Trebuchet MS" pitchFamily="34" charset="0"/>
              </a:rPr>
              <a:t>. </a:t>
            </a:r>
          </a:p>
          <a:p>
            <a:pPr algn="just">
              <a:lnSpc>
                <a:spcPct val="150000"/>
              </a:lnSpc>
              <a:buFont typeface="Source Sans Pro"/>
              <a:buNone/>
            </a:pPr>
            <a:r>
              <a:rPr lang="en-US" sz="2800" dirty="0" err="1">
                <a:latin typeface="Trebuchet MS" pitchFamily="34" charset="0"/>
              </a:rPr>
              <a:t>Manfaat</a:t>
            </a:r>
            <a:r>
              <a:rPr lang="en-US" sz="2800" dirty="0">
                <a:latin typeface="Trebuchet MS" pitchFamily="34" charset="0"/>
              </a:rPr>
              <a:t> </a:t>
            </a:r>
            <a:r>
              <a:rPr lang="en-US" sz="2800" dirty="0" err="1">
                <a:latin typeface="Trebuchet MS" pitchFamily="34" charset="0"/>
              </a:rPr>
              <a:t>utama</a:t>
            </a:r>
            <a:r>
              <a:rPr lang="en-US" sz="2800" dirty="0">
                <a:latin typeface="Trebuchet MS" pitchFamily="34" charset="0"/>
              </a:rPr>
              <a:t> </a:t>
            </a:r>
            <a:r>
              <a:rPr lang="en-US" sz="2800" dirty="0" err="1">
                <a:latin typeface="Trebuchet MS" pitchFamily="34" charset="0"/>
              </a:rPr>
              <a:t>dari</a:t>
            </a:r>
            <a:r>
              <a:rPr lang="en-US" sz="2800" dirty="0">
                <a:latin typeface="Trebuchet MS" pitchFamily="34" charset="0"/>
              </a:rPr>
              <a:t> proses </a:t>
            </a:r>
            <a:r>
              <a:rPr lang="en-US" sz="2800" dirty="0" err="1">
                <a:latin typeface="Trebuchet MS" pitchFamily="34" charset="0"/>
              </a:rPr>
              <a:t>ini</a:t>
            </a:r>
            <a:r>
              <a:rPr lang="en-US" sz="2800" dirty="0">
                <a:latin typeface="Trebuchet MS" pitchFamily="34" charset="0"/>
              </a:rPr>
              <a:t> </a:t>
            </a:r>
            <a:r>
              <a:rPr lang="en-US" sz="2800" dirty="0" err="1">
                <a:latin typeface="Trebuchet MS" pitchFamily="34" charset="0"/>
              </a:rPr>
              <a:t>adalah</a:t>
            </a:r>
            <a:r>
              <a:rPr lang="en-US" sz="2800" dirty="0">
                <a:latin typeface="Trebuchet MS" pitchFamily="34" charset="0"/>
              </a:rPr>
              <a:t> </a:t>
            </a:r>
            <a:r>
              <a:rPr lang="en-US" sz="2800" dirty="0" err="1">
                <a:latin typeface="Trebuchet MS" pitchFamily="34" charset="0"/>
              </a:rPr>
              <a:t>bahwa</a:t>
            </a:r>
            <a:r>
              <a:rPr lang="en-US" sz="2800" dirty="0">
                <a:latin typeface="Trebuchet MS" pitchFamily="34" charset="0"/>
              </a:rPr>
              <a:t> </a:t>
            </a:r>
            <a:r>
              <a:rPr lang="en-US" sz="2800" dirty="0" err="1">
                <a:latin typeface="Trebuchet MS" pitchFamily="34" charset="0"/>
              </a:rPr>
              <a:t>hal</a:t>
            </a:r>
            <a:r>
              <a:rPr lang="en-US" sz="2800" dirty="0">
                <a:latin typeface="Trebuchet MS" pitchFamily="34" charset="0"/>
              </a:rPr>
              <a:t> </a:t>
            </a:r>
            <a:r>
              <a:rPr lang="en-US" sz="2800" dirty="0" err="1">
                <a:latin typeface="Trebuchet MS" pitchFamily="34" charset="0"/>
              </a:rPr>
              <a:t>itu</a:t>
            </a:r>
            <a:r>
              <a:rPr lang="en-US" sz="2800" dirty="0">
                <a:latin typeface="Trebuchet MS" pitchFamily="34" charset="0"/>
              </a:rPr>
              <a:t> </a:t>
            </a:r>
            <a:r>
              <a:rPr lang="en-US" sz="2800" dirty="0" err="1">
                <a:latin typeface="Trebuchet MS" pitchFamily="34" charset="0"/>
              </a:rPr>
              <a:t>menghasilkan</a:t>
            </a:r>
            <a:r>
              <a:rPr lang="en-US" sz="2800" dirty="0">
                <a:latin typeface="Trebuchet MS" pitchFamily="34" charset="0"/>
              </a:rPr>
              <a:t> </a:t>
            </a:r>
            <a:r>
              <a:rPr lang="en-US" sz="2800" dirty="0" err="1">
                <a:latin typeface="Trebuchet MS" pitchFamily="34" charset="0"/>
              </a:rPr>
              <a:t>peningkatan</a:t>
            </a:r>
            <a:r>
              <a:rPr lang="en-US" sz="2800" dirty="0">
                <a:latin typeface="Trebuchet MS" pitchFamily="34" charset="0"/>
              </a:rPr>
              <a:t> </a:t>
            </a:r>
            <a:r>
              <a:rPr lang="en-US" sz="2800" dirty="0" err="1">
                <a:latin typeface="Trebuchet MS" pitchFamily="34" charset="0"/>
              </a:rPr>
              <a:t>kerja</a:t>
            </a:r>
            <a:r>
              <a:rPr lang="en-US" sz="2800" dirty="0">
                <a:latin typeface="Trebuchet MS" pitchFamily="34" charset="0"/>
              </a:rPr>
              <a:t> </a:t>
            </a:r>
            <a:r>
              <a:rPr lang="en-US" sz="2800" dirty="0" err="1">
                <a:latin typeface="Trebuchet MS" pitchFamily="34" charset="0"/>
              </a:rPr>
              <a:t>sama</a:t>
            </a:r>
            <a:r>
              <a:rPr lang="en-US" sz="2800" dirty="0">
                <a:latin typeface="Trebuchet MS" pitchFamily="34" charset="0"/>
              </a:rPr>
              <a:t> </a:t>
            </a:r>
            <a:r>
              <a:rPr lang="en-US" sz="2800" dirty="0" err="1">
                <a:latin typeface="Trebuchet MS" pitchFamily="34" charset="0"/>
              </a:rPr>
              <a:t>tim</a:t>
            </a:r>
            <a:r>
              <a:rPr lang="en-US" sz="2800" dirty="0">
                <a:latin typeface="Trebuchet MS" pitchFamily="34" charset="0"/>
              </a:rPr>
              <a:t>, </a:t>
            </a:r>
            <a:r>
              <a:rPr lang="en-US" sz="2800" dirty="0" err="1">
                <a:latin typeface="Trebuchet MS" pitchFamily="34" charset="0"/>
              </a:rPr>
              <a:t>peningkatan</a:t>
            </a:r>
            <a:r>
              <a:rPr lang="en-US" sz="2800" dirty="0">
                <a:latin typeface="Trebuchet MS" pitchFamily="34" charset="0"/>
              </a:rPr>
              <a:t> </a:t>
            </a:r>
            <a:r>
              <a:rPr lang="en-US" sz="2800" dirty="0" err="1">
                <a:latin typeface="Trebuchet MS" pitchFamily="34" charset="0"/>
              </a:rPr>
              <a:t>keterampilan</a:t>
            </a:r>
            <a:r>
              <a:rPr lang="en-US" sz="2800" dirty="0">
                <a:latin typeface="Trebuchet MS" pitchFamily="34" charset="0"/>
              </a:rPr>
              <a:t> </a:t>
            </a:r>
            <a:r>
              <a:rPr lang="en-US" sz="2800" dirty="0" err="1">
                <a:latin typeface="Trebuchet MS" pitchFamily="34" charset="0"/>
              </a:rPr>
              <a:t>dan</a:t>
            </a:r>
            <a:r>
              <a:rPr lang="en-US" sz="2800" dirty="0">
                <a:latin typeface="Trebuchet MS" pitchFamily="34" charset="0"/>
              </a:rPr>
              <a:t> </a:t>
            </a:r>
            <a:r>
              <a:rPr lang="en-US" sz="2800" dirty="0" err="1">
                <a:latin typeface="Trebuchet MS" pitchFamily="34" charset="0"/>
              </a:rPr>
              <a:t>kompetensi</a:t>
            </a:r>
            <a:r>
              <a:rPr lang="en-US" sz="2800" dirty="0">
                <a:latin typeface="Trebuchet MS" pitchFamily="34" charset="0"/>
              </a:rPr>
              <a:t> orang, </a:t>
            </a:r>
            <a:r>
              <a:rPr lang="en-US" sz="2800" dirty="0" err="1">
                <a:latin typeface="Trebuchet MS" pitchFamily="34" charset="0"/>
              </a:rPr>
              <a:t>karyawan</a:t>
            </a:r>
            <a:r>
              <a:rPr lang="en-US" sz="2800" dirty="0">
                <a:latin typeface="Trebuchet MS" pitchFamily="34" charset="0"/>
              </a:rPr>
              <a:t> </a:t>
            </a:r>
            <a:r>
              <a:rPr lang="en-US" sz="2800" dirty="0" err="1">
                <a:latin typeface="Trebuchet MS" pitchFamily="34" charset="0"/>
              </a:rPr>
              <a:t>termotivasi</a:t>
            </a:r>
            <a:r>
              <a:rPr lang="en-US" sz="2800" dirty="0">
                <a:latin typeface="Trebuchet MS" pitchFamily="34" charset="0"/>
              </a:rPr>
              <a:t>, </a:t>
            </a:r>
            <a:r>
              <a:rPr lang="en-US" sz="2800" dirty="0" err="1">
                <a:latin typeface="Trebuchet MS" pitchFamily="34" charset="0"/>
              </a:rPr>
              <a:t>tingkat</a:t>
            </a:r>
            <a:r>
              <a:rPr lang="en-US" sz="2800" dirty="0">
                <a:latin typeface="Trebuchet MS" pitchFamily="34" charset="0"/>
              </a:rPr>
              <a:t> </a:t>
            </a:r>
            <a:r>
              <a:rPr lang="en-US" sz="2800" dirty="0" err="1">
                <a:latin typeface="Trebuchet MS" pitchFamily="34" charset="0"/>
              </a:rPr>
              <a:t>pergantian</a:t>
            </a:r>
            <a:r>
              <a:rPr lang="en-US" sz="2800" dirty="0">
                <a:latin typeface="Trebuchet MS" pitchFamily="34" charset="0"/>
              </a:rPr>
              <a:t> </a:t>
            </a:r>
            <a:r>
              <a:rPr lang="en-US" sz="2800" dirty="0" err="1">
                <a:latin typeface="Trebuchet MS" pitchFamily="34" charset="0"/>
              </a:rPr>
              <a:t>staf</a:t>
            </a:r>
            <a:r>
              <a:rPr lang="en-US" sz="2800" dirty="0">
                <a:latin typeface="Trebuchet MS" pitchFamily="34" charset="0"/>
              </a:rPr>
              <a:t> </a:t>
            </a:r>
            <a:r>
              <a:rPr lang="en-US" sz="2800" dirty="0" err="1">
                <a:latin typeface="Trebuchet MS" pitchFamily="34" charset="0"/>
              </a:rPr>
              <a:t>berkurang</a:t>
            </a:r>
            <a:r>
              <a:rPr lang="en-US" sz="2800" dirty="0">
                <a:latin typeface="Trebuchet MS" pitchFamily="34" charset="0"/>
              </a:rPr>
              <a:t>, </a:t>
            </a:r>
            <a:r>
              <a:rPr lang="en-US" sz="2800" dirty="0" err="1">
                <a:latin typeface="Trebuchet MS" pitchFamily="34" charset="0"/>
              </a:rPr>
              <a:t>dan</a:t>
            </a:r>
            <a:r>
              <a:rPr lang="en-US" sz="2800" dirty="0">
                <a:latin typeface="Trebuchet MS" pitchFamily="34" charset="0"/>
              </a:rPr>
              <a:t> </a:t>
            </a:r>
            <a:r>
              <a:rPr lang="en-US" sz="2800" dirty="0" err="1">
                <a:latin typeface="Trebuchet MS" pitchFamily="34" charset="0"/>
              </a:rPr>
              <a:t>meningkatkan</a:t>
            </a:r>
            <a:r>
              <a:rPr lang="en-US" sz="2800" dirty="0">
                <a:latin typeface="Trebuchet MS" pitchFamily="34" charset="0"/>
              </a:rPr>
              <a:t> </a:t>
            </a:r>
            <a:r>
              <a:rPr lang="en-US" sz="2800" dirty="0" err="1">
                <a:latin typeface="Trebuchet MS" pitchFamily="34" charset="0"/>
              </a:rPr>
              <a:t>keseluruhan</a:t>
            </a:r>
            <a:r>
              <a:rPr lang="en-US" sz="2800" dirty="0">
                <a:latin typeface="Trebuchet MS" pitchFamily="34" charset="0"/>
              </a:rPr>
              <a:t> </a:t>
            </a:r>
            <a:r>
              <a:rPr lang="en-US" sz="2800" dirty="0" err="1">
                <a:latin typeface="Trebuchet MS" pitchFamily="34" charset="0"/>
              </a:rPr>
              <a:t>kinerja</a:t>
            </a:r>
            <a:r>
              <a:rPr lang="en-US" sz="2800" dirty="0">
                <a:latin typeface="Trebuchet MS" pitchFamily="34" charset="0"/>
              </a:rPr>
              <a:t> </a:t>
            </a:r>
            <a:r>
              <a:rPr lang="en-US" sz="2800" dirty="0" err="1">
                <a:latin typeface="Trebuchet MS" pitchFamily="34" charset="0"/>
              </a:rPr>
              <a:t>proyek</a:t>
            </a:r>
            <a:r>
              <a:rPr lang="en-US" sz="2800" dirty="0">
                <a:latin typeface="Trebuchet MS" pitchFamily="34" charset="0"/>
              </a:rPr>
              <a:t>.</a:t>
            </a:r>
            <a:endParaRPr lang="id-ID" sz="2800" dirty="0">
              <a:latin typeface="Trebuchet MS" pitchFamily="34" charset="0"/>
            </a:endParaRPr>
          </a:p>
        </p:txBody>
      </p:sp>
    </p:spTree>
    <p:extLst>
      <p:ext uri="{BB962C8B-B14F-4D97-AF65-F5344CB8AC3E}">
        <p14:creationId xmlns:p14="http://schemas.microsoft.com/office/powerpoint/2010/main" val="17814442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7813" b="7813"/>
          <a:stretch/>
        </p:blipFill>
        <p:spPr>
          <a:xfrm>
            <a:off x="1" y="-11906"/>
            <a:ext cx="12213166" cy="6869906"/>
          </a:xfrm>
          <a:prstGeom prst="rect">
            <a:avLst/>
          </a:prstGeom>
        </p:spPr>
      </p:pic>
      <p:sp>
        <p:nvSpPr>
          <p:cNvPr id="6" name="Title 1"/>
          <p:cNvSpPr txBox="1">
            <a:spLocks/>
          </p:cNvSpPr>
          <p:nvPr/>
        </p:nvSpPr>
        <p:spPr bwMode="auto">
          <a:xfrm>
            <a:off x="50639" y="75561"/>
            <a:ext cx="10542334" cy="5838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defTabSz="889000">
              <a:lnSpc>
                <a:spcPct val="90000"/>
              </a:lnSpc>
              <a:spcAft>
                <a:spcPct val="35000"/>
              </a:spcAft>
            </a:pPr>
            <a:r>
              <a:rPr lang="en-US" sz="3600" b="1" dirty="0"/>
              <a:t>Develop Team</a:t>
            </a:r>
          </a:p>
        </p:txBody>
      </p:sp>
      <p:pic>
        <p:nvPicPr>
          <p:cNvPr id="13" name="Picture 12"/>
          <p:cNvPicPr/>
          <p:nvPr/>
        </p:nvPicPr>
        <p:blipFill>
          <a:blip r:embed="rId3" cstate="print"/>
          <a:srcRect/>
          <a:stretch>
            <a:fillRect/>
          </a:stretch>
        </p:blipFill>
        <p:spPr bwMode="auto">
          <a:xfrm>
            <a:off x="10754436" y="75561"/>
            <a:ext cx="1300214" cy="1193681"/>
          </a:xfrm>
          <a:prstGeom prst="rect">
            <a:avLst/>
          </a:prstGeom>
          <a:noFill/>
          <a:ln w="9525">
            <a:noFill/>
            <a:miter lim="800000"/>
            <a:headEnd/>
            <a:tailEnd/>
          </a:ln>
        </p:spPr>
      </p:pic>
      <p:sp>
        <p:nvSpPr>
          <p:cNvPr id="2" name="Rectangle 1"/>
          <p:cNvSpPr/>
          <p:nvPr/>
        </p:nvSpPr>
        <p:spPr>
          <a:xfrm>
            <a:off x="1830791" y="1269242"/>
            <a:ext cx="7913284" cy="5262979"/>
          </a:xfrm>
          <a:prstGeom prst="rect">
            <a:avLst/>
          </a:prstGeom>
          <a:solidFill>
            <a:srgbClr val="00B0F0">
              <a:alpha val="71000"/>
            </a:srgbClr>
          </a:solidFill>
        </p:spPr>
        <p:txBody>
          <a:bodyPr wrap="square">
            <a:spAutoFit/>
          </a:bodyPr>
          <a:lstStyle/>
          <a:p>
            <a:r>
              <a:rPr lang="en-US" sz="2800" dirty="0" err="1"/>
              <a:t>Kinerja</a:t>
            </a:r>
            <a:r>
              <a:rPr lang="en-US" sz="2800" dirty="0"/>
              <a:t> </a:t>
            </a:r>
            <a:r>
              <a:rPr lang="en-US" sz="2800" dirty="0" err="1"/>
              <a:t>tim</a:t>
            </a:r>
            <a:r>
              <a:rPr lang="en-US" sz="2800" dirty="0"/>
              <a:t> yang </a:t>
            </a:r>
            <a:r>
              <a:rPr lang="en-US" sz="2800" dirty="0" err="1"/>
              <a:t>tinggi</a:t>
            </a:r>
            <a:r>
              <a:rPr lang="en-US" sz="2800" dirty="0"/>
              <a:t> </a:t>
            </a:r>
            <a:r>
              <a:rPr lang="en-US" sz="2800" dirty="0" err="1"/>
              <a:t>dapat</a:t>
            </a:r>
            <a:r>
              <a:rPr lang="en-US" sz="2800" dirty="0"/>
              <a:t> </a:t>
            </a:r>
            <a:r>
              <a:rPr lang="en-US" sz="2800" dirty="0" err="1"/>
              <a:t>dicapai</a:t>
            </a:r>
            <a:r>
              <a:rPr lang="en-US" sz="2800" dirty="0"/>
              <a:t> </a:t>
            </a:r>
            <a:r>
              <a:rPr lang="en-US" sz="2800" dirty="0" err="1"/>
              <a:t>dengan</a:t>
            </a:r>
            <a:r>
              <a:rPr lang="en-US" sz="2800" dirty="0"/>
              <a:t> </a:t>
            </a:r>
            <a:r>
              <a:rPr lang="en-US" sz="2800" dirty="0" err="1"/>
              <a:t>menerapkan</a:t>
            </a:r>
            <a:r>
              <a:rPr lang="en-US" sz="2800" dirty="0"/>
              <a:t> </a:t>
            </a:r>
            <a:r>
              <a:rPr lang="en-US" sz="2800" dirty="0" err="1"/>
              <a:t>perilaku</a:t>
            </a:r>
            <a:r>
              <a:rPr lang="en-US" sz="2800" dirty="0"/>
              <a:t> </a:t>
            </a:r>
            <a:r>
              <a:rPr lang="en-US" sz="2800" dirty="0" err="1"/>
              <a:t>ini</a:t>
            </a:r>
            <a:r>
              <a:rPr lang="en-US" sz="2800" dirty="0"/>
              <a:t>:</a:t>
            </a:r>
          </a:p>
          <a:p>
            <a:pPr marL="342900" indent="-342900">
              <a:buFont typeface="Arial" panose="020B0604020202020204" pitchFamily="34" charset="0"/>
              <a:buChar char="•"/>
            </a:pPr>
            <a:r>
              <a:rPr lang="en-US" sz="2800" dirty="0" err="1"/>
              <a:t>Menggunakan</a:t>
            </a:r>
            <a:r>
              <a:rPr lang="en-US" sz="2800" dirty="0"/>
              <a:t> </a:t>
            </a:r>
            <a:r>
              <a:rPr lang="en-US" sz="2800" dirty="0" err="1"/>
              <a:t>komunikasi</a:t>
            </a:r>
            <a:r>
              <a:rPr lang="en-US" sz="2800" dirty="0"/>
              <a:t> yang </a:t>
            </a:r>
            <a:r>
              <a:rPr lang="en-US" sz="2800" dirty="0" err="1"/>
              <a:t>terbuka</a:t>
            </a:r>
            <a:r>
              <a:rPr lang="en-US" sz="2800" dirty="0"/>
              <a:t> </a:t>
            </a:r>
            <a:r>
              <a:rPr lang="en-US" sz="2800" dirty="0" err="1"/>
              <a:t>dan</a:t>
            </a:r>
            <a:r>
              <a:rPr lang="en-US" sz="2800" dirty="0"/>
              <a:t> </a:t>
            </a:r>
            <a:r>
              <a:rPr lang="en-US" sz="2800" dirty="0" err="1"/>
              <a:t>efektif</a:t>
            </a:r>
            <a:r>
              <a:rPr lang="en-US" sz="2800" dirty="0"/>
              <a:t>,</a:t>
            </a:r>
          </a:p>
          <a:p>
            <a:pPr marL="342900" indent="-342900">
              <a:buFont typeface="Arial" panose="020B0604020202020204" pitchFamily="34" charset="0"/>
              <a:buChar char="•"/>
            </a:pPr>
            <a:r>
              <a:rPr lang="en-US" sz="2800" dirty="0" err="1"/>
              <a:t>Menciptakan</a:t>
            </a:r>
            <a:r>
              <a:rPr lang="en-US" sz="2800" dirty="0"/>
              <a:t> </a:t>
            </a:r>
            <a:r>
              <a:rPr lang="en-US" sz="2800" dirty="0" err="1"/>
              <a:t>peluang</a:t>
            </a:r>
            <a:r>
              <a:rPr lang="en-US" sz="2800" dirty="0"/>
              <a:t> </a:t>
            </a:r>
            <a:r>
              <a:rPr lang="en-US" sz="2800" dirty="0" err="1"/>
              <a:t>membangun</a:t>
            </a:r>
            <a:r>
              <a:rPr lang="en-US" sz="2800" dirty="0"/>
              <a:t> </a:t>
            </a:r>
            <a:r>
              <a:rPr lang="en-US" sz="2800" dirty="0" err="1"/>
              <a:t>tim</a:t>
            </a:r>
            <a:r>
              <a:rPr lang="en-US" sz="2800" dirty="0"/>
              <a:t>,</a:t>
            </a:r>
          </a:p>
          <a:p>
            <a:pPr marL="342900" indent="-342900">
              <a:buFont typeface="Arial" panose="020B0604020202020204" pitchFamily="34" charset="0"/>
              <a:buChar char="•"/>
            </a:pPr>
            <a:r>
              <a:rPr lang="en-US" sz="2800" dirty="0" err="1"/>
              <a:t>Mengembangkan</a:t>
            </a:r>
            <a:r>
              <a:rPr lang="en-US" sz="2800" dirty="0"/>
              <a:t> </a:t>
            </a:r>
            <a:r>
              <a:rPr lang="en-US" sz="2800" dirty="0" err="1"/>
              <a:t>kepercayaan</a:t>
            </a:r>
            <a:r>
              <a:rPr lang="en-US" sz="2800" dirty="0"/>
              <a:t> di </a:t>
            </a:r>
            <a:r>
              <a:rPr lang="en-US" sz="2800" dirty="0" err="1"/>
              <a:t>antara</a:t>
            </a:r>
            <a:r>
              <a:rPr lang="en-US" sz="2800" dirty="0"/>
              <a:t> </a:t>
            </a:r>
            <a:r>
              <a:rPr lang="en-US" sz="2800" dirty="0" err="1"/>
              <a:t>anggota</a:t>
            </a:r>
            <a:r>
              <a:rPr lang="en-US" sz="2800" dirty="0"/>
              <a:t> </a:t>
            </a:r>
            <a:r>
              <a:rPr lang="en-US" sz="2800" dirty="0" err="1"/>
              <a:t>tim</a:t>
            </a:r>
            <a:r>
              <a:rPr lang="en-US" sz="2800" dirty="0"/>
              <a:t>,</a:t>
            </a:r>
          </a:p>
          <a:p>
            <a:pPr marL="342900" indent="-342900">
              <a:buFont typeface="Arial" panose="020B0604020202020204" pitchFamily="34" charset="0"/>
              <a:buChar char="•"/>
            </a:pPr>
            <a:r>
              <a:rPr lang="en-US" sz="2800" dirty="0" err="1"/>
              <a:t>Mengelola</a:t>
            </a:r>
            <a:r>
              <a:rPr lang="en-US" sz="2800" dirty="0"/>
              <a:t> </a:t>
            </a:r>
            <a:r>
              <a:rPr lang="en-US" sz="2800" dirty="0" err="1"/>
              <a:t>konflik</a:t>
            </a:r>
            <a:r>
              <a:rPr lang="en-US" sz="2800" dirty="0"/>
              <a:t> </a:t>
            </a:r>
            <a:r>
              <a:rPr lang="en-US" sz="2800" dirty="0" err="1"/>
              <a:t>dengan</a:t>
            </a:r>
            <a:r>
              <a:rPr lang="en-US" sz="2800" dirty="0"/>
              <a:t> </a:t>
            </a:r>
            <a:r>
              <a:rPr lang="en-US" sz="2800" dirty="0" err="1"/>
              <a:t>cara</a:t>
            </a:r>
            <a:r>
              <a:rPr lang="en-US" sz="2800" dirty="0"/>
              <a:t> yang </a:t>
            </a:r>
            <a:r>
              <a:rPr lang="en-US" sz="2800" dirty="0" err="1"/>
              <a:t>konstruktif</a:t>
            </a:r>
            <a:r>
              <a:rPr lang="en-US" sz="2800" dirty="0"/>
              <a:t>,</a:t>
            </a:r>
          </a:p>
          <a:p>
            <a:pPr marL="342900" indent="-342900">
              <a:buFont typeface="Arial" panose="020B0604020202020204" pitchFamily="34" charset="0"/>
              <a:buChar char="•"/>
            </a:pPr>
            <a:r>
              <a:rPr lang="en-US" sz="2800" dirty="0" err="1"/>
              <a:t>Mendorong</a:t>
            </a:r>
            <a:r>
              <a:rPr lang="en-US" sz="2800" dirty="0"/>
              <a:t> </a:t>
            </a:r>
            <a:r>
              <a:rPr lang="en-US" sz="2800" dirty="0" err="1"/>
              <a:t>pemecahan</a:t>
            </a:r>
            <a:r>
              <a:rPr lang="en-US" sz="2800" dirty="0"/>
              <a:t> </a:t>
            </a:r>
            <a:r>
              <a:rPr lang="en-US" sz="2800" dirty="0" err="1"/>
              <a:t>masalah</a:t>
            </a:r>
            <a:r>
              <a:rPr lang="en-US" sz="2800" dirty="0"/>
              <a:t> </a:t>
            </a:r>
            <a:r>
              <a:rPr lang="en-US" sz="2800" dirty="0" err="1"/>
              <a:t>secara</a:t>
            </a:r>
            <a:r>
              <a:rPr lang="en-US" sz="2800" dirty="0"/>
              <a:t> </a:t>
            </a:r>
            <a:r>
              <a:rPr lang="en-US" sz="2800" dirty="0" err="1"/>
              <a:t>kolaboratif</a:t>
            </a:r>
            <a:r>
              <a:rPr lang="en-US" sz="2800" dirty="0"/>
              <a:t>, </a:t>
            </a:r>
            <a:r>
              <a:rPr lang="en-US" sz="2800" dirty="0" err="1"/>
              <a:t>dan</a:t>
            </a:r>
            <a:endParaRPr lang="en-US" sz="2800" dirty="0"/>
          </a:p>
          <a:p>
            <a:pPr marL="342900" indent="-342900">
              <a:buFont typeface="Arial" panose="020B0604020202020204" pitchFamily="34" charset="0"/>
              <a:buChar char="•"/>
            </a:pPr>
            <a:r>
              <a:rPr lang="en-US" sz="2800" dirty="0" err="1"/>
              <a:t>Mendorong</a:t>
            </a:r>
            <a:r>
              <a:rPr lang="en-US" sz="2800" dirty="0"/>
              <a:t> </a:t>
            </a:r>
            <a:r>
              <a:rPr lang="en-US" sz="2800" dirty="0" err="1"/>
              <a:t>pengambilan</a:t>
            </a:r>
            <a:r>
              <a:rPr lang="en-US" sz="2800" dirty="0"/>
              <a:t> </a:t>
            </a:r>
            <a:r>
              <a:rPr lang="en-US" sz="2800" dirty="0" err="1"/>
              <a:t>keputusan</a:t>
            </a:r>
            <a:r>
              <a:rPr lang="en-US" sz="2800" dirty="0"/>
              <a:t> yang </a:t>
            </a:r>
            <a:r>
              <a:rPr lang="en-US" sz="2800" dirty="0" err="1"/>
              <a:t>kolaboratif</a:t>
            </a:r>
            <a:r>
              <a:rPr lang="en-US" sz="2800" dirty="0"/>
              <a:t>.</a:t>
            </a:r>
          </a:p>
        </p:txBody>
      </p:sp>
    </p:spTree>
    <p:extLst>
      <p:ext uri="{BB962C8B-B14F-4D97-AF65-F5344CB8AC3E}">
        <p14:creationId xmlns:p14="http://schemas.microsoft.com/office/powerpoint/2010/main" val="9106714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5838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defTabSz="889000">
              <a:lnSpc>
                <a:spcPct val="90000"/>
              </a:lnSpc>
              <a:spcAft>
                <a:spcPct val="35000"/>
              </a:spcAft>
            </a:pPr>
            <a:r>
              <a:rPr lang="en-US" sz="3600" b="1" dirty="0"/>
              <a:t>Develop Team</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2" name="Rectangle 1"/>
          <p:cNvSpPr/>
          <p:nvPr/>
        </p:nvSpPr>
        <p:spPr>
          <a:xfrm>
            <a:off x="493309" y="1038721"/>
            <a:ext cx="11339299" cy="5324535"/>
          </a:xfrm>
          <a:prstGeom prst="rect">
            <a:avLst/>
          </a:prstGeom>
          <a:solidFill>
            <a:srgbClr val="00B0F0">
              <a:alpha val="71000"/>
            </a:srgbClr>
          </a:solidFill>
        </p:spPr>
        <p:txBody>
          <a:bodyPr wrap="square">
            <a:spAutoFit/>
          </a:bodyPr>
          <a:lstStyle/>
          <a:p>
            <a:r>
              <a:rPr lang="en-US" sz="2000" dirty="0" err="1"/>
              <a:t>Tujuan</a:t>
            </a:r>
            <a:r>
              <a:rPr lang="en-US" sz="2000" dirty="0"/>
              <a:t> </a:t>
            </a:r>
            <a:r>
              <a:rPr lang="en-US" sz="2000" dirty="0" err="1"/>
              <a:t>pengembangan</a:t>
            </a:r>
            <a:r>
              <a:rPr lang="en-US" sz="2000" dirty="0"/>
              <a:t> </a:t>
            </a:r>
            <a:r>
              <a:rPr lang="en-US" sz="2000" dirty="0" err="1"/>
              <a:t>tim</a:t>
            </a:r>
            <a:r>
              <a:rPr lang="en-US" sz="2000" dirty="0"/>
              <a:t> </a:t>
            </a:r>
            <a:r>
              <a:rPr lang="en-US" sz="2000" dirty="0" err="1"/>
              <a:t>proyek</a:t>
            </a:r>
            <a:r>
              <a:rPr lang="en-US" sz="2000" dirty="0"/>
              <a:t> </a:t>
            </a:r>
            <a:r>
              <a:rPr lang="en-US" sz="2000" dirty="0" err="1"/>
              <a:t>meliputi</a:t>
            </a:r>
            <a:r>
              <a:rPr lang="en-US" sz="2000" dirty="0"/>
              <a:t> </a:t>
            </a:r>
            <a:r>
              <a:rPr lang="en-US" sz="2000" dirty="0" err="1"/>
              <a:t>tetapi</a:t>
            </a:r>
            <a:r>
              <a:rPr lang="en-US" sz="2000" dirty="0"/>
              <a:t> </a:t>
            </a:r>
            <a:r>
              <a:rPr lang="en-US" sz="2000" dirty="0" err="1"/>
              <a:t>tidak</a:t>
            </a:r>
            <a:r>
              <a:rPr lang="en-US" sz="2000" dirty="0"/>
              <a:t> </a:t>
            </a:r>
            <a:r>
              <a:rPr lang="en-US" sz="2000" dirty="0" err="1"/>
              <a:t>terbatas</a:t>
            </a:r>
            <a:r>
              <a:rPr lang="en-US" sz="2000" dirty="0"/>
              <a:t> </a:t>
            </a:r>
            <a:r>
              <a:rPr lang="en-US" sz="2000" dirty="0" err="1"/>
              <a:t>pada</a:t>
            </a:r>
            <a:r>
              <a:rPr lang="en-US" sz="2000" dirty="0"/>
              <a:t>:</a:t>
            </a:r>
          </a:p>
          <a:p>
            <a:endParaRPr lang="en-US" sz="2000" dirty="0"/>
          </a:p>
          <a:p>
            <a:pPr marL="342900" indent="-342900">
              <a:buFont typeface="Wingdings" panose="05000000000000000000" pitchFamily="2" charset="2"/>
              <a:buChar char="q"/>
            </a:pPr>
            <a:r>
              <a:rPr lang="en-US" sz="2000" dirty="0" err="1"/>
              <a:t>Meningkatkan</a:t>
            </a:r>
            <a:r>
              <a:rPr lang="en-US" sz="2000" dirty="0"/>
              <a:t> </a:t>
            </a:r>
            <a:r>
              <a:rPr lang="en-US" sz="2000" dirty="0" err="1"/>
              <a:t>pengetahuan</a:t>
            </a:r>
            <a:r>
              <a:rPr lang="en-US" sz="2000" dirty="0"/>
              <a:t> </a:t>
            </a:r>
            <a:r>
              <a:rPr lang="en-US" sz="2000" dirty="0" err="1"/>
              <a:t>dan</a:t>
            </a:r>
            <a:r>
              <a:rPr lang="en-US" sz="2000" dirty="0"/>
              <a:t> </a:t>
            </a:r>
            <a:r>
              <a:rPr lang="en-US" sz="2000" dirty="0" err="1"/>
              <a:t>keterampilan</a:t>
            </a:r>
            <a:r>
              <a:rPr lang="en-US" sz="2000" dirty="0"/>
              <a:t> </a:t>
            </a:r>
            <a:r>
              <a:rPr lang="en-US" sz="2000" dirty="0" err="1"/>
              <a:t>anggota</a:t>
            </a:r>
            <a:r>
              <a:rPr lang="en-US" sz="2000" dirty="0"/>
              <a:t> </a:t>
            </a:r>
            <a:r>
              <a:rPr lang="en-US" sz="2000" dirty="0" err="1"/>
              <a:t>tim</a:t>
            </a:r>
            <a:r>
              <a:rPr lang="en-US" sz="2000" dirty="0"/>
              <a:t> </a:t>
            </a:r>
            <a:r>
              <a:rPr lang="en-US" sz="2000" dirty="0" err="1"/>
              <a:t>untuk</a:t>
            </a:r>
            <a:r>
              <a:rPr lang="en-US" sz="2000" dirty="0"/>
              <a:t> </a:t>
            </a:r>
            <a:r>
              <a:rPr lang="en-US" sz="2000" dirty="0" err="1"/>
              <a:t>meningkatkan</a:t>
            </a:r>
            <a:r>
              <a:rPr lang="en-US" sz="2000" dirty="0"/>
              <a:t> </a:t>
            </a:r>
            <a:r>
              <a:rPr lang="en-US" sz="2000" dirty="0" err="1"/>
              <a:t>kemampuan</a:t>
            </a:r>
            <a:r>
              <a:rPr lang="en-US" sz="2000" dirty="0"/>
              <a:t> </a:t>
            </a:r>
            <a:r>
              <a:rPr lang="en-US" sz="2000" dirty="0" err="1"/>
              <a:t>mereka</a:t>
            </a:r>
            <a:r>
              <a:rPr lang="en-US" sz="2000" dirty="0"/>
              <a:t> </a:t>
            </a:r>
            <a:r>
              <a:rPr lang="en-US" sz="2000" dirty="0" err="1"/>
              <a:t>untuk</a:t>
            </a:r>
            <a:r>
              <a:rPr lang="en-US" sz="2000" dirty="0"/>
              <a:t> </a:t>
            </a:r>
            <a:r>
              <a:rPr lang="en-US" sz="2000" dirty="0" err="1"/>
              <a:t>menyelesaikan</a:t>
            </a:r>
            <a:r>
              <a:rPr lang="en-US" sz="2000" dirty="0"/>
              <a:t> </a:t>
            </a:r>
            <a:r>
              <a:rPr lang="en-US" sz="2000" dirty="0" err="1"/>
              <a:t>hasil</a:t>
            </a:r>
            <a:r>
              <a:rPr lang="en-US" sz="2000" dirty="0"/>
              <a:t> </a:t>
            </a:r>
            <a:r>
              <a:rPr lang="en-US" sz="2000" dirty="0" err="1"/>
              <a:t>proyek</a:t>
            </a:r>
            <a:r>
              <a:rPr lang="en-US" sz="2000" dirty="0"/>
              <a:t>, </a:t>
            </a:r>
            <a:r>
              <a:rPr lang="en-US" sz="2000" dirty="0" err="1"/>
              <a:t>sambil</a:t>
            </a:r>
            <a:r>
              <a:rPr lang="en-US" sz="2000" dirty="0"/>
              <a:t> </a:t>
            </a:r>
            <a:r>
              <a:rPr lang="en-US" sz="2000" dirty="0" err="1"/>
              <a:t>menurunkan</a:t>
            </a:r>
            <a:r>
              <a:rPr lang="en-US" sz="2000" dirty="0"/>
              <a:t> </a:t>
            </a:r>
            <a:r>
              <a:rPr lang="en-US" sz="2000" dirty="0" err="1"/>
              <a:t>biaya</a:t>
            </a:r>
            <a:r>
              <a:rPr lang="en-US" sz="2000" dirty="0"/>
              <a:t>, </a:t>
            </a:r>
            <a:r>
              <a:rPr lang="en-US" sz="2000" dirty="0" err="1"/>
              <a:t>mengurangi</a:t>
            </a:r>
            <a:r>
              <a:rPr lang="en-US" sz="2000" dirty="0"/>
              <a:t> </a:t>
            </a:r>
            <a:r>
              <a:rPr lang="en-US" sz="2000" dirty="0" err="1"/>
              <a:t>jadwal</a:t>
            </a:r>
            <a:r>
              <a:rPr lang="en-US" sz="2000" dirty="0"/>
              <a:t>, </a:t>
            </a:r>
            <a:r>
              <a:rPr lang="en-US" sz="2000" dirty="0" err="1"/>
              <a:t>dan</a:t>
            </a:r>
            <a:r>
              <a:rPr lang="en-US" sz="2000" dirty="0"/>
              <a:t> </a:t>
            </a:r>
            <a:r>
              <a:rPr lang="en-US" sz="2000" dirty="0" err="1"/>
              <a:t>meningkatkan</a:t>
            </a:r>
            <a:r>
              <a:rPr lang="en-US" sz="2000" dirty="0"/>
              <a:t> </a:t>
            </a:r>
            <a:r>
              <a:rPr lang="en-US" sz="2000" dirty="0" err="1"/>
              <a:t>kualitas</a:t>
            </a:r>
            <a:r>
              <a:rPr lang="en-US" sz="2000" dirty="0"/>
              <a:t>;</a:t>
            </a: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r>
              <a:rPr lang="en-US" sz="2000" dirty="0" err="1"/>
              <a:t>Meningkatkan</a:t>
            </a:r>
            <a:r>
              <a:rPr lang="en-US" sz="2000" dirty="0"/>
              <a:t> </a:t>
            </a:r>
            <a:r>
              <a:rPr lang="en-US" sz="2000" dirty="0" err="1"/>
              <a:t>perasaan</a:t>
            </a:r>
            <a:r>
              <a:rPr lang="en-US" sz="2000" dirty="0"/>
              <a:t> </a:t>
            </a:r>
            <a:r>
              <a:rPr lang="en-US" sz="2000" dirty="0" err="1"/>
              <a:t>kepercayaan</a:t>
            </a:r>
            <a:r>
              <a:rPr lang="en-US" sz="2000" dirty="0"/>
              <a:t> </a:t>
            </a:r>
            <a:r>
              <a:rPr lang="en-US" sz="2000" dirty="0" err="1"/>
              <a:t>dan</a:t>
            </a:r>
            <a:r>
              <a:rPr lang="en-US" sz="2000" dirty="0"/>
              <a:t> </a:t>
            </a:r>
            <a:r>
              <a:rPr lang="en-US" sz="2000" dirty="0" err="1"/>
              <a:t>persetujuan</a:t>
            </a:r>
            <a:r>
              <a:rPr lang="en-US" sz="2000" dirty="0"/>
              <a:t> di </a:t>
            </a:r>
            <a:r>
              <a:rPr lang="en-US" sz="2000" dirty="0" err="1"/>
              <a:t>antara</a:t>
            </a:r>
            <a:r>
              <a:rPr lang="en-US" sz="2000" dirty="0"/>
              <a:t> </a:t>
            </a:r>
            <a:r>
              <a:rPr lang="en-US" sz="2000" dirty="0" err="1"/>
              <a:t>anggota</a:t>
            </a:r>
            <a:r>
              <a:rPr lang="en-US" sz="2000" dirty="0"/>
              <a:t> </a:t>
            </a:r>
            <a:r>
              <a:rPr lang="en-US" sz="2000" dirty="0" err="1"/>
              <a:t>tim</a:t>
            </a:r>
            <a:r>
              <a:rPr lang="en-US" sz="2000" dirty="0"/>
              <a:t> </a:t>
            </a:r>
            <a:r>
              <a:rPr lang="en-US" sz="2000" dirty="0" err="1"/>
              <a:t>untuk</a:t>
            </a:r>
            <a:r>
              <a:rPr lang="en-US" sz="2000" dirty="0"/>
              <a:t> </a:t>
            </a:r>
            <a:r>
              <a:rPr lang="en-US" sz="2000" dirty="0" err="1"/>
              <a:t>meningkatkan</a:t>
            </a:r>
            <a:r>
              <a:rPr lang="en-US" sz="2000" dirty="0"/>
              <a:t> moral, </a:t>
            </a:r>
            <a:r>
              <a:rPr lang="en-US" sz="2000" dirty="0" err="1"/>
              <a:t>menurunkan</a:t>
            </a:r>
            <a:r>
              <a:rPr lang="en-US" sz="2000" dirty="0"/>
              <a:t> </a:t>
            </a:r>
            <a:r>
              <a:rPr lang="en-US" sz="2000" dirty="0" err="1"/>
              <a:t>konflik</a:t>
            </a:r>
            <a:r>
              <a:rPr lang="en-US" sz="2000" dirty="0"/>
              <a:t>, </a:t>
            </a:r>
            <a:r>
              <a:rPr lang="en-US" sz="2000" dirty="0" err="1"/>
              <a:t>dan</a:t>
            </a:r>
            <a:r>
              <a:rPr lang="en-US" sz="2000" dirty="0"/>
              <a:t> </a:t>
            </a:r>
            <a:r>
              <a:rPr lang="en-US" sz="2000" dirty="0" err="1"/>
              <a:t>meningkatkan</a:t>
            </a:r>
            <a:r>
              <a:rPr lang="en-US" sz="2000" dirty="0"/>
              <a:t> </a:t>
            </a:r>
            <a:r>
              <a:rPr lang="en-US" sz="2000" dirty="0" err="1"/>
              <a:t>kerja</a:t>
            </a:r>
            <a:r>
              <a:rPr lang="en-US" sz="2000" dirty="0"/>
              <a:t> </a:t>
            </a:r>
            <a:r>
              <a:rPr lang="en-US" sz="2000" dirty="0" err="1"/>
              <a:t>tim</a:t>
            </a:r>
            <a:r>
              <a:rPr lang="en-US" sz="2000" dirty="0"/>
              <a:t>;</a:t>
            </a: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r>
              <a:rPr lang="en-US" sz="2000" dirty="0" err="1"/>
              <a:t>Menciptakan</a:t>
            </a:r>
            <a:r>
              <a:rPr lang="en-US" sz="2000" dirty="0"/>
              <a:t> </a:t>
            </a:r>
            <a:r>
              <a:rPr lang="en-US" sz="2000" dirty="0" err="1"/>
              <a:t>budaya</a:t>
            </a:r>
            <a:r>
              <a:rPr lang="en-US" sz="2000" dirty="0"/>
              <a:t> </a:t>
            </a:r>
            <a:r>
              <a:rPr lang="en-US" sz="2000" dirty="0" err="1"/>
              <a:t>tim</a:t>
            </a:r>
            <a:r>
              <a:rPr lang="en-US" sz="2000" dirty="0"/>
              <a:t> yang </a:t>
            </a:r>
            <a:r>
              <a:rPr lang="en-US" sz="2000" dirty="0" err="1"/>
              <a:t>dinamis</a:t>
            </a:r>
            <a:r>
              <a:rPr lang="en-US" sz="2000" dirty="0"/>
              <a:t>, </a:t>
            </a:r>
            <a:r>
              <a:rPr lang="en-US" sz="2000" dirty="0" err="1"/>
              <a:t>kohesif</a:t>
            </a:r>
            <a:r>
              <a:rPr lang="en-US" sz="2000" dirty="0"/>
              <a:t>, </a:t>
            </a:r>
            <a:r>
              <a:rPr lang="en-US" sz="2000" dirty="0" err="1"/>
              <a:t>dan</a:t>
            </a:r>
            <a:r>
              <a:rPr lang="en-US" sz="2000" dirty="0"/>
              <a:t> </a:t>
            </a:r>
            <a:r>
              <a:rPr lang="en-US" sz="2000" dirty="0" err="1"/>
              <a:t>kolaboratif</a:t>
            </a:r>
            <a:r>
              <a:rPr lang="en-US" sz="2000" dirty="0"/>
              <a:t> </a:t>
            </a:r>
            <a:r>
              <a:rPr lang="en-US" sz="2000" dirty="0" err="1"/>
              <a:t>untuk</a:t>
            </a:r>
            <a:r>
              <a:rPr lang="en-US" sz="2000" dirty="0"/>
              <a:t> </a:t>
            </a:r>
          </a:p>
          <a:p>
            <a:pPr marL="914400" lvl="1" indent="-457200">
              <a:buFont typeface="+mj-lt"/>
              <a:buAutoNum type="arabicParenR"/>
            </a:pPr>
            <a:r>
              <a:rPr lang="en-US" sz="2000" dirty="0" err="1"/>
              <a:t>Meningkatkan</a:t>
            </a:r>
            <a:r>
              <a:rPr lang="en-US" sz="2000" dirty="0"/>
              <a:t> </a:t>
            </a:r>
            <a:r>
              <a:rPr lang="en-US" sz="2000" dirty="0" err="1"/>
              <a:t>produktivitas</a:t>
            </a:r>
            <a:r>
              <a:rPr lang="en-US" sz="2000" dirty="0"/>
              <a:t> </a:t>
            </a:r>
            <a:r>
              <a:rPr lang="en-US" sz="2000" dirty="0" err="1"/>
              <a:t>individu</a:t>
            </a:r>
            <a:r>
              <a:rPr lang="en-US" sz="2000" dirty="0"/>
              <a:t> </a:t>
            </a:r>
            <a:r>
              <a:rPr lang="en-US" sz="2000" dirty="0" err="1"/>
              <a:t>dan</a:t>
            </a:r>
            <a:r>
              <a:rPr lang="en-US" sz="2000" dirty="0"/>
              <a:t> </a:t>
            </a:r>
            <a:r>
              <a:rPr lang="en-US" sz="2000" dirty="0" err="1"/>
              <a:t>tim</a:t>
            </a:r>
            <a:r>
              <a:rPr lang="en-US" sz="2000" dirty="0"/>
              <a:t>, </a:t>
            </a:r>
            <a:r>
              <a:rPr lang="en-US" sz="2000" dirty="0" err="1"/>
              <a:t>semangat</a:t>
            </a:r>
            <a:r>
              <a:rPr lang="en-US" sz="2000" dirty="0"/>
              <a:t> </a:t>
            </a:r>
            <a:r>
              <a:rPr lang="en-US" sz="2000" dirty="0" err="1"/>
              <a:t>tim</a:t>
            </a:r>
            <a:r>
              <a:rPr lang="en-US" sz="2000" dirty="0"/>
              <a:t>, </a:t>
            </a:r>
            <a:r>
              <a:rPr lang="en-US" sz="2000" dirty="0" err="1"/>
              <a:t>dan</a:t>
            </a:r>
            <a:r>
              <a:rPr lang="en-US" sz="2000" dirty="0"/>
              <a:t> </a:t>
            </a:r>
            <a:r>
              <a:rPr lang="en-US" sz="2000" dirty="0" err="1"/>
              <a:t>kerja</a:t>
            </a:r>
            <a:r>
              <a:rPr lang="en-US" sz="2000" dirty="0"/>
              <a:t> </a:t>
            </a:r>
            <a:r>
              <a:rPr lang="en-US" sz="2000" dirty="0" err="1"/>
              <a:t>sama</a:t>
            </a:r>
            <a:r>
              <a:rPr lang="en-US" sz="2000" dirty="0"/>
              <a:t>; </a:t>
            </a:r>
            <a:r>
              <a:rPr lang="en-US" sz="2000" dirty="0" err="1"/>
              <a:t>dan</a:t>
            </a:r>
            <a:r>
              <a:rPr lang="en-US" sz="2000" dirty="0"/>
              <a:t> </a:t>
            </a:r>
          </a:p>
          <a:p>
            <a:pPr marL="914400" lvl="1" indent="-457200">
              <a:buFont typeface="+mj-lt"/>
              <a:buAutoNum type="arabicParenR"/>
            </a:pPr>
            <a:r>
              <a:rPr lang="en-US" sz="2000" dirty="0" err="1"/>
              <a:t>Memungkinkan</a:t>
            </a:r>
            <a:r>
              <a:rPr lang="en-US" sz="2000" dirty="0"/>
              <a:t> </a:t>
            </a:r>
            <a:r>
              <a:rPr lang="en-US" sz="2000" dirty="0" err="1"/>
              <a:t>pelatihan</a:t>
            </a:r>
            <a:r>
              <a:rPr lang="en-US" sz="2000" dirty="0"/>
              <a:t> </a:t>
            </a:r>
            <a:r>
              <a:rPr lang="en-US" sz="2000" dirty="0" err="1"/>
              <a:t>silang</a:t>
            </a:r>
            <a:r>
              <a:rPr lang="en-US" sz="2000" dirty="0"/>
              <a:t> </a:t>
            </a:r>
            <a:r>
              <a:rPr lang="en-US" sz="2000" dirty="0" err="1"/>
              <a:t>dan</a:t>
            </a:r>
            <a:r>
              <a:rPr lang="en-US" sz="2000" dirty="0"/>
              <a:t> </a:t>
            </a:r>
            <a:r>
              <a:rPr lang="en-US" sz="2000" dirty="0" err="1"/>
              <a:t>pendampingan</a:t>
            </a:r>
            <a:r>
              <a:rPr lang="en-US" sz="2000" dirty="0"/>
              <a:t> di </a:t>
            </a:r>
            <a:r>
              <a:rPr lang="en-US" sz="2000" dirty="0" err="1"/>
              <a:t>antara</a:t>
            </a:r>
            <a:r>
              <a:rPr lang="en-US" sz="2000" dirty="0"/>
              <a:t> </a:t>
            </a:r>
            <a:r>
              <a:rPr lang="en-US" sz="2000" dirty="0" err="1"/>
              <a:t>anggota</a:t>
            </a:r>
            <a:r>
              <a:rPr lang="en-US" sz="2000" dirty="0"/>
              <a:t> </a:t>
            </a:r>
            <a:r>
              <a:rPr lang="en-US" sz="2000" dirty="0" err="1"/>
              <a:t>tim</a:t>
            </a:r>
            <a:r>
              <a:rPr lang="en-US" sz="2000" dirty="0"/>
              <a:t> </a:t>
            </a:r>
            <a:r>
              <a:rPr lang="en-US" sz="2000" dirty="0" err="1"/>
              <a:t>untuk</a:t>
            </a:r>
            <a:r>
              <a:rPr lang="en-US" sz="2000" dirty="0"/>
              <a:t> </a:t>
            </a:r>
            <a:r>
              <a:rPr lang="en-US" sz="2000" dirty="0" err="1"/>
              <a:t>dibagikan</a:t>
            </a:r>
            <a:r>
              <a:rPr lang="en-US" sz="2000" dirty="0"/>
              <a:t> </a:t>
            </a:r>
            <a:r>
              <a:rPr lang="en-US" sz="2000" dirty="0" err="1"/>
              <a:t>pengetahuan</a:t>
            </a:r>
            <a:r>
              <a:rPr lang="en-US" sz="2000" dirty="0"/>
              <a:t> </a:t>
            </a:r>
            <a:r>
              <a:rPr lang="en-US" sz="2000" dirty="0" err="1"/>
              <a:t>dan</a:t>
            </a:r>
            <a:r>
              <a:rPr lang="en-US" sz="2000" dirty="0"/>
              <a:t> </a:t>
            </a:r>
            <a:r>
              <a:rPr lang="en-US" sz="2000" dirty="0" err="1"/>
              <a:t>keahlian</a:t>
            </a:r>
            <a:r>
              <a:rPr lang="en-US" sz="2000" dirty="0"/>
              <a:t>; </a:t>
            </a:r>
            <a:r>
              <a:rPr lang="en-US" sz="2000" dirty="0" err="1"/>
              <a:t>dan</a:t>
            </a:r>
            <a:endParaRPr lang="en-US" sz="2000" dirty="0"/>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r>
              <a:rPr lang="en-US" sz="2000" dirty="0" err="1"/>
              <a:t>Memberdayakan</a:t>
            </a:r>
            <a:r>
              <a:rPr lang="en-US" sz="2000" dirty="0"/>
              <a:t> </a:t>
            </a:r>
            <a:r>
              <a:rPr lang="en-US" sz="2000" dirty="0" err="1"/>
              <a:t>tim</a:t>
            </a:r>
            <a:r>
              <a:rPr lang="en-US" sz="2000" dirty="0"/>
              <a:t> </a:t>
            </a:r>
            <a:r>
              <a:rPr lang="en-US" sz="2000" dirty="0" err="1"/>
              <a:t>untuk</a:t>
            </a:r>
            <a:r>
              <a:rPr lang="en-US" sz="2000" dirty="0"/>
              <a:t> </a:t>
            </a:r>
            <a:r>
              <a:rPr lang="en-US" sz="2000" dirty="0" err="1"/>
              <a:t>berpartisipasi</a:t>
            </a:r>
            <a:r>
              <a:rPr lang="en-US" sz="2000" dirty="0"/>
              <a:t> </a:t>
            </a:r>
            <a:r>
              <a:rPr lang="en-US" sz="2000" dirty="0" err="1"/>
              <a:t>dalam</a:t>
            </a:r>
            <a:r>
              <a:rPr lang="en-US" sz="2000" dirty="0"/>
              <a:t> </a:t>
            </a:r>
            <a:r>
              <a:rPr lang="en-US" sz="2000" dirty="0" err="1"/>
              <a:t>pengambilan</a:t>
            </a:r>
            <a:r>
              <a:rPr lang="en-US" sz="2000" dirty="0"/>
              <a:t> </a:t>
            </a:r>
            <a:r>
              <a:rPr lang="en-US" sz="2000" dirty="0" err="1"/>
              <a:t>keputusan</a:t>
            </a:r>
            <a:r>
              <a:rPr lang="en-US" sz="2000" dirty="0"/>
              <a:t> </a:t>
            </a:r>
            <a:r>
              <a:rPr lang="en-US" sz="2000" dirty="0" err="1"/>
              <a:t>dan</a:t>
            </a:r>
            <a:r>
              <a:rPr lang="en-US" sz="2000" dirty="0"/>
              <a:t> </a:t>
            </a:r>
            <a:r>
              <a:rPr lang="en-US" sz="2000" dirty="0" err="1"/>
              <a:t>mengambil</a:t>
            </a:r>
            <a:r>
              <a:rPr lang="en-US" sz="2000" dirty="0"/>
              <a:t> </a:t>
            </a:r>
            <a:r>
              <a:rPr lang="en-US" sz="2000" dirty="0" err="1"/>
              <a:t>kepemilikan</a:t>
            </a:r>
            <a:r>
              <a:rPr lang="en-US" sz="2000" dirty="0"/>
              <a:t> </a:t>
            </a:r>
            <a:r>
              <a:rPr lang="en-US" sz="2000" dirty="0" err="1"/>
              <a:t>atas</a:t>
            </a:r>
            <a:r>
              <a:rPr lang="en-US" sz="2000" dirty="0"/>
              <a:t> </a:t>
            </a:r>
            <a:r>
              <a:rPr lang="en-US" sz="2000" dirty="0" err="1"/>
              <a:t>solusi</a:t>
            </a:r>
            <a:r>
              <a:rPr lang="en-US" sz="2000" dirty="0"/>
              <a:t> yang </a:t>
            </a:r>
            <a:r>
              <a:rPr lang="en-US" sz="2000" dirty="0" err="1"/>
              <a:t>diberikan</a:t>
            </a:r>
            <a:r>
              <a:rPr lang="en-US" sz="2000" dirty="0"/>
              <a:t> </a:t>
            </a:r>
            <a:r>
              <a:rPr lang="en-US" sz="2000" dirty="0" err="1"/>
              <a:t>untuk</a:t>
            </a:r>
            <a:r>
              <a:rPr lang="en-US" sz="2000" dirty="0"/>
              <a:t> </a:t>
            </a:r>
            <a:r>
              <a:rPr lang="en-US" sz="2000" dirty="0" err="1"/>
              <a:t>meningkatkan</a:t>
            </a:r>
            <a:r>
              <a:rPr lang="en-US" sz="2000" dirty="0"/>
              <a:t> </a:t>
            </a:r>
            <a:r>
              <a:rPr lang="en-US" sz="2000" dirty="0" err="1"/>
              <a:t>produktivitas</a:t>
            </a:r>
            <a:r>
              <a:rPr lang="en-US" sz="2000" dirty="0"/>
              <a:t> </a:t>
            </a:r>
            <a:r>
              <a:rPr lang="en-US" sz="2000" dirty="0" err="1"/>
              <a:t>tim</a:t>
            </a:r>
            <a:r>
              <a:rPr lang="en-US" sz="2000" dirty="0"/>
              <a:t> </a:t>
            </a:r>
            <a:r>
              <a:rPr lang="en-US" sz="2000" dirty="0" err="1"/>
              <a:t>untuk</a:t>
            </a:r>
            <a:r>
              <a:rPr lang="en-US" sz="2000" dirty="0"/>
              <a:t> </a:t>
            </a:r>
            <a:r>
              <a:rPr lang="en-US" sz="2000" dirty="0" err="1"/>
              <a:t>hasil</a:t>
            </a:r>
            <a:r>
              <a:rPr lang="en-US" sz="2000" dirty="0"/>
              <a:t> yang </a:t>
            </a:r>
            <a:r>
              <a:rPr lang="en-US" sz="2000" dirty="0" err="1"/>
              <a:t>lebih</a:t>
            </a:r>
            <a:r>
              <a:rPr lang="en-US" sz="2000" dirty="0"/>
              <a:t> </a:t>
            </a:r>
            <a:r>
              <a:rPr lang="en-US" sz="2000" dirty="0" err="1"/>
              <a:t>efektif</a:t>
            </a:r>
            <a:r>
              <a:rPr lang="en-US" sz="2000" dirty="0"/>
              <a:t> </a:t>
            </a:r>
            <a:r>
              <a:rPr lang="en-US" sz="2000" dirty="0" err="1"/>
              <a:t>dan</a:t>
            </a:r>
            <a:r>
              <a:rPr lang="en-US" sz="2000" dirty="0"/>
              <a:t> </a:t>
            </a:r>
            <a:r>
              <a:rPr lang="en-US" sz="2000" dirty="0" err="1"/>
              <a:t>efisien</a:t>
            </a:r>
            <a:r>
              <a:rPr lang="en-US" sz="2000" dirty="0"/>
              <a:t>.</a:t>
            </a:r>
          </a:p>
        </p:txBody>
      </p:sp>
    </p:spTree>
    <p:extLst>
      <p:ext uri="{BB962C8B-B14F-4D97-AF65-F5344CB8AC3E}">
        <p14:creationId xmlns:p14="http://schemas.microsoft.com/office/powerpoint/2010/main" val="4298163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5838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defTabSz="889000">
              <a:lnSpc>
                <a:spcPct val="90000"/>
              </a:lnSpc>
              <a:spcAft>
                <a:spcPct val="35000"/>
              </a:spcAft>
            </a:pPr>
            <a:r>
              <a:rPr lang="en-US" sz="3600" b="1" dirty="0"/>
              <a:t>Develop Team</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Freeform 6"/>
          <p:cNvSpPr/>
          <p:nvPr/>
        </p:nvSpPr>
        <p:spPr>
          <a:xfrm>
            <a:off x="752018"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8" name="Freeform 7"/>
          <p:cNvSpPr/>
          <p:nvPr/>
        </p:nvSpPr>
        <p:spPr>
          <a:xfrm>
            <a:off x="1128384" y="1384440"/>
            <a:ext cx="2478482" cy="3992778"/>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Resource management plan</a:t>
            </a:r>
          </a:p>
          <a:p>
            <a:r>
              <a:rPr lang="en-US" sz="1400" dirty="0"/>
              <a:t>2. Project documents</a:t>
            </a:r>
          </a:p>
          <a:p>
            <a:pPr lvl="1"/>
            <a:r>
              <a:rPr lang="en-US" sz="1400" dirty="0"/>
              <a:t>• Lessons learned register</a:t>
            </a:r>
          </a:p>
          <a:p>
            <a:pPr lvl="1"/>
            <a:r>
              <a:rPr lang="en-US" sz="1400" dirty="0"/>
              <a:t>• Project schedule</a:t>
            </a:r>
          </a:p>
          <a:p>
            <a:pPr lvl="1"/>
            <a:r>
              <a:rPr lang="en-US" sz="1400" dirty="0"/>
              <a:t>• Project team assignments</a:t>
            </a:r>
          </a:p>
          <a:p>
            <a:pPr lvl="1"/>
            <a:r>
              <a:rPr lang="en-US" sz="1400" dirty="0"/>
              <a:t>• Resource calendars</a:t>
            </a:r>
          </a:p>
          <a:p>
            <a:pPr lvl="1"/>
            <a:r>
              <a:rPr lang="en-US" sz="1400" dirty="0"/>
              <a:t>• Team charter</a:t>
            </a:r>
          </a:p>
          <a:p>
            <a:r>
              <a:rPr lang="en-US" sz="1400" dirty="0"/>
              <a:t>3. Enterprise environmental</a:t>
            </a:r>
          </a:p>
          <a:p>
            <a:r>
              <a:rPr lang="en-US" sz="1400" dirty="0"/>
              <a:t>factors</a:t>
            </a:r>
          </a:p>
          <a:p>
            <a:r>
              <a:rPr lang="en-US" sz="1400" dirty="0"/>
              <a:t>4. Organizational process assets</a:t>
            </a:r>
            <a:endParaRPr lang="en-US" sz="3600" b="0" kern="1200" dirty="0">
              <a:latin typeface="+mn-lt"/>
            </a:endParaRPr>
          </a:p>
        </p:txBody>
      </p:sp>
      <p:sp>
        <p:nvSpPr>
          <p:cNvPr id="9" name="Freeform 8"/>
          <p:cNvSpPr/>
          <p:nvPr/>
        </p:nvSpPr>
        <p:spPr>
          <a:xfrm>
            <a:off x="3362690" y="923642"/>
            <a:ext cx="590732" cy="457630"/>
          </a:xfrm>
          <a:custGeom>
            <a:avLst/>
            <a:gdLst>
              <a:gd name="connsiteX0" fmla="*/ 0 w 590732"/>
              <a:gd name="connsiteY0" fmla="*/ 91526 h 457630"/>
              <a:gd name="connsiteX1" fmla="*/ 361917 w 590732"/>
              <a:gd name="connsiteY1" fmla="*/ 91526 h 457630"/>
              <a:gd name="connsiteX2" fmla="*/ 361917 w 590732"/>
              <a:gd name="connsiteY2" fmla="*/ 0 h 457630"/>
              <a:gd name="connsiteX3" fmla="*/ 590732 w 590732"/>
              <a:gd name="connsiteY3" fmla="*/ 228815 h 457630"/>
              <a:gd name="connsiteX4" fmla="*/ 361917 w 590732"/>
              <a:gd name="connsiteY4" fmla="*/ 457630 h 457630"/>
              <a:gd name="connsiteX5" fmla="*/ 361917 w 590732"/>
              <a:gd name="connsiteY5" fmla="*/ 366104 h 457630"/>
              <a:gd name="connsiteX6" fmla="*/ 0 w 590732"/>
              <a:gd name="connsiteY6" fmla="*/ 366104 h 457630"/>
              <a:gd name="connsiteX7" fmla="*/ 0 w 590732"/>
              <a:gd name="connsiteY7" fmla="*/ 91526 h 4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732" h="457630">
                <a:moveTo>
                  <a:pt x="0" y="91526"/>
                </a:moveTo>
                <a:lnTo>
                  <a:pt x="361917" y="91526"/>
                </a:lnTo>
                <a:lnTo>
                  <a:pt x="361917" y="0"/>
                </a:lnTo>
                <a:lnTo>
                  <a:pt x="590732" y="228815"/>
                </a:lnTo>
                <a:lnTo>
                  <a:pt x="361917" y="457630"/>
                </a:lnTo>
                <a:lnTo>
                  <a:pt x="361917" y="366104"/>
                </a:lnTo>
                <a:lnTo>
                  <a:pt x="0" y="366104"/>
                </a:lnTo>
                <a:lnTo>
                  <a:pt x="0" y="91526"/>
                </a:lnTo>
                <a:close/>
              </a:path>
            </a:pathLst>
          </a:custGeom>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91526" rIns="137289" bIns="91526" numCol="1" spcCol="1270" anchor="ctr" anchorCtr="0">
            <a:noAutofit/>
          </a:bodyPr>
          <a:lstStyle/>
          <a:p>
            <a:pPr lvl="0" algn="ctr" defTabSz="577850">
              <a:lnSpc>
                <a:spcPct val="90000"/>
              </a:lnSpc>
              <a:spcBef>
                <a:spcPct val="0"/>
              </a:spcBef>
              <a:spcAft>
                <a:spcPct val="35000"/>
              </a:spcAft>
            </a:pPr>
            <a:endParaRPr lang="en-US" sz="1300" kern="1200"/>
          </a:p>
        </p:txBody>
      </p:sp>
      <p:sp>
        <p:nvSpPr>
          <p:cNvPr id="10" name="Freeform 9"/>
          <p:cNvSpPr/>
          <p:nvPr/>
        </p:nvSpPr>
        <p:spPr>
          <a:xfrm>
            <a:off x="4247574" y="920719"/>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1" name="Freeform 10"/>
          <p:cNvSpPr/>
          <p:nvPr/>
        </p:nvSpPr>
        <p:spPr>
          <a:xfrm>
            <a:off x="4572000" y="1384440"/>
            <a:ext cx="2402006" cy="3992777"/>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Colocation</a:t>
            </a:r>
          </a:p>
          <a:p>
            <a:r>
              <a:rPr lang="en-US" sz="1400" dirty="0"/>
              <a:t>2. Virtual teams</a:t>
            </a:r>
          </a:p>
          <a:p>
            <a:r>
              <a:rPr lang="en-US" sz="1400" dirty="0"/>
              <a:t>3. Communication technology</a:t>
            </a:r>
          </a:p>
          <a:p>
            <a:r>
              <a:rPr lang="en-US" sz="1400" dirty="0"/>
              <a:t>4. Interpersonal and team skills</a:t>
            </a:r>
          </a:p>
          <a:p>
            <a:pPr lvl="1"/>
            <a:r>
              <a:rPr lang="en-US" sz="1400" dirty="0"/>
              <a:t>• Conflict management</a:t>
            </a:r>
          </a:p>
          <a:p>
            <a:pPr lvl="1"/>
            <a:r>
              <a:rPr lang="en-US" sz="1400" dirty="0"/>
              <a:t>• Influencing</a:t>
            </a:r>
          </a:p>
          <a:p>
            <a:pPr lvl="1"/>
            <a:r>
              <a:rPr lang="en-US" sz="1400" dirty="0"/>
              <a:t>• Motivation</a:t>
            </a:r>
          </a:p>
          <a:p>
            <a:pPr lvl="1"/>
            <a:r>
              <a:rPr lang="en-US" sz="1400" dirty="0"/>
              <a:t>• Negotiation</a:t>
            </a:r>
          </a:p>
          <a:p>
            <a:pPr lvl="1"/>
            <a:r>
              <a:rPr lang="en-US" sz="1400" dirty="0"/>
              <a:t>• Team building</a:t>
            </a:r>
          </a:p>
          <a:p>
            <a:r>
              <a:rPr lang="en-US" sz="1400" dirty="0"/>
              <a:t>5. Recognition and rewards</a:t>
            </a:r>
          </a:p>
          <a:p>
            <a:r>
              <a:rPr lang="en-US" sz="1400" dirty="0"/>
              <a:t>6. Training</a:t>
            </a:r>
          </a:p>
          <a:p>
            <a:r>
              <a:rPr lang="en-US" sz="1400" dirty="0"/>
              <a:t>7. Individual and team</a:t>
            </a:r>
          </a:p>
          <a:p>
            <a:r>
              <a:rPr lang="en-US" sz="1400" dirty="0"/>
              <a:t>assessments</a:t>
            </a:r>
          </a:p>
          <a:p>
            <a:r>
              <a:rPr lang="en-US" sz="1400" dirty="0"/>
              <a:t>8. Meetings</a:t>
            </a:r>
            <a:endParaRPr lang="en-US" sz="3600" b="0" kern="1200" dirty="0">
              <a:latin typeface="+mn-lt"/>
            </a:endParaRPr>
          </a:p>
        </p:txBody>
      </p:sp>
      <p:sp>
        <p:nvSpPr>
          <p:cNvPr id="12" name="Freeform 11"/>
          <p:cNvSpPr/>
          <p:nvPr/>
        </p:nvSpPr>
        <p:spPr>
          <a:xfrm>
            <a:off x="6559542" y="925227"/>
            <a:ext cx="590732" cy="457630"/>
          </a:xfrm>
          <a:custGeom>
            <a:avLst/>
            <a:gdLst>
              <a:gd name="connsiteX0" fmla="*/ 0 w 590732"/>
              <a:gd name="connsiteY0" fmla="*/ 91526 h 457630"/>
              <a:gd name="connsiteX1" fmla="*/ 361917 w 590732"/>
              <a:gd name="connsiteY1" fmla="*/ 91526 h 457630"/>
              <a:gd name="connsiteX2" fmla="*/ 361917 w 590732"/>
              <a:gd name="connsiteY2" fmla="*/ 0 h 457630"/>
              <a:gd name="connsiteX3" fmla="*/ 590732 w 590732"/>
              <a:gd name="connsiteY3" fmla="*/ 228815 h 457630"/>
              <a:gd name="connsiteX4" fmla="*/ 361917 w 590732"/>
              <a:gd name="connsiteY4" fmla="*/ 457630 h 457630"/>
              <a:gd name="connsiteX5" fmla="*/ 361917 w 590732"/>
              <a:gd name="connsiteY5" fmla="*/ 366104 h 457630"/>
              <a:gd name="connsiteX6" fmla="*/ 0 w 590732"/>
              <a:gd name="connsiteY6" fmla="*/ 366104 h 457630"/>
              <a:gd name="connsiteX7" fmla="*/ 0 w 590732"/>
              <a:gd name="connsiteY7" fmla="*/ 91526 h 4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732" h="457630">
                <a:moveTo>
                  <a:pt x="0" y="91526"/>
                </a:moveTo>
                <a:lnTo>
                  <a:pt x="361917" y="91526"/>
                </a:lnTo>
                <a:lnTo>
                  <a:pt x="361917" y="0"/>
                </a:lnTo>
                <a:lnTo>
                  <a:pt x="590732" y="228815"/>
                </a:lnTo>
                <a:lnTo>
                  <a:pt x="361917" y="457630"/>
                </a:lnTo>
                <a:lnTo>
                  <a:pt x="361917" y="366104"/>
                </a:lnTo>
                <a:lnTo>
                  <a:pt x="0" y="366104"/>
                </a:lnTo>
                <a:lnTo>
                  <a:pt x="0" y="91526"/>
                </a:lnTo>
                <a:close/>
              </a:path>
            </a:pathLst>
          </a:custGeom>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0" tIns="91526" rIns="137289" bIns="91526" numCol="1" spcCol="1270" anchor="ctr" anchorCtr="0">
            <a:noAutofit/>
          </a:bodyPr>
          <a:lstStyle/>
          <a:p>
            <a:pPr lvl="0" algn="ctr" defTabSz="577850">
              <a:lnSpc>
                <a:spcPct val="90000"/>
              </a:lnSpc>
              <a:spcBef>
                <a:spcPct val="0"/>
              </a:spcBef>
              <a:spcAft>
                <a:spcPct val="35000"/>
              </a:spcAft>
            </a:pPr>
            <a:endParaRPr lang="en-US" sz="1300" kern="1200"/>
          </a:p>
        </p:txBody>
      </p:sp>
      <p:sp>
        <p:nvSpPr>
          <p:cNvPr id="14" name="Freeform 13"/>
          <p:cNvSpPr/>
          <p:nvPr/>
        </p:nvSpPr>
        <p:spPr>
          <a:xfrm>
            <a:off x="7395484"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15" name="Freeform 14"/>
          <p:cNvSpPr/>
          <p:nvPr/>
        </p:nvSpPr>
        <p:spPr>
          <a:xfrm>
            <a:off x="7771959" y="1384441"/>
            <a:ext cx="2368327" cy="5193779"/>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Team performance</a:t>
            </a:r>
          </a:p>
          <a:p>
            <a:r>
              <a:rPr lang="en-US" sz="1400" dirty="0"/>
              <a:t>assessments</a:t>
            </a:r>
          </a:p>
          <a:p>
            <a:r>
              <a:rPr lang="en-US" sz="1400" dirty="0"/>
              <a:t>2. Change requests</a:t>
            </a:r>
          </a:p>
          <a:p>
            <a:r>
              <a:rPr lang="en-US" sz="1400" dirty="0"/>
              <a:t>3. Project management plan</a:t>
            </a:r>
          </a:p>
          <a:p>
            <a:r>
              <a:rPr lang="en-US" sz="1400" dirty="0"/>
              <a:t>updates</a:t>
            </a:r>
          </a:p>
          <a:p>
            <a:pPr lvl="1"/>
            <a:r>
              <a:rPr lang="en-US" sz="1400" dirty="0"/>
              <a:t>• Resource management plan</a:t>
            </a:r>
          </a:p>
          <a:p>
            <a:r>
              <a:rPr lang="en-US" sz="1400" dirty="0"/>
              <a:t>4. Project documents updates</a:t>
            </a:r>
          </a:p>
          <a:p>
            <a:pPr lvl="1"/>
            <a:r>
              <a:rPr lang="en-US" sz="1400" dirty="0"/>
              <a:t>• Lessons learned register</a:t>
            </a:r>
          </a:p>
          <a:p>
            <a:pPr lvl="1"/>
            <a:r>
              <a:rPr lang="en-US" sz="1400" dirty="0"/>
              <a:t>• Project schedule</a:t>
            </a:r>
          </a:p>
          <a:p>
            <a:pPr lvl="1"/>
            <a:r>
              <a:rPr lang="en-US" sz="1400" dirty="0"/>
              <a:t>• Project team assignments</a:t>
            </a:r>
          </a:p>
          <a:p>
            <a:pPr lvl="1"/>
            <a:r>
              <a:rPr lang="en-US" sz="1400" dirty="0"/>
              <a:t>• Resource calendars</a:t>
            </a:r>
          </a:p>
          <a:p>
            <a:pPr lvl="1"/>
            <a:r>
              <a:rPr lang="en-US" sz="1400" dirty="0"/>
              <a:t>• Team charter</a:t>
            </a:r>
          </a:p>
          <a:p>
            <a:r>
              <a:rPr lang="en-US" sz="1400" dirty="0"/>
              <a:t>5. Enterprise environmental</a:t>
            </a:r>
          </a:p>
          <a:p>
            <a:r>
              <a:rPr lang="en-US" sz="1400" dirty="0"/>
              <a:t>factors updates</a:t>
            </a:r>
          </a:p>
          <a:p>
            <a:r>
              <a:rPr lang="en-US" sz="1400" dirty="0"/>
              <a:t>6. Organizational process assets</a:t>
            </a:r>
          </a:p>
          <a:p>
            <a:r>
              <a:rPr lang="en-US" sz="1400" dirty="0"/>
              <a:t>updates</a:t>
            </a:r>
            <a:endParaRPr lang="en-US" sz="1300" b="0" kern="1200" dirty="0"/>
          </a:p>
        </p:txBody>
      </p:sp>
    </p:spTree>
    <p:extLst>
      <p:ext uri="{BB962C8B-B14F-4D97-AF65-F5344CB8AC3E}">
        <p14:creationId xmlns:p14="http://schemas.microsoft.com/office/powerpoint/2010/main" val="38522764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5838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defTabSz="889000">
              <a:lnSpc>
                <a:spcPct val="90000"/>
              </a:lnSpc>
              <a:spcAft>
                <a:spcPct val="35000"/>
              </a:spcAft>
            </a:pPr>
            <a:r>
              <a:rPr lang="en-US" sz="3600" b="1" dirty="0"/>
              <a:t>Develop Team</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2" name="Picture 1"/>
          <p:cNvPicPr>
            <a:picLocks noChangeAspect="1"/>
          </p:cNvPicPr>
          <p:nvPr/>
        </p:nvPicPr>
        <p:blipFill>
          <a:blip r:embed="rId3"/>
          <a:stretch>
            <a:fillRect/>
          </a:stretch>
        </p:blipFill>
        <p:spPr>
          <a:xfrm>
            <a:off x="2431930" y="900752"/>
            <a:ext cx="6809524" cy="5716172"/>
          </a:xfrm>
          <a:prstGeom prst="rect">
            <a:avLst/>
          </a:prstGeom>
        </p:spPr>
      </p:pic>
    </p:spTree>
    <p:extLst>
      <p:ext uri="{BB962C8B-B14F-4D97-AF65-F5344CB8AC3E}">
        <p14:creationId xmlns:p14="http://schemas.microsoft.com/office/powerpoint/2010/main" val="34170915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Develop Team</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INPUT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4181756197"/>
              </p:ext>
            </p:extLst>
          </p:nvPr>
        </p:nvGraphicFramePr>
        <p:xfrm>
          <a:off x="2304603" y="883287"/>
          <a:ext cx="8690159"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
          <p:cNvGrpSpPr/>
          <p:nvPr/>
        </p:nvGrpSpPr>
        <p:grpSpPr>
          <a:xfrm>
            <a:off x="50639" y="923642"/>
            <a:ext cx="2078412" cy="5067724"/>
            <a:chOff x="50639" y="923642"/>
            <a:chExt cx="2078412" cy="5067724"/>
          </a:xfrm>
        </p:grpSpPr>
        <p:sp>
          <p:nvSpPr>
            <p:cNvPr id="14" name="Freeform 13"/>
            <p:cNvSpPr/>
            <p:nvPr/>
          </p:nvSpPr>
          <p:spPr>
            <a:xfrm>
              <a:off x="50639"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18" name="Freeform 17"/>
            <p:cNvSpPr/>
            <p:nvPr/>
          </p:nvSpPr>
          <p:spPr>
            <a:xfrm>
              <a:off x="87083" y="1466325"/>
              <a:ext cx="2041968" cy="4525041"/>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Resource management plan</a:t>
              </a:r>
            </a:p>
            <a:p>
              <a:r>
                <a:rPr lang="en-US" sz="1400" dirty="0"/>
                <a:t>2. Project documents</a:t>
              </a:r>
            </a:p>
            <a:p>
              <a:pPr lvl="1"/>
              <a:r>
                <a:rPr lang="en-US" sz="1400" dirty="0"/>
                <a:t>• Lessons learned register</a:t>
              </a:r>
            </a:p>
            <a:p>
              <a:pPr lvl="1"/>
              <a:r>
                <a:rPr lang="en-US" sz="1400" dirty="0"/>
                <a:t>• Project schedule</a:t>
              </a:r>
            </a:p>
            <a:p>
              <a:pPr lvl="1"/>
              <a:r>
                <a:rPr lang="en-US" sz="1400" dirty="0"/>
                <a:t>• Project team assignments</a:t>
              </a:r>
            </a:p>
            <a:p>
              <a:pPr lvl="1"/>
              <a:r>
                <a:rPr lang="en-US" sz="1400" dirty="0"/>
                <a:t>• Resource calendars</a:t>
              </a:r>
            </a:p>
            <a:p>
              <a:pPr lvl="1"/>
              <a:r>
                <a:rPr lang="en-US" sz="1400" dirty="0"/>
                <a:t>• Team charter</a:t>
              </a:r>
            </a:p>
            <a:p>
              <a:r>
                <a:rPr lang="en-US" sz="1400" dirty="0"/>
                <a:t>3. Enterprise environmental</a:t>
              </a:r>
            </a:p>
            <a:p>
              <a:r>
                <a:rPr lang="en-US" sz="1400" dirty="0"/>
                <a:t>factors</a:t>
              </a:r>
            </a:p>
            <a:p>
              <a:r>
                <a:rPr lang="en-US" sz="1400" dirty="0"/>
                <a:t>4. Organizational process assets</a:t>
              </a:r>
              <a:endParaRPr lang="en-US" sz="3600" b="0" kern="1200" dirty="0">
                <a:latin typeface="+mn-lt"/>
              </a:endParaRPr>
            </a:p>
          </p:txBody>
        </p:sp>
      </p:grpSp>
    </p:spTree>
    <p:extLst>
      <p:ext uri="{BB962C8B-B14F-4D97-AF65-F5344CB8AC3E}">
        <p14:creationId xmlns:p14="http://schemas.microsoft.com/office/powerpoint/2010/main" val="2799933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Develop Team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INPUT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3553419741"/>
              </p:ext>
            </p:extLst>
          </p:nvPr>
        </p:nvGraphicFramePr>
        <p:xfrm>
          <a:off x="2415654" y="1466324"/>
          <a:ext cx="9638996" cy="52756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4" name="Group 13"/>
          <p:cNvGrpSpPr/>
          <p:nvPr/>
        </p:nvGrpSpPr>
        <p:grpSpPr>
          <a:xfrm>
            <a:off x="50639" y="923642"/>
            <a:ext cx="2078412" cy="5067724"/>
            <a:chOff x="50639" y="923642"/>
            <a:chExt cx="2078412" cy="5067724"/>
          </a:xfrm>
        </p:grpSpPr>
        <p:sp>
          <p:nvSpPr>
            <p:cNvPr id="18" name="Freeform 17"/>
            <p:cNvSpPr/>
            <p:nvPr/>
          </p:nvSpPr>
          <p:spPr>
            <a:xfrm>
              <a:off x="50639"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19" name="Freeform 18"/>
            <p:cNvSpPr/>
            <p:nvPr/>
          </p:nvSpPr>
          <p:spPr>
            <a:xfrm>
              <a:off x="87083" y="1466325"/>
              <a:ext cx="2041968" cy="4525041"/>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Resource management plan</a:t>
              </a:r>
            </a:p>
            <a:p>
              <a:r>
                <a:rPr lang="en-US" sz="1400" dirty="0"/>
                <a:t>2. Project documents</a:t>
              </a:r>
            </a:p>
            <a:p>
              <a:pPr lvl="1"/>
              <a:r>
                <a:rPr lang="en-US" sz="1400" dirty="0"/>
                <a:t>• Lessons learned register</a:t>
              </a:r>
            </a:p>
            <a:p>
              <a:pPr lvl="1"/>
              <a:r>
                <a:rPr lang="en-US" sz="1400" dirty="0"/>
                <a:t>• Project schedule</a:t>
              </a:r>
            </a:p>
            <a:p>
              <a:pPr lvl="1"/>
              <a:r>
                <a:rPr lang="en-US" sz="1400" dirty="0"/>
                <a:t>• Project team assignments</a:t>
              </a:r>
            </a:p>
            <a:p>
              <a:pPr lvl="1"/>
              <a:r>
                <a:rPr lang="en-US" sz="1400" dirty="0"/>
                <a:t>• Resource calendars</a:t>
              </a:r>
            </a:p>
            <a:p>
              <a:pPr lvl="1"/>
              <a:r>
                <a:rPr lang="en-US" sz="1400" dirty="0"/>
                <a:t>• Team charter</a:t>
              </a:r>
            </a:p>
            <a:p>
              <a:r>
                <a:rPr lang="en-US" sz="1400" dirty="0"/>
                <a:t>3. Enterprise environmental</a:t>
              </a:r>
            </a:p>
            <a:p>
              <a:r>
                <a:rPr lang="en-US" sz="1400" dirty="0"/>
                <a:t>factors</a:t>
              </a:r>
            </a:p>
            <a:p>
              <a:r>
                <a:rPr lang="en-US" sz="1400" dirty="0"/>
                <a:t>4. Organizational process assets</a:t>
              </a:r>
              <a:endParaRPr lang="en-US" sz="3600" b="0" kern="1200" dirty="0">
                <a:latin typeface="+mn-lt"/>
              </a:endParaRPr>
            </a:p>
          </p:txBody>
        </p:sp>
      </p:grpSp>
      <p:sp>
        <p:nvSpPr>
          <p:cNvPr id="2" name="Rectangle 1"/>
          <p:cNvSpPr/>
          <p:nvPr/>
        </p:nvSpPr>
        <p:spPr>
          <a:xfrm>
            <a:off x="2203292" y="923642"/>
            <a:ext cx="6237027" cy="461665"/>
          </a:xfrm>
          <a:prstGeom prst="rect">
            <a:avLst/>
          </a:prstGeom>
        </p:spPr>
        <p:txBody>
          <a:bodyPr wrap="square">
            <a:spAutoFit/>
          </a:bodyPr>
          <a:lstStyle/>
          <a:p>
            <a:r>
              <a:rPr lang="en-US" sz="2400" b="1" dirty="0"/>
              <a:t>2. Project documents</a:t>
            </a:r>
          </a:p>
        </p:txBody>
      </p:sp>
    </p:spTree>
    <p:extLst>
      <p:ext uri="{BB962C8B-B14F-4D97-AF65-F5344CB8AC3E}">
        <p14:creationId xmlns:p14="http://schemas.microsoft.com/office/powerpoint/2010/main" val="6988361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Develop Team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INPUT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2050056941"/>
              </p:ext>
            </p:extLst>
          </p:nvPr>
        </p:nvGraphicFramePr>
        <p:xfrm>
          <a:off x="2415654" y="1050878"/>
          <a:ext cx="9638996"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4" name="Group 13"/>
          <p:cNvGrpSpPr/>
          <p:nvPr/>
        </p:nvGrpSpPr>
        <p:grpSpPr>
          <a:xfrm>
            <a:off x="50639" y="923642"/>
            <a:ext cx="2078412" cy="5067724"/>
            <a:chOff x="50639" y="923642"/>
            <a:chExt cx="2078412" cy="5067724"/>
          </a:xfrm>
        </p:grpSpPr>
        <p:sp>
          <p:nvSpPr>
            <p:cNvPr id="18" name="Freeform 17"/>
            <p:cNvSpPr/>
            <p:nvPr/>
          </p:nvSpPr>
          <p:spPr>
            <a:xfrm>
              <a:off x="50639"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19" name="Freeform 18"/>
            <p:cNvSpPr/>
            <p:nvPr/>
          </p:nvSpPr>
          <p:spPr>
            <a:xfrm>
              <a:off x="87083" y="1466325"/>
              <a:ext cx="2041968" cy="4525041"/>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Resource management plan</a:t>
              </a:r>
            </a:p>
            <a:p>
              <a:r>
                <a:rPr lang="en-US" sz="1400" dirty="0"/>
                <a:t>2. Project documents</a:t>
              </a:r>
            </a:p>
            <a:p>
              <a:pPr lvl="1"/>
              <a:r>
                <a:rPr lang="en-US" sz="1400" dirty="0"/>
                <a:t>• Lessons learned register</a:t>
              </a:r>
            </a:p>
            <a:p>
              <a:pPr lvl="1"/>
              <a:r>
                <a:rPr lang="en-US" sz="1400" dirty="0"/>
                <a:t>• Project schedule</a:t>
              </a:r>
            </a:p>
            <a:p>
              <a:pPr lvl="1"/>
              <a:r>
                <a:rPr lang="en-US" sz="1400" dirty="0"/>
                <a:t>• Project team assignments</a:t>
              </a:r>
            </a:p>
            <a:p>
              <a:pPr lvl="1"/>
              <a:r>
                <a:rPr lang="en-US" sz="1400" dirty="0"/>
                <a:t>• Resource calendars</a:t>
              </a:r>
            </a:p>
            <a:p>
              <a:pPr lvl="1"/>
              <a:r>
                <a:rPr lang="en-US" sz="1400" dirty="0"/>
                <a:t>• Team charter</a:t>
              </a:r>
            </a:p>
            <a:p>
              <a:r>
                <a:rPr lang="en-US" sz="1400" dirty="0"/>
                <a:t>3. Enterprise environmental</a:t>
              </a:r>
            </a:p>
            <a:p>
              <a:r>
                <a:rPr lang="en-US" sz="1400" dirty="0"/>
                <a:t>factors</a:t>
              </a:r>
            </a:p>
            <a:p>
              <a:r>
                <a:rPr lang="en-US" sz="1400" dirty="0"/>
                <a:t>4. Organizational process assets</a:t>
              </a:r>
              <a:endParaRPr lang="en-US" sz="3600" b="0" kern="1200" dirty="0">
                <a:latin typeface="+mn-lt"/>
              </a:endParaRPr>
            </a:p>
          </p:txBody>
        </p:sp>
      </p:grpSp>
    </p:spTree>
    <p:extLst>
      <p:ext uri="{BB962C8B-B14F-4D97-AF65-F5344CB8AC3E}">
        <p14:creationId xmlns:p14="http://schemas.microsoft.com/office/powerpoint/2010/main" val="20808404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Develop Team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INPUT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3273325016"/>
              </p:ext>
            </p:extLst>
          </p:nvPr>
        </p:nvGraphicFramePr>
        <p:xfrm>
          <a:off x="2415654" y="1050878"/>
          <a:ext cx="9638996"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4" name="Group 13"/>
          <p:cNvGrpSpPr/>
          <p:nvPr/>
        </p:nvGrpSpPr>
        <p:grpSpPr>
          <a:xfrm>
            <a:off x="50639" y="923642"/>
            <a:ext cx="2078412" cy="5067724"/>
            <a:chOff x="50639" y="923642"/>
            <a:chExt cx="2078412" cy="5067724"/>
          </a:xfrm>
        </p:grpSpPr>
        <p:sp>
          <p:nvSpPr>
            <p:cNvPr id="18" name="Freeform 17"/>
            <p:cNvSpPr/>
            <p:nvPr/>
          </p:nvSpPr>
          <p:spPr>
            <a:xfrm>
              <a:off x="50639"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19" name="Freeform 18"/>
            <p:cNvSpPr/>
            <p:nvPr/>
          </p:nvSpPr>
          <p:spPr>
            <a:xfrm>
              <a:off x="87083" y="1466325"/>
              <a:ext cx="2041968" cy="4525041"/>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Resource management plan</a:t>
              </a:r>
            </a:p>
            <a:p>
              <a:r>
                <a:rPr lang="en-US" sz="1400" dirty="0"/>
                <a:t>2. Project documents</a:t>
              </a:r>
            </a:p>
            <a:p>
              <a:pPr lvl="1"/>
              <a:r>
                <a:rPr lang="en-US" sz="1400" dirty="0"/>
                <a:t>• Lessons learned register</a:t>
              </a:r>
            </a:p>
            <a:p>
              <a:pPr lvl="1"/>
              <a:r>
                <a:rPr lang="en-US" sz="1400" dirty="0"/>
                <a:t>• Project schedule</a:t>
              </a:r>
            </a:p>
            <a:p>
              <a:pPr lvl="1"/>
              <a:r>
                <a:rPr lang="en-US" sz="1400" dirty="0"/>
                <a:t>• Project team assignments</a:t>
              </a:r>
            </a:p>
            <a:p>
              <a:pPr lvl="1"/>
              <a:r>
                <a:rPr lang="en-US" sz="1400" dirty="0"/>
                <a:t>• Resource calendars</a:t>
              </a:r>
            </a:p>
            <a:p>
              <a:pPr lvl="1"/>
              <a:r>
                <a:rPr lang="en-US" sz="1400" dirty="0"/>
                <a:t>• Team charter</a:t>
              </a:r>
            </a:p>
            <a:p>
              <a:r>
                <a:rPr lang="en-US" sz="1400" dirty="0"/>
                <a:t>3. Enterprise environmental</a:t>
              </a:r>
            </a:p>
            <a:p>
              <a:r>
                <a:rPr lang="en-US" sz="1400" dirty="0"/>
                <a:t>factors</a:t>
              </a:r>
            </a:p>
            <a:p>
              <a:r>
                <a:rPr lang="en-US" sz="1400" dirty="0"/>
                <a:t>4. Organizational process assets</a:t>
              </a:r>
              <a:endParaRPr lang="en-US" sz="3600" b="0" kern="1200" dirty="0">
                <a:latin typeface="+mn-lt"/>
              </a:endParaRPr>
            </a:p>
          </p:txBody>
        </p:sp>
      </p:grpSp>
    </p:spTree>
    <p:extLst>
      <p:ext uri="{BB962C8B-B14F-4D97-AF65-F5344CB8AC3E}">
        <p14:creationId xmlns:p14="http://schemas.microsoft.com/office/powerpoint/2010/main" val="14777103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Develop Team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14" name="Diagram 13"/>
          <p:cNvGraphicFramePr/>
          <p:nvPr>
            <p:extLst>
              <p:ext uri="{D42A27DB-BD31-4B8C-83A1-F6EECF244321}">
                <p14:modId xmlns:p14="http://schemas.microsoft.com/office/powerpoint/2010/main" val="1435209739"/>
              </p:ext>
            </p:extLst>
          </p:nvPr>
        </p:nvGraphicFramePr>
        <p:xfrm>
          <a:off x="2225740" y="783028"/>
          <a:ext cx="8690159"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p:cNvGrpSpPr/>
          <p:nvPr/>
        </p:nvGrpSpPr>
        <p:grpSpPr>
          <a:xfrm>
            <a:off x="50639" y="783028"/>
            <a:ext cx="1999549" cy="4730668"/>
            <a:chOff x="50639" y="783028"/>
            <a:chExt cx="1999549" cy="4730668"/>
          </a:xfrm>
        </p:grpSpPr>
        <p:sp>
          <p:nvSpPr>
            <p:cNvPr id="19" name="Freeform 18"/>
            <p:cNvSpPr/>
            <p:nvPr/>
          </p:nvSpPr>
          <p:spPr>
            <a:xfrm>
              <a:off x="50639" y="783028"/>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20" name="Freeform 19"/>
            <p:cNvSpPr/>
            <p:nvPr/>
          </p:nvSpPr>
          <p:spPr>
            <a:xfrm>
              <a:off x="77720" y="1269242"/>
              <a:ext cx="1972468" cy="4244454"/>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Colocation</a:t>
              </a:r>
            </a:p>
            <a:p>
              <a:r>
                <a:rPr lang="en-US" sz="1400" dirty="0"/>
                <a:t>2. Virtual teams</a:t>
              </a:r>
            </a:p>
            <a:p>
              <a:r>
                <a:rPr lang="en-US" sz="1400" dirty="0"/>
                <a:t>3. Communication technology</a:t>
              </a:r>
            </a:p>
            <a:p>
              <a:r>
                <a:rPr lang="en-US" sz="1400" dirty="0"/>
                <a:t>4. Interpersonal and team skills</a:t>
              </a:r>
            </a:p>
            <a:p>
              <a:pPr lvl="1"/>
              <a:r>
                <a:rPr lang="en-US" sz="1400" dirty="0"/>
                <a:t>• Conflict management</a:t>
              </a:r>
            </a:p>
            <a:p>
              <a:pPr lvl="1"/>
              <a:r>
                <a:rPr lang="en-US" sz="1400" dirty="0"/>
                <a:t>• Influencing</a:t>
              </a:r>
            </a:p>
            <a:p>
              <a:pPr lvl="1"/>
              <a:r>
                <a:rPr lang="en-US" sz="1400" dirty="0"/>
                <a:t>• Motivation</a:t>
              </a:r>
            </a:p>
            <a:p>
              <a:pPr lvl="1"/>
              <a:r>
                <a:rPr lang="en-US" sz="1400" dirty="0"/>
                <a:t>• Negotiation</a:t>
              </a:r>
            </a:p>
            <a:p>
              <a:pPr lvl="1"/>
              <a:r>
                <a:rPr lang="en-US" sz="1400" dirty="0"/>
                <a:t>• Team building</a:t>
              </a:r>
            </a:p>
            <a:p>
              <a:r>
                <a:rPr lang="en-US" sz="1400" dirty="0"/>
                <a:t>5. Recognition and rewards</a:t>
              </a:r>
            </a:p>
            <a:p>
              <a:r>
                <a:rPr lang="en-US" sz="1400" dirty="0"/>
                <a:t>6. Training</a:t>
              </a:r>
            </a:p>
            <a:p>
              <a:r>
                <a:rPr lang="en-US" sz="1400" dirty="0"/>
                <a:t>7. Individual and team</a:t>
              </a:r>
            </a:p>
            <a:p>
              <a:r>
                <a:rPr lang="en-US" sz="1400" dirty="0"/>
                <a:t>assessments</a:t>
              </a:r>
            </a:p>
            <a:p>
              <a:r>
                <a:rPr lang="en-US" sz="1400" dirty="0"/>
                <a:t>8. Meetings</a:t>
              </a:r>
              <a:endParaRPr lang="en-US" sz="3600" b="0" kern="1200" dirty="0">
                <a:latin typeface="+mn-lt"/>
              </a:endParaRPr>
            </a:p>
          </p:txBody>
        </p:sp>
      </p:grpSp>
    </p:spTree>
    <p:extLst>
      <p:ext uri="{BB962C8B-B14F-4D97-AF65-F5344CB8AC3E}">
        <p14:creationId xmlns:p14="http://schemas.microsoft.com/office/powerpoint/2010/main" val="6707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cs typeface="Century Gothic" charset="0"/>
              </a:rPr>
              <a:t>Resource </a:t>
            </a:r>
            <a:r>
              <a:rPr lang="en-US" sz="3600" b="1" dirty="0"/>
              <a:t>Management: </a:t>
            </a:r>
            <a:r>
              <a:rPr lang="id-ID" sz="3600" dirty="0">
                <a:solidFill>
                  <a:srgbClr val="FF0000"/>
                </a:solidFill>
                <a:latin typeface="Algerian" panose="04020705040A02060702" pitchFamily="82" charset="0"/>
              </a:rPr>
              <a:t>INTRODUCING</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TextBox 1"/>
          <p:cNvSpPr txBox="1">
            <a:spLocks noChangeArrowheads="1"/>
          </p:cNvSpPr>
          <p:nvPr/>
        </p:nvSpPr>
        <p:spPr bwMode="auto">
          <a:xfrm>
            <a:off x="150126" y="818867"/>
            <a:ext cx="11395880" cy="5552093"/>
          </a:xfrm>
          <a:prstGeom prst="round2DiagRect">
            <a:avLst>
              <a:gd name="adj1" fmla="val 10544"/>
              <a:gd name="adj2" fmla="val 0"/>
            </a:avLst>
          </a:prstGeom>
          <a:solidFill>
            <a:schemeClr val="accent1">
              <a:lumMod val="75000"/>
              <a:alpha val="69804"/>
            </a:schemeClr>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a:lnSpc>
                <a:spcPct val="200000"/>
              </a:lnSpc>
              <a:spcBef>
                <a:spcPts val="600"/>
              </a:spcBef>
            </a:pPr>
            <a:r>
              <a:rPr lang="id-ID" sz="2000" dirty="0">
                <a:solidFill>
                  <a:srgbClr val="2F2B20"/>
                </a:solidFill>
              </a:rPr>
              <a:t>Gagal mengelola dan mengendalikan sumber daya</a:t>
            </a:r>
            <a:r>
              <a:rPr lang="en-US" sz="2000" dirty="0">
                <a:solidFill>
                  <a:srgbClr val="2F2B20"/>
                </a:solidFill>
              </a:rPr>
              <a:t> </a:t>
            </a:r>
            <a:r>
              <a:rPr lang="en-US" sz="2000" dirty="0" err="1">
                <a:solidFill>
                  <a:srgbClr val="2F2B20"/>
                </a:solidFill>
              </a:rPr>
              <a:t>secara</a:t>
            </a:r>
            <a:r>
              <a:rPr lang="en-US" sz="2000" dirty="0">
                <a:solidFill>
                  <a:srgbClr val="2F2B20"/>
                </a:solidFill>
              </a:rPr>
              <a:t> </a:t>
            </a:r>
            <a:r>
              <a:rPr lang="id-ID" sz="2000" dirty="0">
                <a:solidFill>
                  <a:srgbClr val="2F2B20"/>
                </a:solidFill>
              </a:rPr>
              <a:t>efisien adalah sumber risiko untuk penyelesaian proyek yang sukses. Sebagai contoh:</a:t>
            </a:r>
          </a:p>
          <a:p>
            <a:pPr marL="342900" indent="-342900" algn="just">
              <a:lnSpc>
                <a:spcPct val="200000"/>
              </a:lnSpc>
              <a:spcBef>
                <a:spcPts val="600"/>
              </a:spcBef>
              <a:buFont typeface="Wingdings" panose="05000000000000000000" pitchFamily="2" charset="2"/>
              <a:buChar char="q"/>
            </a:pPr>
            <a:r>
              <a:rPr lang="id-ID" sz="2000" dirty="0">
                <a:solidFill>
                  <a:srgbClr val="2F2B20"/>
                </a:solidFill>
              </a:rPr>
              <a:t>Gagal mengamankan peralatan atau infrastruktur penting tepat waktu dapat mengakibatkan keterlambatan dalam pembuatan</a:t>
            </a:r>
            <a:r>
              <a:rPr lang="en-US" sz="2000" dirty="0">
                <a:solidFill>
                  <a:srgbClr val="2F2B20"/>
                </a:solidFill>
              </a:rPr>
              <a:t> </a:t>
            </a:r>
            <a:r>
              <a:rPr lang="id-ID" sz="2000" dirty="0">
                <a:solidFill>
                  <a:srgbClr val="2F2B20"/>
                </a:solidFill>
              </a:rPr>
              <a:t>produk akhir,</a:t>
            </a:r>
          </a:p>
          <a:p>
            <a:pPr marL="342900" indent="-342900" algn="just">
              <a:lnSpc>
                <a:spcPct val="200000"/>
              </a:lnSpc>
              <a:spcBef>
                <a:spcPts val="600"/>
              </a:spcBef>
              <a:buFont typeface="Wingdings" panose="05000000000000000000" pitchFamily="2" charset="2"/>
              <a:buChar char="q"/>
            </a:pPr>
            <a:r>
              <a:rPr lang="id-ID" sz="2000" dirty="0">
                <a:solidFill>
                  <a:srgbClr val="2F2B20"/>
                </a:solidFill>
              </a:rPr>
              <a:t>Memesan bahan berkualitas rendah dapat merusak kualitas produk yang menyebabkan tingkat </a:t>
            </a:r>
            <a:r>
              <a:rPr lang="en-US" sz="2000" dirty="0">
                <a:solidFill>
                  <a:srgbClr val="2F2B20"/>
                </a:solidFill>
              </a:rPr>
              <a:t>recall </a:t>
            </a:r>
            <a:r>
              <a:rPr lang="en-US" sz="2000" dirty="0" err="1">
                <a:solidFill>
                  <a:srgbClr val="2F2B20"/>
                </a:solidFill>
              </a:rPr>
              <a:t>atau</a:t>
            </a:r>
            <a:r>
              <a:rPr lang="id-ID" sz="2000" dirty="0">
                <a:solidFill>
                  <a:srgbClr val="2F2B20"/>
                </a:solidFill>
              </a:rPr>
              <a:t> pengerjaan ulang yang tinggi, dan</a:t>
            </a:r>
          </a:p>
          <a:p>
            <a:pPr marL="342900" indent="-342900" algn="just">
              <a:lnSpc>
                <a:spcPct val="200000"/>
              </a:lnSpc>
              <a:spcBef>
                <a:spcPts val="600"/>
              </a:spcBef>
              <a:buFont typeface="Wingdings" panose="05000000000000000000" pitchFamily="2" charset="2"/>
              <a:buChar char="q"/>
            </a:pPr>
            <a:r>
              <a:rPr lang="id-ID" sz="2000" dirty="0">
                <a:solidFill>
                  <a:srgbClr val="2F2B20"/>
                </a:solidFill>
              </a:rPr>
              <a:t>Menjaga terlalu banyak inventaris dapat menyebabkan biaya operasi tinggi dan mengurangi laba organisasi. </a:t>
            </a:r>
          </a:p>
        </p:txBody>
      </p:sp>
    </p:spTree>
    <p:extLst>
      <p:ext uri="{BB962C8B-B14F-4D97-AF65-F5344CB8AC3E}">
        <p14:creationId xmlns:p14="http://schemas.microsoft.com/office/powerpoint/2010/main" val="4105392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Develop Team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996885244"/>
              </p:ext>
            </p:extLst>
          </p:nvPr>
        </p:nvGraphicFramePr>
        <p:xfrm>
          <a:off x="2405469" y="783028"/>
          <a:ext cx="8690159"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
          <p:cNvGrpSpPr/>
          <p:nvPr/>
        </p:nvGrpSpPr>
        <p:grpSpPr>
          <a:xfrm>
            <a:off x="50639" y="783028"/>
            <a:ext cx="1999549" cy="4730668"/>
            <a:chOff x="50639" y="783028"/>
            <a:chExt cx="1999549" cy="4730668"/>
          </a:xfrm>
        </p:grpSpPr>
        <p:sp>
          <p:nvSpPr>
            <p:cNvPr id="14" name="Freeform 13"/>
            <p:cNvSpPr/>
            <p:nvPr/>
          </p:nvSpPr>
          <p:spPr>
            <a:xfrm>
              <a:off x="50639" y="783028"/>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8" name="Freeform 17"/>
            <p:cNvSpPr/>
            <p:nvPr/>
          </p:nvSpPr>
          <p:spPr>
            <a:xfrm>
              <a:off x="77720" y="1269242"/>
              <a:ext cx="1972468" cy="4244454"/>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Colocation</a:t>
              </a:r>
            </a:p>
            <a:p>
              <a:r>
                <a:rPr lang="en-US" sz="1400" dirty="0"/>
                <a:t>2. Virtual teams</a:t>
              </a:r>
            </a:p>
            <a:p>
              <a:r>
                <a:rPr lang="en-US" sz="1400" dirty="0"/>
                <a:t>3. Communication technology</a:t>
              </a:r>
            </a:p>
            <a:p>
              <a:r>
                <a:rPr lang="en-US" sz="1400" dirty="0"/>
                <a:t>4. Interpersonal and team skills</a:t>
              </a:r>
            </a:p>
            <a:p>
              <a:pPr lvl="1"/>
              <a:r>
                <a:rPr lang="en-US" sz="1400" dirty="0"/>
                <a:t>• Conflict management</a:t>
              </a:r>
            </a:p>
            <a:p>
              <a:pPr lvl="1"/>
              <a:r>
                <a:rPr lang="en-US" sz="1400" dirty="0"/>
                <a:t>• Influencing</a:t>
              </a:r>
            </a:p>
            <a:p>
              <a:pPr lvl="1"/>
              <a:r>
                <a:rPr lang="en-US" sz="1400" dirty="0"/>
                <a:t>• Motivation</a:t>
              </a:r>
            </a:p>
            <a:p>
              <a:pPr lvl="1"/>
              <a:r>
                <a:rPr lang="en-US" sz="1400" dirty="0"/>
                <a:t>• Negotiation</a:t>
              </a:r>
            </a:p>
            <a:p>
              <a:pPr lvl="1"/>
              <a:r>
                <a:rPr lang="en-US" sz="1400" dirty="0"/>
                <a:t>• Team building</a:t>
              </a:r>
            </a:p>
            <a:p>
              <a:r>
                <a:rPr lang="en-US" sz="1400" dirty="0"/>
                <a:t>5. Recognition and rewards</a:t>
              </a:r>
            </a:p>
            <a:p>
              <a:r>
                <a:rPr lang="en-US" sz="1400" dirty="0"/>
                <a:t>6. Training</a:t>
              </a:r>
            </a:p>
            <a:p>
              <a:r>
                <a:rPr lang="en-US" sz="1400" dirty="0"/>
                <a:t>7. Individual and team</a:t>
              </a:r>
            </a:p>
            <a:p>
              <a:r>
                <a:rPr lang="en-US" sz="1400" dirty="0"/>
                <a:t>assessments</a:t>
              </a:r>
            </a:p>
            <a:p>
              <a:r>
                <a:rPr lang="en-US" sz="1400" dirty="0"/>
                <a:t>8. Meetings</a:t>
              </a:r>
              <a:endParaRPr lang="en-US" sz="3600" b="0" kern="1200" dirty="0">
                <a:latin typeface="+mn-lt"/>
              </a:endParaRPr>
            </a:p>
          </p:txBody>
        </p:sp>
      </p:grpSp>
    </p:spTree>
    <p:extLst>
      <p:ext uri="{BB962C8B-B14F-4D97-AF65-F5344CB8AC3E}">
        <p14:creationId xmlns:p14="http://schemas.microsoft.com/office/powerpoint/2010/main" val="6178580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Develop Team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2509300595"/>
              </p:ext>
            </p:extLst>
          </p:nvPr>
        </p:nvGraphicFramePr>
        <p:xfrm>
          <a:off x="2391822" y="860778"/>
          <a:ext cx="8690159"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
          <p:cNvGrpSpPr/>
          <p:nvPr/>
        </p:nvGrpSpPr>
        <p:grpSpPr>
          <a:xfrm>
            <a:off x="50639" y="783028"/>
            <a:ext cx="1999549" cy="4730668"/>
            <a:chOff x="50639" y="783028"/>
            <a:chExt cx="1999549" cy="4730668"/>
          </a:xfrm>
        </p:grpSpPr>
        <p:sp>
          <p:nvSpPr>
            <p:cNvPr id="14" name="Freeform 13"/>
            <p:cNvSpPr/>
            <p:nvPr/>
          </p:nvSpPr>
          <p:spPr>
            <a:xfrm>
              <a:off x="50639" y="783028"/>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8" name="Freeform 17"/>
            <p:cNvSpPr/>
            <p:nvPr/>
          </p:nvSpPr>
          <p:spPr>
            <a:xfrm>
              <a:off x="77720" y="1269242"/>
              <a:ext cx="1972468" cy="4244454"/>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Colocation</a:t>
              </a:r>
            </a:p>
            <a:p>
              <a:r>
                <a:rPr lang="en-US" sz="1400" dirty="0"/>
                <a:t>2. Virtual teams</a:t>
              </a:r>
            </a:p>
            <a:p>
              <a:r>
                <a:rPr lang="en-US" sz="1400" dirty="0"/>
                <a:t>3. Communication technology</a:t>
              </a:r>
            </a:p>
            <a:p>
              <a:r>
                <a:rPr lang="en-US" sz="1400" dirty="0"/>
                <a:t>4. Interpersonal and team skills</a:t>
              </a:r>
            </a:p>
            <a:p>
              <a:pPr lvl="1"/>
              <a:r>
                <a:rPr lang="en-US" sz="1400" dirty="0"/>
                <a:t>• Conflict management</a:t>
              </a:r>
            </a:p>
            <a:p>
              <a:pPr lvl="1"/>
              <a:r>
                <a:rPr lang="en-US" sz="1400" dirty="0"/>
                <a:t>• Influencing</a:t>
              </a:r>
            </a:p>
            <a:p>
              <a:pPr lvl="1"/>
              <a:r>
                <a:rPr lang="en-US" sz="1400" dirty="0"/>
                <a:t>• Motivation</a:t>
              </a:r>
            </a:p>
            <a:p>
              <a:pPr lvl="1"/>
              <a:r>
                <a:rPr lang="en-US" sz="1400" dirty="0"/>
                <a:t>• Negotiation</a:t>
              </a:r>
            </a:p>
            <a:p>
              <a:pPr lvl="1"/>
              <a:r>
                <a:rPr lang="en-US" sz="1400" dirty="0"/>
                <a:t>• Team building</a:t>
              </a:r>
            </a:p>
            <a:p>
              <a:r>
                <a:rPr lang="en-US" sz="1400" dirty="0"/>
                <a:t>5. Recognition and rewards</a:t>
              </a:r>
            </a:p>
            <a:p>
              <a:r>
                <a:rPr lang="en-US" sz="1400" dirty="0"/>
                <a:t>6. Training</a:t>
              </a:r>
            </a:p>
            <a:p>
              <a:r>
                <a:rPr lang="en-US" sz="1400" dirty="0"/>
                <a:t>7. Individual and team</a:t>
              </a:r>
            </a:p>
            <a:p>
              <a:r>
                <a:rPr lang="en-US" sz="1400" dirty="0"/>
                <a:t>assessments</a:t>
              </a:r>
            </a:p>
            <a:p>
              <a:r>
                <a:rPr lang="en-US" sz="1400" dirty="0"/>
                <a:t>8. Meetings</a:t>
              </a:r>
              <a:endParaRPr lang="en-US" sz="3600" b="0" kern="1200" dirty="0">
                <a:latin typeface="+mn-lt"/>
              </a:endParaRPr>
            </a:p>
          </p:txBody>
        </p:sp>
      </p:grpSp>
    </p:spTree>
    <p:extLst>
      <p:ext uri="{BB962C8B-B14F-4D97-AF65-F5344CB8AC3E}">
        <p14:creationId xmlns:p14="http://schemas.microsoft.com/office/powerpoint/2010/main" val="38885056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Develop Team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pSp>
        <p:nvGrpSpPr>
          <p:cNvPr id="14" name="Group 13"/>
          <p:cNvGrpSpPr/>
          <p:nvPr/>
        </p:nvGrpSpPr>
        <p:grpSpPr>
          <a:xfrm>
            <a:off x="50639" y="783028"/>
            <a:ext cx="1999549" cy="4730668"/>
            <a:chOff x="50639" y="783028"/>
            <a:chExt cx="1999549" cy="4730668"/>
          </a:xfrm>
        </p:grpSpPr>
        <p:sp>
          <p:nvSpPr>
            <p:cNvPr id="18" name="Freeform 17"/>
            <p:cNvSpPr/>
            <p:nvPr/>
          </p:nvSpPr>
          <p:spPr>
            <a:xfrm>
              <a:off x="50639" y="783028"/>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9" name="Freeform 18"/>
            <p:cNvSpPr/>
            <p:nvPr/>
          </p:nvSpPr>
          <p:spPr>
            <a:xfrm>
              <a:off x="77720" y="1269242"/>
              <a:ext cx="1972468" cy="4244454"/>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Colocation</a:t>
              </a:r>
            </a:p>
            <a:p>
              <a:r>
                <a:rPr lang="en-US" sz="1400" dirty="0"/>
                <a:t>2. Virtual teams</a:t>
              </a:r>
            </a:p>
            <a:p>
              <a:r>
                <a:rPr lang="en-US" sz="1400" dirty="0"/>
                <a:t>3. Communication technology</a:t>
              </a:r>
            </a:p>
            <a:p>
              <a:r>
                <a:rPr lang="en-US" sz="1400" dirty="0"/>
                <a:t>4. Interpersonal and team skills</a:t>
              </a:r>
            </a:p>
            <a:p>
              <a:pPr lvl="1"/>
              <a:r>
                <a:rPr lang="en-US" sz="1400" dirty="0"/>
                <a:t>• Conflict management</a:t>
              </a:r>
            </a:p>
            <a:p>
              <a:pPr lvl="1"/>
              <a:r>
                <a:rPr lang="en-US" sz="1400" dirty="0"/>
                <a:t>• Influencing</a:t>
              </a:r>
            </a:p>
            <a:p>
              <a:pPr lvl="1"/>
              <a:r>
                <a:rPr lang="en-US" sz="1400" dirty="0"/>
                <a:t>• Motivation</a:t>
              </a:r>
            </a:p>
            <a:p>
              <a:pPr lvl="1"/>
              <a:r>
                <a:rPr lang="en-US" sz="1400" dirty="0"/>
                <a:t>• Negotiation</a:t>
              </a:r>
            </a:p>
            <a:p>
              <a:pPr lvl="1"/>
              <a:r>
                <a:rPr lang="en-US" sz="1400" dirty="0"/>
                <a:t>• Team building</a:t>
              </a:r>
            </a:p>
            <a:p>
              <a:r>
                <a:rPr lang="en-US" sz="1400" dirty="0"/>
                <a:t>5. Recognition and rewards</a:t>
              </a:r>
            </a:p>
            <a:p>
              <a:r>
                <a:rPr lang="en-US" sz="1400" dirty="0"/>
                <a:t>6. Training</a:t>
              </a:r>
            </a:p>
            <a:p>
              <a:r>
                <a:rPr lang="en-US" sz="1400" dirty="0"/>
                <a:t>7. Individual and team</a:t>
              </a:r>
            </a:p>
            <a:p>
              <a:r>
                <a:rPr lang="en-US" sz="1400" dirty="0"/>
                <a:t>assessments</a:t>
              </a:r>
            </a:p>
            <a:p>
              <a:r>
                <a:rPr lang="en-US" sz="1400" dirty="0"/>
                <a:t>8. Meetings</a:t>
              </a:r>
              <a:endParaRPr lang="en-US" sz="3600" b="0" kern="1200" dirty="0">
                <a:latin typeface="+mn-lt"/>
              </a:endParaRPr>
            </a:p>
          </p:txBody>
        </p:sp>
      </p:grpSp>
      <p:sp>
        <p:nvSpPr>
          <p:cNvPr id="3" name="Rectangle 2"/>
          <p:cNvSpPr/>
          <p:nvPr/>
        </p:nvSpPr>
        <p:spPr>
          <a:xfrm>
            <a:off x="2231443" y="1479105"/>
            <a:ext cx="9573869" cy="4801314"/>
          </a:xfrm>
          <a:prstGeom prst="rect">
            <a:avLst/>
          </a:prstGeom>
        </p:spPr>
        <p:txBody>
          <a:bodyPr wrap="square">
            <a:spAutoFit/>
          </a:bodyPr>
          <a:lstStyle/>
          <a:p>
            <a:r>
              <a:rPr lang="en-US" b="1" dirty="0"/>
              <a:t>Conflict management</a:t>
            </a:r>
          </a:p>
          <a:p>
            <a:r>
              <a:rPr lang="en-US" dirty="0" err="1"/>
              <a:t>Manajemen</a:t>
            </a:r>
            <a:r>
              <a:rPr lang="en-US" dirty="0"/>
              <a:t> </a:t>
            </a:r>
            <a:r>
              <a:rPr lang="en-US" dirty="0" err="1"/>
              <a:t>konflik</a:t>
            </a:r>
            <a:r>
              <a:rPr lang="en-US" dirty="0"/>
              <a:t>. </a:t>
            </a:r>
            <a:r>
              <a:rPr lang="en-US" dirty="0" err="1"/>
              <a:t>Manajer</a:t>
            </a:r>
            <a:r>
              <a:rPr lang="en-US" dirty="0"/>
              <a:t> </a:t>
            </a:r>
            <a:r>
              <a:rPr lang="en-US" dirty="0" err="1"/>
              <a:t>proyek</a:t>
            </a:r>
            <a:r>
              <a:rPr lang="en-US" dirty="0"/>
              <a:t> </a:t>
            </a:r>
            <a:r>
              <a:rPr lang="en-US" dirty="0" err="1"/>
              <a:t>perlu</a:t>
            </a:r>
            <a:r>
              <a:rPr lang="en-US" dirty="0"/>
              <a:t> </a:t>
            </a:r>
            <a:r>
              <a:rPr lang="en-US" dirty="0" err="1"/>
              <a:t>menyelesaikan</a:t>
            </a:r>
            <a:r>
              <a:rPr lang="en-US" dirty="0"/>
              <a:t> </a:t>
            </a:r>
            <a:r>
              <a:rPr lang="en-US" dirty="0" err="1"/>
              <a:t>konflik</a:t>
            </a:r>
            <a:r>
              <a:rPr lang="en-US" dirty="0"/>
              <a:t> </a:t>
            </a:r>
            <a:r>
              <a:rPr lang="en-US" dirty="0" err="1"/>
              <a:t>secara</a:t>
            </a:r>
            <a:r>
              <a:rPr lang="en-US" dirty="0"/>
              <a:t> </a:t>
            </a:r>
            <a:r>
              <a:rPr lang="en-US" dirty="0" err="1"/>
              <a:t>tepat</a:t>
            </a:r>
            <a:r>
              <a:rPr lang="en-US" dirty="0"/>
              <a:t> </a:t>
            </a:r>
            <a:r>
              <a:rPr lang="en-US" dirty="0" err="1"/>
              <a:t>waktu</a:t>
            </a:r>
            <a:r>
              <a:rPr lang="en-US" dirty="0"/>
              <a:t> </a:t>
            </a:r>
            <a:r>
              <a:rPr lang="en-US" dirty="0" err="1"/>
              <a:t>dan</a:t>
            </a:r>
            <a:r>
              <a:rPr lang="en-US" dirty="0"/>
              <a:t> </a:t>
            </a:r>
            <a:r>
              <a:rPr lang="en-US" dirty="0" err="1"/>
              <a:t>dengan</a:t>
            </a:r>
            <a:r>
              <a:rPr lang="en-US" dirty="0"/>
              <a:t> </a:t>
            </a:r>
            <a:r>
              <a:rPr lang="en-US" dirty="0" err="1"/>
              <a:t>cara</a:t>
            </a:r>
            <a:r>
              <a:rPr lang="en-US" dirty="0"/>
              <a:t> yang </a:t>
            </a:r>
            <a:r>
              <a:rPr lang="en-US" dirty="0" err="1"/>
              <a:t>konstruktif</a:t>
            </a:r>
            <a:r>
              <a:rPr lang="en-US" dirty="0"/>
              <a:t> </a:t>
            </a:r>
            <a:r>
              <a:rPr lang="en-US" dirty="0" err="1"/>
              <a:t>untuk</a:t>
            </a:r>
            <a:r>
              <a:rPr lang="en-US" dirty="0"/>
              <a:t> </a:t>
            </a:r>
            <a:r>
              <a:rPr lang="en-US" dirty="0" err="1"/>
              <a:t>mencapai</a:t>
            </a:r>
            <a:r>
              <a:rPr lang="en-US" dirty="0"/>
              <a:t> </a:t>
            </a:r>
            <a:r>
              <a:rPr lang="en-US" dirty="0" err="1"/>
              <a:t>tim</a:t>
            </a:r>
            <a:r>
              <a:rPr lang="en-US" dirty="0"/>
              <a:t> yang </a:t>
            </a:r>
            <a:r>
              <a:rPr lang="en-US" dirty="0" err="1"/>
              <a:t>berkinerja</a:t>
            </a:r>
            <a:r>
              <a:rPr lang="en-US" dirty="0"/>
              <a:t> </a:t>
            </a:r>
            <a:r>
              <a:rPr lang="en-US" dirty="0" err="1"/>
              <a:t>tinggi</a:t>
            </a:r>
            <a:r>
              <a:rPr lang="en-US" dirty="0"/>
              <a:t>.</a:t>
            </a:r>
          </a:p>
          <a:p>
            <a:endParaRPr lang="en-US" dirty="0"/>
          </a:p>
          <a:p>
            <a:r>
              <a:rPr lang="en-US" b="1" dirty="0"/>
              <a:t>Influencing</a:t>
            </a:r>
          </a:p>
          <a:p>
            <a:r>
              <a:rPr lang="en-US" dirty="0" err="1"/>
              <a:t>Mempengaruhi</a:t>
            </a:r>
            <a:r>
              <a:rPr lang="en-US" dirty="0"/>
              <a:t>. </a:t>
            </a:r>
            <a:r>
              <a:rPr lang="en-US" dirty="0" err="1"/>
              <a:t>Keterampilan</a:t>
            </a:r>
            <a:r>
              <a:rPr lang="en-US" dirty="0"/>
              <a:t> </a:t>
            </a:r>
            <a:r>
              <a:rPr lang="en-US" dirty="0" err="1"/>
              <a:t>mempengaruhi</a:t>
            </a:r>
            <a:r>
              <a:rPr lang="en-US" dirty="0"/>
              <a:t> yang </a:t>
            </a:r>
            <a:r>
              <a:rPr lang="en-US" dirty="0" err="1"/>
              <a:t>digunakan</a:t>
            </a:r>
            <a:r>
              <a:rPr lang="en-US" dirty="0"/>
              <a:t> </a:t>
            </a:r>
            <a:r>
              <a:rPr lang="en-US" dirty="0" err="1"/>
              <a:t>dalam</a:t>
            </a:r>
            <a:r>
              <a:rPr lang="en-US" dirty="0"/>
              <a:t> proses </a:t>
            </a:r>
            <a:r>
              <a:rPr lang="en-US" dirty="0" err="1"/>
              <a:t>ini</a:t>
            </a:r>
            <a:r>
              <a:rPr lang="en-US" dirty="0"/>
              <a:t> </a:t>
            </a:r>
            <a:r>
              <a:rPr lang="en-US" dirty="0" err="1"/>
              <a:t>adalah</a:t>
            </a:r>
            <a:r>
              <a:rPr lang="en-US" dirty="0"/>
              <a:t> </a:t>
            </a:r>
            <a:r>
              <a:rPr lang="en-US" dirty="0" err="1"/>
              <a:t>mengumpulkan</a:t>
            </a:r>
            <a:r>
              <a:rPr lang="en-US" dirty="0"/>
              <a:t> </a:t>
            </a:r>
            <a:r>
              <a:rPr lang="en-US" dirty="0" err="1"/>
              <a:t>informasi</a:t>
            </a:r>
            <a:r>
              <a:rPr lang="en-US" dirty="0"/>
              <a:t> yang </a:t>
            </a:r>
            <a:r>
              <a:rPr lang="en-US" dirty="0" err="1"/>
              <a:t>relevan</a:t>
            </a:r>
            <a:r>
              <a:rPr lang="en-US" dirty="0"/>
              <a:t> </a:t>
            </a:r>
            <a:r>
              <a:rPr lang="en-US" dirty="0" err="1"/>
              <a:t>dan</a:t>
            </a:r>
            <a:r>
              <a:rPr lang="en-US" dirty="0"/>
              <a:t> </a:t>
            </a:r>
            <a:r>
              <a:rPr lang="en-US" dirty="0" err="1"/>
              <a:t>penting</a:t>
            </a:r>
            <a:r>
              <a:rPr lang="en-US" dirty="0"/>
              <a:t> </a:t>
            </a:r>
            <a:r>
              <a:rPr lang="en-US" dirty="0" err="1"/>
              <a:t>untuk</a:t>
            </a:r>
            <a:r>
              <a:rPr lang="en-US" dirty="0"/>
              <a:t> </a:t>
            </a:r>
            <a:r>
              <a:rPr lang="en-US" dirty="0" err="1"/>
              <a:t>mengatasi</a:t>
            </a:r>
            <a:r>
              <a:rPr lang="en-US" dirty="0"/>
              <a:t> </a:t>
            </a:r>
            <a:r>
              <a:rPr lang="en-US" dirty="0" err="1"/>
              <a:t>masalah-masalah</a:t>
            </a:r>
            <a:r>
              <a:rPr lang="en-US" dirty="0"/>
              <a:t> </a:t>
            </a:r>
            <a:r>
              <a:rPr lang="en-US" dirty="0" err="1"/>
              <a:t>penting</a:t>
            </a:r>
            <a:r>
              <a:rPr lang="en-US" dirty="0"/>
              <a:t> </a:t>
            </a:r>
            <a:r>
              <a:rPr lang="en-US" dirty="0" err="1"/>
              <a:t>dan</a:t>
            </a:r>
            <a:r>
              <a:rPr lang="en-US" dirty="0"/>
              <a:t> </a:t>
            </a:r>
            <a:r>
              <a:rPr lang="en-US" dirty="0" err="1"/>
              <a:t>mencapai</a:t>
            </a:r>
            <a:r>
              <a:rPr lang="en-US" dirty="0"/>
              <a:t> </a:t>
            </a:r>
            <a:r>
              <a:rPr lang="en-US" dirty="0" err="1"/>
              <a:t>kesepakatan</a:t>
            </a:r>
            <a:r>
              <a:rPr lang="en-US" dirty="0"/>
              <a:t> </a:t>
            </a:r>
            <a:r>
              <a:rPr lang="en-US" dirty="0" err="1"/>
              <a:t>sambil</a:t>
            </a:r>
            <a:r>
              <a:rPr lang="en-US" dirty="0"/>
              <a:t> </a:t>
            </a:r>
            <a:r>
              <a:rPr lang="en-US" dirty="0" err="1"/>
              <a:t>mempertahankan</a:t>
            </a:r>
            <a:r>
              <a:rPr lang="en-US" dirty="0"/>
              <a:t> rasa </a:t>
            </a:r>
            <a:r>
              <a:rPr lang="en-US" dirty="0" err="1"/>
              <a:t>saling</a:t>
            </a:r>
            <a:r>
              <a:rPr lang="en-US" dirty="0"/>
              <a:t> </a:t>
            </a:r>
            <a:r>
              <a:rPr lang="en-US" dirty="0" err="1"/>
              <a:t>percaya</a:t>
            </a:r>
            <a:r>
              <a:rPr lang="en-US" dirty="0"/>
              <a:t>.</a:t>
            </a:r>
          </a:p>
          <a:p>
            <a:endParaRPr lang="en-US" dirty="0"/>
          </a:p>
          <a:p>
            <a:r>
              <a:rPr lang="en-US" b="1" dirty="0"/>
              <a:t>Motivation</a:t>
            </a:r>
          </a:p>
          <a:p>
            <a:r>
              <a:rPr lang="en-US" dirty="0" err="1"/>
              <a:t>Motivasi</a:t>
            </a:r>
            <a:r>
              <a:rPr lang="en-US" dirty="0"/>
              <a:t>. </a:t>
            </a:r>
            <a:r>
              <a:rPr lang="en-US" dirty="0" err="1"/>
              <a:t>Motivasi</a:t>
            </a:r>
            <a:r>
              <a:rPr lang="en-US" dirty="0"/>
              <a:t> </a:t>
            </a:r>
            <a:r>
              <a:rPr lang="en-US" dirty="0" err="1"/>
              <a:t>memberikan</a:t>
            </a:r>
            <a:r>
              <a:rPr lang="en-US" dirty="0"/>
              <a:t> </a:t>
            </a:r>
            <a:r>
              <a:rPr lang="en-US" dirty="0" err="1"/>
              <a:t>alasan</a:t>
            </a:r>
            <a:r>
              <a:rPr lang="en-US" dirty="0"/>
              <a:t> </a:t>
            </a:r>
            <a:r>
              <a:rPr lang="en-US" dirty="0" err="1"/>
              <a:t>bagi</a:t>
            </a:r>
            <a:r>
              <a:rPr lang="en-US" dirty="0"/>
              <a:t> </a:t>
            </a:r>
            <a:r>
              <a:rPr lang="en-US" dirty="0" err="1"/>
              <a:t>seseorang</a:t>
            </a:r>
            <a:r>
              <a:rPr lang="en-US" dirty="0"/>
              <a:t> </a:t>
            </a:r>
            <a:r>
              <a:rPr lang="en-US" dirty="0" err="1"/>
              <a:t>untuk</a:t>
            </a:r>
            <a:r>
              <a:rPr lang="en-US" dirty="0"/>
              <a:t> </a:t>
            </a:r>
            <a:r>
              <a:rPr lang="en-US" dirty="0" err="1"/>
              <a:t>bertindak</a:t>
            </a:r>
            <a:r>
              <a:rPr lang="en-US" dirty="0"/>
              <a:t>. Tim </a:t>
            </a:r>
            <a:r>
              <a:rPr lang="en-US" dirty="0" err="1"/>
              <a:t>termotivasi</a:t>
            </a:r>
            <a:r>
              <a:rPr lang="en-US" dirty="0"/>
              <a:t> </a:t>
            </a:r>
            <a:r>
              <a:rPr lang="en-US" dirty="0" err="1"/>
              <a:t>dengan</a:t>
            </a:r>
            <a:r>
              <a:rPr lang="en-US" dirty="0"/>
              <a:t> </a:t>
            </a:r>
            <a:r>
              <a:rPr lang="en-US" dirty="0" err="1"/>
              <a:t>memberdayakan</a:t>
            </a:r>
            <a:r>
              <a:rPr lang="en-US" dirty="0"/>
              <a:t> </a:t>
            </a:r>
            <a:r>
              <a:rPr lang="en-US" dirty="0" err="1"/>
              <a:t>mereka</a:t>
            </a:r>
            <a:r>
              <a:rPr lang="en-US" dirty="0"/>
              <a:t> </a:t>
            </a:r>
            <a:r>
              <a:rPr lang="en-US" dirty="0" err="1"/>
              <a:t>untuk</a:t>
            </a:r>
            <a:r>
              <a:rPr lang="en-US" dirty="0"/>
              <a:t> </a:t>
            </a:r>
            <a:r>
              <a:rPr lang="en-US" dirty="0" err="1"/>
              <a:t>berpartisipasi</a:t>
            </a:r>
            <a:r>
              <a:rPr lang="en-US" dirty="0"/>
              <a:t> </a:t>
            </a:r>
            <a:r>
              <a:rPr lang="en-US" dirty="0" err="1"/>
              <a:t>dalam</a:t>
            </a:r>
            <a:r>
              <a:rPr lang="en-US" dirty="0"/>
              <a:t> </a:t>
            </a:r>
            <a:r>
              <a:rPr lang="en-US" dirty="0" err="1"/>
              <a:t>pengambilan</a:t>
            </a:r>
            <a:r>
              <a:rPr lang="en-US" dirty="0"/>
              <a:t> </a:t>
            </a:r>
            <a:r>
              <a:rPr lang="en-US" dirty="0" err="1"/>
              <a:t>keputusan</a:t>
            </a:r>
            <a:r>
              <a:rPr lang="en-US" dirty="0"/>
              <a:t> </a:t>
            </a:r>
            <a:r>
              <a:rPr lang="en-US" dirty="0" err="1"/>
              <a:t>dan</a:t>
            </a:r>
            <a:r>
              <a:rPr lang="en-US" dirty="0"/>
              <a:t> </a:t>
            </a:r>
            <a:r>
              <a:rPr lang="en-US" dirty="0" err="1"/>
              <a:t>mendorong</a:t>
            </a:r>
            <a:r>
              <a:rPr lang="en-US" dirty="0"/>
              <a:t> </a:t>
            </a:r>
            <a:r>
              <a:rPr lang="en-US" dirty="0" err="1"/>
              <a:t>mereka</a:t>
            </a:r>
            <a:r>
              <a:rPr lang="en-US" dirty="0"/>
              <a:t> </a:t>
            </a:r>
            <a:r>
              <a:rPr lang="en-US" dirty="0" err="1"/>
              <a:t>untuk</a:t>
            </a:r>
            <a:r>
              <a:rPr lang="en-US" dirty="0"/>
              <a:t> </a:t>
            </a:r>
            <a:r>
              <a:rPr lang="en-US" dirty="0" err="1"/>
              <a:t>bekerja</a:t>
            </a:r>
            <a:r>
              <a:rPr lang="en-US" dirty="0"/>
              <a:t> </a:t>
            </a:r>
            <a:r>
              <a:rPr lang="en-US" dirty="0" err="1"/>
              <a:t>secara</a:t>
            </a:r>
            <a:r>
              <a:rPr lang="en-US" dirty="0"/>
              <a:t> </a:t>
            </a:r>
            <a:r>
              <a:rPr lang="en-US" dirty="0" err="1"/>
              <a:t>mandiri</a:t>
            </a:r>
            <a:r>
              <a:rPr lang="en-US" dirty="0"/>
              <a:t>.</a:t>
            </a:r>
          </a:p>
          <a:p>
            <a:endParaRPr lang="en-US" dirty="0"/>
          </a:p>
          <a:p>
            <a:r>
              <a:rPr lang="en-US" b="1" dirty="0"/>
              <a:t>Negotiation</a:t>
            </a:r>
          </a:p>
          <a:p>
            <a:r>
              <a:rPr lang="en-US" dirty="0" err="1"/>
              <a:t>Perundingan</a:t>
            </a:r>
            <a:r>
              <a:rPr lang="en-US" dirty="0"/>
              <a:t>. </a:t>
            </a:r>
            <a:r>
              <a:rPr lang="en-US" dirty="0" err="1"/>
              <a:t>Negosiasi</a:t>
            </a:r>
            <a:r>
              <a:rPr lang="en-US" dirty="0"/>
              <a:t> di </a:t>
            </a:r>
            <a:r>
              <a:rPr lang="en-US" dirty="0" err="1"/>
              <a:t>antara</a:t>
            </a:r>
            <a:r>
              <a:rPr lang="en-US" dirty="0"/>
              <a:t> </a:t>
            </a:r>
            <a:r>
              <a:rPr lang="en-US" dirty="0" err="1"/>
              <a:t>anggota</a:t>
            </a:r>
            <a:r>
              <a:rPr lang="en-US" dirty="0"/>
              <a:t> </a:t>
            </a:r>
            <a:r>
              <a:rPr lang="en-US" dirty="0" err="1"/>
              <a:t>tim</a:t>
            </a:r>
            <a:r>
              <a:rPr lang="en-US" dirty="0"/>
              <a:t> </a:t>
            </a:r>
            <a:r>
              <a:rPr lang="en-US" dirty="0" err="1"/>
              <a:t>digunakan</a:t>
            </a:r>
            <a:r>
              <a:rPr lang="en-US" dirty="0"/>
              <a:t> </a:t>
            </a:r>
            <a:r>
              <a:rPr lang="en-US" dirty="0" err="1"/>
              <a:t>untuk</a:t>
            </a:r>
            <a:r>
              <a:rPr lang="en-US" dirty="0"/>
              <a:t> </a:t>
            </a:r>
            <a:r>
              <a:rPr lang="en-US" dirty="0" err="1"/>
              <a:t>mencapai</a:t>
            </a:r>
            <a:r>
              <a:rPr lang="en-US" dirty="0"/>
              <a:t> </a:t>
            </a:r>
            <a:r>
              <a:rPr lang="en-US" dirty="0" err="1"/>
              <a:t>konsensus</a:t>
            </a:r>
            <a:r>
              <a:rPr lang="en-US" dirty="0"/>
              <a:t> </a:t>
            </a:r>
            <a:r>
              <a:rPr lang="en-US" dirty="0" err="1"/>
              <a:t>tentang</a:t>
            </a:r>
            <a:r>
              <a:rPr lang="en-US" dirty="0"/>
              <a:t> </a:t>
            </a:r>
            <a:r>
              <a:rPr lang="en-US" dirty="0" err="1"/>
              <a:t>kebutuhan</a:t>
            </a:r>
            <a:r>
              <a:rPr lang="en-US" dirty="0"/>
              <a:t> </a:t>
            </a:r>
            <a:r>
              <a:rPr lang="en-US" dirty="0" err="1"/>
              <a:t>proyek</a:t>
            </a:r>
            <a:r>
              <a:rPr lang="en-US" dirty="0"/>
              <a:t>. </a:t>
            </a:r>
            <a:r>
              <a:rPr lang="en-US" dirty="0" err="1"/>
              <a:t>Negosiasi</a:t>
            </a:r>
            <a:r>
              <a:rPr lang="en-US" dirty="0"/>
              <a:t> </a:t>
            </a:r>
            <a:r>
              <a:rPr lang="en-US" dirty="0" err="1"/>
              <a:t>dapat</a:t>
            </a:r>
            <a:r>
              <a:rPr lang="en-US" dirty="0"/>
              <a:t> </a:t>
            </a:r>
            <a:r>
              <a:rPr lang="en-US" dirty="0" err="1"/>
              <a:t>membangun</a:t>
            </a:r>
            <a:r>
              <a:rPr lang="en-US" dirty="0"/>
              <a:t> </a:t>
            </a:r>
            <a:r>
              <a:rPr lang="en-US" dirty="0" err="1"/>
              <a:t>kepercayaan</a:t>
            </a:r>
            <a:r>
              <a:rPr lang="en-US" dirty="0"/>
              <a:t> </a:t>
            </a:r>
            <a:r>
              <a:rPr lang="en-US" dirty="0" err="1"/>
              <a:t>dan</a:t>
            </a:r>
            <a:r>
              <a:rPr lang="en-US" dirty="0"/>
              <a:t> </a:t>
            </a:r>
            <a:r>
              <a:rPr lang="en-US" dirty="0" err="1"/>
              <a:t>harmoni</a:t>
            </a:r>
            <a:r>
              <a:rPr lang="en-US" dirty="0"/>
              <a:t> di </a:t>
            </a:r>
            <a:r>
              <a:rPr lang="en-US" dirty="0" err="1"/>
              <a:t>antara</a:t>
            </a:r>
            <a:r>
              <a:rPr lang="en-US" dirty="0"/>
              <a:t> </a:t>
            </a:r>
            <a:r>
              <a:rPr lang="en-US" dirty="0" err="1"/>
              <a:t>anggota</a:t>
            </a:r>
            <a:r>
              <a:rPr lang="en-US" dirty="0"/>
              <a:t> </a:t>
            </a:r>
            <a:r>
              <a:rPr lang="en-US" dirty="0" err="1"/>
              <a:t>tim.</a:t>
            </a:r>
            <a:endParaRPr lang="en-US" dirty="0"/>
          </a:p>
        </p:txBody>
      </p:sp>
      <p:grpSp>
        <p:nvGrpSpPr>
          <p:cNvPr id="9" name="Group 8"/>
          <p:cNvGrpSpPr/>
          <p:nvPr/>
        </p:nvGrpSpPr>
        <p:grpSpPr>
          <a:xfrm>
            <a:off x="2147860" y="762826"/>
            <a:ext cx="8690159" cy="595396"/>
            <a:chOff x="0" y="0"/>
            <a:chExt cx="8690159" cy="842400"/>
          </a:xfrm>
          <a:scene3d>
            <a:camera prst="orthographicFront">
              <a:rot lat="0" lon="0" rev="0"/>
            </a:camera>
            <a:lightRig rig="contrasting" dir="t">
              <a:rot lat="0" lon="0" rev="1200000"/>
            </a:lightRig>
          </a:scene3d>
        </p:grpSpPr>
        <p:sp>
          <p:nvSpPr>
            <p:cNvPr id="10" name="Rounded Rectangle 9"/>
            <p:cNvSpPr/>
            <p:nvPr/>
          </p:nvSpPr>
          <p:spPr>
            <a:xfrm>
              <a:off x="0" y="0"/>
              <a:ext cx="8690159" cy="842400"/>
            </a:xfrm>
            <a:prstGeom prst="roundRect">
              <a:avLst/>
            </a:prstGeom>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11" name="Rounded Rectangle 4"/>
            <p:cNvSpPr/>
            <p:nvPr/>
          </p:nvSpPr>
          <p:spPr>
            <a:xfrm>
              <a:off x="41123" y="41123"/>
              <a:ext cx="8607913" cy="76015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pPr>
              <a:r>
                <a:rPr lang="en" sz="2800" kern="1200" dirty="0">
                  <a:solidFill>
                    <a:schemeClr val="tx1"/>
                  </a:solidFill>
                </a:rPr>
                <a:t>4. Interpersonal Skills</a:t>
              </a:r>
              <a:endParaRPr lang="en-US" sz="2800" b="0" kern="1200" dirty="0">
                <a:solidFill>
                  <a:schemeClr val="tx1"/>
                </a:solidFill>
                <a:latin typeface="Calibri"/>
                <a:ea typeface="+mn-ea"/>
                <a:cs typeface="+mn-cs"/>
              </a:endParaRPr>
            </a:p>
          </p:txBody>
        </p:sp>
      </p:grpSp>
    </p:spTree>
    <p:extLst>
      <p:ext uri="{BB962C8B-B14F-4D97-AF65-F5344CB8AC3E}">
        <p14:creationId xmlns:p14="http://schemas.microsoft.com/office/powerpoint/2010/main" val="29699368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Develop Team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pSp>
        <p:nvGrpSpPr>
          <p:cNvPr id="14" name="Group 13"/>
          <p:cNvGrpSpPr/>
          <p:nvPr/>
        </p:nvGrpSpPr>
        <p:grpSpPr>
          <a:xfrm>
            <a:off x="50639" y="783028"/>
            <a:ext cx="1999549" cy="4730668"/>
            <a:chOff x="50639" y="783028"/>
            <a:chExt cx="1999549" cy="4730668"/>
          </a:xfrm>
        </p:grpSpPr>
        <p:sp>
          <p:nvSpPr>
            <p:cNvPr id="18" name="Freeform 17"/>
            <p:cNvSpPr/>
            <p:nvPr/>
          </p:nvSpPr>
          <p:spPr>
            <a:xfrm>
              <a:off x="50639" y="783028"/>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9" name="Freeform 18"/>
            <p:cNvSpPr/>
            <p:nvPr/>
          </p:nvSpPr>
          <p:spPr>
            <a:xfrm>
              <a:off x="77720" y="1269242"/>
              <a:ext cx="1972468" cy="4244454"/>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Colocation</a:t>
              </a:r>
            </a:p>
            <a:p>
              <a:r>
                <a:rPr lang="en-US" sz="1400" dirty="0"/>
                <a:t>2. Virtual teams</a:t>
              </a:r>
            </a:p>
            <a:p>
              <a:r>
                <a:rPr lang="en-US" sz="1400" dirty="0"/>
                <a:t>3. Communication technology</a:t>
              </a:r>
            </a:p>
            <a:p>
              <a:r>
                <a:rPr lang="en-US" sz="1400" dirty="0"/>
                <a:t>4. Interpersonal and team skills</a:t>
              </a:r>
            </a:p>
            <a:p>
              <a:pPr lvl="1"/>
              <a:r>
                <a:rPr lang="en-US" sz="1400" dirty="0"/>
                <a:t>• Conflict management</a:t>
              </a:r>
            </a:p>
            <a:p>
              <a:pPr lvl="1"/>
              <a:r>
                <a:rPr lang="en-US" sz="1400" dirty="0"/>
                <a:t>• Influencing</a:t>
              </a:r>
            </a:p>
            <a:p>
              <a:pPr lvl="1"/>
              <a:r>
                <a:rPr lang="en-US" sz="1400" dirty="0"/>
                <a:t>• Motivation</a:t>
              </a:r>
            </a:p>
            <a:p>
              <a:pPr lvl="1"/>
              <a:r>
                <a:rPr lang="en-US" sz="1400" dirty="0"/>
                <a:t>• Negotiation</a:t>
              </a:r>
            </a:p>
            <a:p>
              <a:pPr lvl="1"/>
              <a:r>
                <a:rPr lang="en-US" sz="1400" dirty="0"/>
                <a:t>• Team building</a:t>
              </a:r>
            </a:p>
            <a:p>
              <a:r>
                <a:rPr lang="en-US" sz="1400" dirty="0"/>
                <a:t>5. Recognition and rewards</a:t>
              </a:r>
            </a:p>
            <a:p>
              <a:r>
                <a:rPr lang="en-US" sz="1400" dirty="0"/>
                <a:t>6. Training</a:t>
              </a:r>
            </a:p>
            <a:p>
              <a:r>
                <a:rPr lang="en-US" sz="1400" dirty="0"/>
                <a:t>7. Individual and team</a:t>
              </a:r>
            </a:p>
            <a:p>
              <a:r>
                <a:rPr lang="en-US" sz="1400" dirty="0"/>
                <a:t>assessments</a:t>
              </a:r>
            </a:p>
            <a:p>
              <a:r>
                <a:rPr lang="en-US" sz="1400" dirty="0"/>
                <a:t>8. Meetings</a:t>
              </a:r>
              <a:endParaRPr lang="en-US" sz="3600" b="0" kern="1200" dirty="0">
                <a:latin typeface="+mn-lt"/>
              </a:endParaRPr>
            </a:p>
          </p:txBody>
        </p:sp>
      </p:grpSp>
      <p:sp>
        <p:nvSpPr>
          <p:cNvPr id="2" name="Rectangle 1"/>
          <p:cNvSpPr/>
          <p:nvPr/>
        </p:nvSpPr>
        <p:spPr>
          <a:xfrm>
            <a:off x="2279175" y="1474228"/>
            <a:ext cx="9553433" cy="3785652"/>
          </a:xfrm>
          <a:prstGeom prst="rect">
            <a:avLst/>
          </a:prstGeom>
        </p:spPr>
        <p:txBody>
          <a:bodyPr wrap="square">
            <a:spAutoFit/>
          </a:bodyPr>
          <a:lstStyle/>
          <a:p>
            <a:r>
              <a:rPr lang="en" sz="2000" b="1" dirty="0"/>
              <a:t>Team Building Activities</a:t>
            </a:r>
            <a:endParaRPr lang="en-US" sz="2000" b="1" dirty="0"/>
          </a:p>
          <a:p>
            <a:pPr lvl="0"/>
            <a:endParaRPr lang="en-US" sz="2000" dirty="0">
              <a:solidFill>
                <a:srgbClr val="2F2B20"/>
              </a:solidFill>
              <a:latin typeface="Trebuchet MS" pitchFamily="34" charset="0"/>
            </a:endParaRPr>
          </a:p>
          <a:p>
            <a:pPr lvl="0" algn="just"/>
            <a:r>
              <a:rPr lang="en-US" sz="2000" dirty="0" err="1">
                <a:solidFill>
                  <a:srgbClr val="2F2B20"/>
                </a:solidFill>
              </a:rPr>
              <a:t>Kegiatan</a:t>
            </a:r>
            <a:r>
              <a:rPr lang="en-US" sz="2000" dirty="0">
                <a:solidFill>
                  <a:srgbClr val="2F2B20"/>
                </a:solidFill>
              </a:rPr>
              <a:t> </a:t>
            </a:r>
            <a:r>
              <a:rPr lang="en-US" sz="2000" dirty="0" err="1">
                <a:solidFill>
                  <a:srgbClr val="2F2B20"/>
                </a:solidFill>
              </a:rPr>
              <a:t>pembangunan</a:t>
            </a:r>
            <a:r>
              <a:rPr lang="en-US" sz="2000" dirty="0">
                <a:solidFill>
                  <a:srgbClr val="2F2B20"/>
                </a:solidFill>
              </a:rPr>
              <a:t> Tim </a:t>
            </a:r>
            <a:r>
              <a:rPr lang="en-US" sz="2000" dirty="0" err="1">
                <a:solidFill>
                  <a:srgbClr val="2F2B20"/>
                </a:solidFill>
              </a:rPr>
              <a:t>dapat</a:t>
            </a:r>
            <a:r>
              <a:rPr lang="en-US" sz="2000" dirty="0">
                <a:solidFill>
                  <a:srgbClr val="2F2B20"/>
                </a:solidFill>
              </a:rPr>
              <a:t> </a:t>
            </a:r>
            <a:r>
              <a:rPr lang="en-US" sz="2000" dirty="0" err="1">
                <a:solidFill>
                  <a:srgbClr val="2F2B20"/>
                </a:solidFill>
              </a:rPr>
              <a:t>bervariasi</a:t>
            </a:r>
            <a:r>
              <a:rPr lang="en-US" sz="2000" dirty="0">
                <a:solidFill>
                  <a:srgbClr val="2F2B20"/>
                </a:solidFill>
              </a:rPr>
              <a:t>. </a:t>
            </a:r>
            <a:r>
              <a:rPr lang="en-US" sz="2000" dirty="0" err="1">
                <a:solidFill>
                  <a:srgbClr val="2F2B20"/>
                </a:solidFill>
              </a:rPr>
              <a:t>Pengalaman</a:t>
            </a:r>
            <a:r>
              <a:rPr lang="en-US" sz="2000" dirty="0">
                <a:solidFill>
                  <a:srgbClr val="2F2B20"/>
                </a:solidFill>
              </a:rPr>
              <a:t> </a:t>
            </a:r>
            <a:r>
              <a:rPr lang="en-US" sz="2000" dirty="0" err="1">
                <a:solidFill>
                  <a:srgbClr val="2F2B20"/>
                </a:solidFill>
              </a:rPr>
              <a:t>profesional</a:t>
            </a:r>
            <a:r>
              <a:rPr lang="en-US" sz="2000" dirty="0">
                <a:solidFill>
                  <a:srgbClr val="2F2B20"/>
                </a:solidFill>
              </a:rPr>
              <a:t> </a:t>
            </a:r>
            <a:r>
              <a:rPr lang="en-US" sz="2000" dirty="0" err="1">
                <a:solidFill>
                  <a:srgbClr val="2F2B20"/>
                </a:solidFill>
              </a:rPr>
              <a:t>difasilitasi</a:t>
            </a:r>
            <a:r>
              <a:rPr lang="en-US" sz="2000" dirty="0">
                <a:solidFill>
                  <a:srgbClr val="2F2B20"/>
                </a:solidFill>
              </a:rPr>
              <a:t> </a:t>
            </a:r>
            <a:r>
              <a:rPr lang="en-US" sz="2000" dirty="0" err="1">
                <a:solidFill>
                  <a:srgbClr val="2F2B20"/>
                </a:solidFill>
              </a:rPr>
              <a:t>untuk</a:t>
            </a:r>
            <a:r>
              <a:rPr lang="en-US" sz="2000" dirty="0">
                <a:solidFill>
                  <a:srgbClr val="2F2B20"/>
                </a:solidFill>
              </a:rPr>
              <a:t> </a:t>
            </a:r>
            <a:r>
              <a:rPr lang="en-US" sz="2000" dirty="0" err="1">
                <a:solidFill>
                  <a:srgbClr val="2F2B20"/>
                </a:solidFill>
              </a:rPr>
              <a:t>dirancang</a:t>
            </a:r>
            <a:r>
              <a:rPr lang="en-US" sz="2000" dirty="0">
                <a:solidFill>
                  <a:srgbClr val="2F2B20"/>
                </a:solidFill>
              </a:rPr>
              <a:t> </a:t>
            </a:r>
            <a:r>
              <a:rPr lang="en-US" sz="2000" dirty="0" err="1">
                <a:solidFill>
                  <a:srgbClr val="2F2B20"/>
                </a:solidFill>
              </a:rPr>
              <a:t>guna</a:t>
            </a:r>
            <a:r>
              <a:rPr lang="en-US" sz="2000" dirty="0">
                <a:solidFill>
                  <a:srgbClr val="2F2B20"/>
                </a:solidFill>
              </a:rPr>
              <a:t> </a:t>
            </a:r>
            <a:r>
              <a:rPr lang="en-US" sz="2000" dirty="0" err="1">
                <a:solidFill>
                  <a:srgbClr val="2F2B20"/>
                </a:solidFill>
              </a:rPr>
              <a:t>meningkatkan</a:t>
            </a:r>
            <a:r>
              <a:rPr lang="en-US" sz="2000" dirty="0">
                <a:solidFill>
                  <a:srgbClr val="2F2B20"/>
                </a:solidFill>
              </a:rPr>
              <a:t> </a:t>
            </a:r>
            <a:r>
              <a:rPr lang="en-US" sz="2000" dirty="0" err="1">
                <a:solidFill>
                  <a:srgbClr val="2F2B20"/>
                </a:solidFill>
              </a:rPr>
              <a:t>hubungan</a:t>
            </a:r>
            <a:r>
              <a:rPr lang="en-US" sz="2000" dirty="0">
                <a:solidFill>
                  <a:srgbClr val="2F2B20"/>
                </a:solidFill>
              </a:rPr>
              <a:t> interpersonal. </a:t>
            </a:r>
            <a:r>
              <a:rPr lang="en-US" sz="2000" dirty="0" err="1">
                <a:solidFill>
                  <a:srgbClr val="2F2B20"/>
                </a:solidFill>
              </a:rPr>
              <a:t>Tujuan</a:t>
            </a:r>
            <a:r>
              <a:rPr lang="en-US" sz="2000" dirty="0">
                <a:solidFill>
                  <a:srgbClr val="2F2B20"/>
                </a:solidFill>
              </a:rPr>
              <a:t> </a:t>
            </a:r>
            <a:r>
              <a:rPr lang="en-US" sz="2000" dirty="0" err="1">
                <a:solidFill>
                  <a:srgbClr val="2F2B20"/>
                </a:solidFill>
              </a:rPr>
              <a:t>dari</a:t>
            </a:r>
            <a:r>
              <a:rPr lang="en-US" sz="2000" dirty="0">
                <a:solidFill>
                  <a:srgbClr val="2F2B20"/>
                </a:solidFill>
              </a:rPr>
              <a:t> </a:t>
            </a:r>
            <a:r>
              <a:rPr lang="en-US" sz="2000" dirty="0" err="1">
                <a:solidFill>
                  <a:srgbClr val="2F2B20"/>
                </a:solidFill>
              </a:rPr>
              <a:t>pembangunan</a:t>
            </a:r>
            <a:r>
              <a:rPr lang="en-US" sz="2000" dirty="0">
                <a:solidFill>
                  <a:srgbClr val="2F2B20"/>
                </a:solidFill>
              </a:rPr>
              <a:t> </a:t>
            </a:r>
            <a:r>
              <a:rPr lang="en-US" sz="2000" dirty="0" err="1">
                <a:solidFill>
                  <a:srgbClr val="2F2B20"/>
                </a:solidFill>
              </a:rPr>
              <a:t>tim</a:t>
            </a:r>
            <a:r>
              <a:rPr lang="en-US" sz="2000" dirty="0">
                <a:solidFill>
                  <a:srgbClr val="2F2B20"/>
                </a:solidFill>
              </a:rPr>
              <a:t> </a:t>
            </a:r>
            <a:r>
              <a:rPr lang="en-US" sz="2000" dirty="0" err="1">
                <a:solidFill>
                  <a:srgbClr val="2F2B20"/>
                </a:solidFill>
              </a:rPr>
              <a:t>dalam</a:t>
            </a:r>
            <a:r>
              <a:rPr lang="en-US" sz="2000" dirty="0">
                <a:solidFill>
                  <a:srgbClr val="2F2B20"/>
                </a:solidFill>
              </a:rPr>
              <a:t> </a:t>
            </a:r>
            <a:r>
              <a:rPr lang="en-US" sz="2000" dirty="0" err="1">
                <a:solidFill>
                  <a:srgbClr val="2F2B20"/>
                </a:solidFill>
              </a:rPr>
              <a:t>kegiatan</a:t>
            </a:r>
            <a:r>
              <a:rPr lang="en-US" sz="2000" dirty="0">
                <a:solidFill>
                  <a:srgbClr val="2F2B20"/>
                </a:solidFill>
              </a:rPr>
              <a:t> </a:t>
            </a:r>
            <a:r>
              <a:rPr lang="en-US" sz="2000" dirty="0" err="1">
                <a:solidFill>
                  <a:srgbClr val="2F2B20"/>
                </a:solidFill>
              </a:rPr>
              <a:t>adalah</a:t>
            </a:r>
            <a:r>
              <a:rPr lang="en-US" sz="2000" dirty="0">
                <a:solidFill>
                  <a:srgbClr val="2F2B20"/>
                </a:solidFill>
              </a:rPr>
              <a:t> </a:t>
            </a:r>
            <a:r>
              <a:rPr lang="en-US" sz="2000" dirty="0" err="1">
                <a:solidFill>
                  <a:srgbClr val="2F2B20"/>
                </a:solidFill>
              </a:rPr>
              <a:t>untuk</a:t>
            </a:r>
            <a:r>
              <a:rPr lang="en-US" sz="2000" dirty="0">
                <a:solidFill>
                  <a:srgbClr val="2F2B20"/>
                </a:solidFill>
              </a:rPr>
              <a:t> </a:t>
            </a:r>
            <a:r>
              <a:rPr lang="en-US" sz="2000" dirty="0" err="1">
                <a:solidFill>
                  <a:srgbClr val="2F2B20"/>
                </a:solidFill>
              </a:rPr>
              <a:t>membantu</a:t>
            </a:r>
            <a:r>
              <a:rPr lang="en-US" sz="2000" dirty="0">
                <a:solidFill>
                  <a:srgbClr val="2F2B20"/>
                </a:solidFill>
              </a:rPr>
              <a:t> </a:t>
            </a:r>
            <a:r>
              <a:rPr lang="en-US" sz="2000" dirty="0" err="1">
                <a:solidFill>
                  <a:srgbClr val="2F2B20"/>
                </a:solidFill>
              </a:rPr>
              <a:t>anggota</a:t>
            </a:r>
            <a:r>
              <a:rPr lang="en-US" sz="2000" dirty="0">
                <a:solidFill>
                  <a:srgbClr val="2F2B20"/>
                </a:solidFill>
              </a:rPr>
              <a:t> </a:t>
            </a:r>
            <a:r>
              <a:rPr lang="en-US" sz="2000" dirty="0" err="1">
                <a:solidFill>
                  <a:srgbClr val="2F2B20"/>
                </a:solidFill>
              </a:rPr>
              <a:t>tim</a:t>
            </a:r>
            <a:r>
              <a:rPr lang="en-US" sz="2000" dirty="0">
                <a:solidFill>
                  <a:srgbClr val="2F2B20"/>
                </a:solidFill>
              </a:rPr>
              <a:t> </a:t>
            </a:r>
            <a:r>
              <a:rPr lang="en-US" sz="2000" dirty="0" err="1">
                <a:solidFill>
                  <a:srgbClr val="2F2B20"/>
                </a:solidFill>
              </a:rPr>
              <a:t>individu</a:t>
            </a:r>
            <a:r>
              <a:rPr lang="en-US" sz="2000" dirty="0">
                <a:solidFill>
                  <a:srgbClr val="2F2B20"/>
                </a:solidFill>
              </a:rPr>
              <a:t> </a:t>
            </a:r>
            <a:r>
              <a:rPr lang="en-US" sz="2000" dirty="0" err="1">
                <a:solidFill>
                  <a:srgbClr val="2F2B20"/>
                </a:solidFill>
              </a:rPr>
              <a:t>bekerja</a:t>
            </a:r>
            <a:r>
              <a:rPr lang="en-US" sz="2000" dirty="0">
                <a:solidFill>
                  <a:srgbClr val="2F2B20"/>
                </a:solidFill>
              </a:rPr>
              <a:t> </a:t>
            </a:r>
            <a:r>
              <a:rPr lang="en-US" sz="2000" dirty="0" err="1">
                <a:solidFill>
                  <a:srgbClr val="2F2B20"/>
                </a:solidFill>
              </a:rPr>
              <a:t>sama</a:t>
            </a:r>
            <a:r>
              <a:rPr lang="en-US" sz="2000" dirty="0">
                <a:solidFill>
                  <a:srgbClr val="2F2B20"/>
                </a:solidFill>
              </a:rPr>
              <a:t> </a:t>
            </a:r>
            <a:r>
              <a:rPr lang="en-US" sz="2000" dirty="0" err="1">
                <a:solidFill>
                  <a:srgbClr val="2F2B20"/>
                </a:solidFill>
              </a:rPr>
              <a:t>secara</a:t>
            </a:r>
            <a:r>
              <a:rPr lang="en-US" sz="2000" dirty="0">
                <a:solidFill>
                  <a:srgbClr val="2F2B20"/>
                </a:solidFill>
              </a:rPr>
              <a:t> </a:t>
            </a:r>
            <a:r>
              <a:rPr lang="en-US" sz="2000" dirty="0" err="1">
                <a:solidFill>
                  <a:srgbClr val="2F2B20"/>
                </a:solidFill>
              </a:rPr>
              <a:t>efektif</a:t>
            </a:r>
            <a:r>
              <a:rPr lang="en-US" sz="2000" dirty="0">
                <a:solidFill>
                  <a:srgbClr val="2F2B20"/>
                </a:solidFill>
              </a:rPr>
              <a:t>. </a:t>
            </a:r>
            <a:r>
              <a:rPr lang="en-US" sz="2000" dirty="0" err="1">
                <a:solidFill>
                  <a:srgbClr val="2F2B20"/>
                </a:solidFill>
              </a:rPr>
              <a:t>Strategi</a:t>
            </a:r>
            <a:r>
              <a:rPr lang="en-US" sz="2000" dirty="0">
                <a:solidFill>
                  <a:srgbClr val="2F2B20"/>
                </a:solidFill>
              </a:rPr>
              <a:t> </a:t>
            </a:r>
            <a:r>
              <a:rPr lang="en-US" sz="2000" dirty="0" err="1">
                <a:solidFill>
                  <a:srgbClr val="2F2B20"/>
                </a:solidFill>
              </a:rPr>
              <a:t>membangun</a:t>
            </a:r>
            <a:r>
              <a:rPr lang="en-US" sz="2000" dirty="0">
                <a:solidFill>
                  <a:srgbClr val="2F2B20"/>
                </a:solidFill>
              </a:rPr>
              <a:t> </a:t>
            </a:r>
            <a:r>
              <a:rPr lang="en-US" sz="2000" dirty="0" err="1">
                <a:solidFill>
                  <a:srgbClr val="2F2B20"/>
                </a:solidFill>
              </a:rPr>
              <a:t>tim</a:t>
            </a:r>
            <a:r>
              <a:rPr lang="en-US" sz="2000" dirty="0">
                <a:solidFill>
                  <a:srgbClr val="2F2B20"/>
                </a:solidFill>
              </a:rPr>
              <a:t> </a:t>
            </a:r>
            <a:r>
              <a:rPr lang="en-US" sz="2000" dirty="0" err="1">
                <a:solidFill>
                  <a:srgbClr val="2F2B20"/>
                </a:solidFill>
              </a:rPr>
              <a:t>sangat</a:t>
            </a:r>
            <a:r>
              <a:rPr lang="en-US" sz="2000" dirty="0">
                <a:solidFill>
                  <a:srgbClr val="2F2B20"/>
                </a:solidFill>
              </a:rPr>
              <a:t> </a:t>
            </a:r>
            <a:r>
              <a:rPr lang="en-US" sz="2000" dirty="0" err="1">
                <a:solidFill>
                  <a:srgbClr val="2F2B20"/>
                </a:solidFill>
              </a:rPr>
              <a:t>berharga</a:t>
            </a:r>
            <a:r>
              <a:rPr lang="en-US" sz="2000" dirty="0">
                <a:solidFill>
                  <a:srgbClr val="2F2B20"/>
                </a:solidFill>
              </a:rPr>
              <a:t>. </a:t>
            </a:r>
            <a:r>
              <a:rPr lang="en-US" sz="2000" dirty="0" err="1">
                <a:solidFill>
                  <a:srgbClr val="2F2B20"/>
                </a:solidFill>
              </a:rPr>
              <a:t>Komunikasi</a:t>
            </a:r>
            <a:r>
              <a:rPr lang="en-US" sz="2000" dirty="0">
                <a:solidFill>
                  <a:srgbClr val="2F2B20"/>
                </a:solidFill>
              </a:rPr>
              <a:t> Informal </a:t>
            </a:r>
            <a:r>
              <a:rPr lang="en-US" sz="2000" dirty="0" err="1">
                <a:solidFill>
                  <a:srgbClr val="2F2B20"/>
                </a:solidFill>
              </a:rPr>
              <a:t>dan</a:t>
            </a:r>
            <a:r>
              <a:rPr lang="en-US" sz="2000" dirty="0">
                <a:solidFill>
                  <a:srgbClr val="2F2B20"/>
                </a:solidFill>
              </a:rPr>
              <a:t> </a:t>
            </a:r>
            <a:r>
              <a:rPr lang="en-US" sz="2000" dirty="0" err="1">
                <a:solidFill>
                  <a:srgbClr val="2F2B20"/>
                </a:solidFill>
              </a:rPr>
              <a:t>kegiatan</a:t>
            </a:r>
            <a:r>
              <a:rPr lang="en-US" sz="2000" dirty="0">
                <a:solidFill>
                  <a:srgbClr val="2F2B20"/>
                </a:solidFill>
              </a:rPr>
              <a:t> </a:t>
            </a:r>
            <a:r>
              <a:rPr lang="en-US" sz="2000" dirty="0" err="1">
                <a:solidFill>
                  <a:srgbClr val="2F2B20"/>
                </a:solidFill>
              </a:rPr>
              <a:t>dapat</a:t>
            </a:r>
            <a:r>
              <a:rPr lang="en-US" sz="2000" dirty="0">
                <a:solidFill>
                  <a:srgbClr val="2F2B20"/>
                </a:solidFill>
              </a:rPr>
              <a:t> </a:t>
            </a:r>
            <a:r>
              <a:rPr lang="en-US" sz="2000" dirty="0" err="1">
                <a:solidFill>
                  <a:srgbClr val="2F2B20"/>
                </a:solidFill>
              </a:rPr>
              <a:t>membantu</a:t>
            </a:r>
            <a:r>
              <a:rPr lang="en-US" sz="2000" dirty="0">
                <a:solidFill>
                  <a:srgbClr val="2F2B20"/>
                </a:solidFill>
              </a:rPr>
              <a:t> </a:t>
            </a:r>
            <a:r>
              <a:rPr lang="en-US" sz="2000" dirty="0" err="1">
                <a:solidFill>
                  <a:srgbClr val="2F2B20"/>
                </a:solidFill>
              </a:rPr>
              <a:t>dalam</a:t>
            </a:r>
            <a:r>
              <a:rPr lang="en-US" sz="2000" dirty="0">
                <a:solidFill>
                  <a:srgbClr val="2F2B20"/>
                </a:solidFill>
              </a:rPr>
              <a:t> </a:t>
            </a:r>
            <a:r>
              <a:rPr lang="en-US" sz="2000" dirty="0" err="1">
                <a:solidFill>
                  <a:srgbClr val="2F2B20"/>
                </a:solidFill>
              </a:rPr>
              <a:t>membangun</a:t>
            </a:r>
            <a:r>
              <a:rPr lang="en-US" sz="2000" dirty="0">
                <a:solidFill>
                  <a:srgbClr val="2F2B20"/>
                </a:solidFill>
              </a:rPr>
              <a:t> </a:t>
            </a:r>
            <a:r>
              <a:rPr lang="en-US" sz="2000" dirty="0" err="1">
                <a:solidFill>
                  <a:srgbClr val="2F2B20"/>
                </a:solidFill>
              </a:rPr>
              <a:t>kepercayaan</a:t>
            </a:r>
            <a:r>
              <a:rPr lang="en-US" sz="2000" dirty="0">
                <a:solidFill>
                  <a:srgbClr val="2F2B20"/>
                </a:solidFill>
              </a:rPr>
              <a:t> </a:t>
            </a:r>
            <a:r>
              <a:rPr lang="en-US" sz="2000" dirty="0" err="1">
                <a:solidFill>
                  <a:srgbClr val="2F2B20"/>
                </a:solidFill>
              </a:rPr>
              <a:t>dan</a:t>
            </a:r>
            <a:r>
              <a:rPr lang="en-US" sz="2000" dirty="0">
                <a:solidFill>
                  <a:srgbClr val="2F2B20"/>
                </a:solidFill>
              </a:rPr>
              <a:t> </a:t>
            </a:r>
            <a:r>
              <a:rPr lang="en-US" sz="2000" dirty="0" err="1">
                <a:solidFill>
                  <a:srgbClr val="2F2B20"/>
                </a:solidFill>
              </a:rPr>
              <a:t>membangun</a:t>
            </a:r>
            <a:r>
              <a:rPr lang="en-US" sz="2000" dirty="0">
                <a:solidFill>
                  <a:srgbClr val="2F2B20"/>
                </a:solidFill>
              </a:rPr>
              <a:t> </a:t>
            </a:r>
            <a:r>
              <a:rPr lang="en-US" sz="2000" dirty="0" err="1">
                <a:solidFill>
                  <a:srgbClr val="2F2B20"/>
                </a:solidFill>
              </a:rPr>
              <a:t>hubungan</a:t>
            </a:r>
            <a:r>
              <a:rPr lang="en-US" sz="2000" dirty="0">
                <a:solidFill>
                  <a:srgbClr val="2F2B20"/>
                </a:solidFill>
              </a:rPr>
              <a:t> </a:t>
            </a:r>
            <a:r>
              <a:rPr lang="en-US" sz="2000" dirty="0" err="1">
                <a:solidFill>
                  <a:srgbClr val="2F2B20"/>
                </a:solidFill>
              </a:rPr>
              <a:t>kerja</a:t>
            </a:r>
            <a:r>
              <a:rPr lang="en-US" sz="2000" dirty="0">
                <a:solidFill>
                  <a:srgbClr val="2F2B20"/>
                </a:solidFill>
              </a:rPr>
              <a:t> yang </a:t>
            </a:r>
            <a:r>
              <a:rPr lang="en-US" sz="2000" dirty="0" err="1">
                <a:solidFill>
                  <a:srgbClr val="2F2B20"/>
                </a:solidFill>
              </a:rPr>
              <a:t>baik</a:t>
            </a:r>
            <a:r>
              <a:rPr lang="en-US" sz="2000" dirty="0">
                <a:solidFill>
                  <a:srgbClr val="2F2B20"/>
                </a:solidFill>
              </a:rPr>
              <a:t> . </a:t>
            </a:r>
            <a:r>
              <a:rPr lang="en-US" sz="2000" dirty="0" err="1">
                <a:solidFill>
                  <a:srgbClr val="2F2B20"/>
                </a:solidFill>
              </a:rPr>
              <a:t>Sebagai</a:t>
            </a:r>
            <a:r>
              <a:rPr lang="en-US" sz="2000" dirty="0">
                <a:solidFill>
                  <a:srgbClr val="2F2B20"/>
                </a:solidFill>
              </a:rPr>
              <a:t> proses yang </a:t>
            </a:r>
            <a:r>
              <a:rPr lang="en-US" sz="2000" dirty="0" err="1">
                <a:solidFill>
                  <a:srgbClr val="2F2B20"/>
                </a:solidFill>
              </a:rPr>
              <a:t>berkelanjutan</a:t>
            </a:r>
            <a:r>
              <a:rPr lang="en-US" sz="2000" dirty="0">
                <a:solidFill>
                  <a:srgbClr val="2F2B20"/>
                </a:solidFill>
              </a:rPr>
              <a:t> , </a:t>
            </a:r>
            <a:r>
              <a:rPr lang="en-US" sz="2000" dirty="0" err="1">
                <a:solidFill>
                  <a:srgbClr val="2F2B20"/>
                </a:solidFill>
              </a:rPr>
              <a:t>membangun</a:t>
            </a:r>
            <a:r>
              <a:rPr lang="en-US" sz="2000" dirty="0">
                <a:solidFill>
                  <a:srgbClr val="2F2B20"/>
                </a:solidFill>
              </a:rPr>
              <a:t> </a:t>
            </a:r>
            <a:r>
              <a:rPr lang="en-US" sz="2000" dirty="0" err="1">
                <a:solidFill>
                  <a:srgbClr val="2F2B20"/>
                </a:solidFill>
              </a:rPr>
              <a:t>tim</a:t>
            </a:r>
            <a:r>
              <a:rPr lang="en-US" sz="2000" dirty="0">
                <a:solidFill>
                  <a:srgbClr val="2F2B20"/>
                </a:solidFill>
              </a:rPr>
              <a:t> </a:t>
            </a:r>
            <a:r>
              <a:rPr lang="en-US" sz="2000" dirty="0" err="1">
                <a:solidFill>
                  <a:srgbClr val="2F2B20"/>
                </a:solidFill>
              </a:rPr>
              <a:t>sangat</a:t>
            </a:r>
            <a:r>
              <a:rPr lang="en-US" sz="2000" dirty="0">
                <a:solidFill>
                  <a:srgbClr val="2F2B20"/>
                </a:solidFill>
              </a:rPr>
              <a:t> </a:t>
            </a:r>
            <a:r>
              <a:rPr lang="en-US" sz="2000" dirty="0" err="1">
                <a:solidFill>
                  <a:srgbClr val="2F2B20"/>
                </a:solidFill>
              </a:rPr>
              <a:t>penting</a:t>
            </a:r>
            <a:r>
              <a:rPr lang="en-US" sz="2000" dirty="0">
                <a:solidFill>
                  <a:srgbClr val="2F2B20"/>
                </a:solidFill>
              </a:rPr>
              <a:t> </a:t>
            </a:r>
            <a:r>
              <a:rPr lang="en-US" sz="2000" dirty="0" err="1">
                <a:solidFill>
                  <a:srgbClr val="2F2B20"/>
                </a:solidFill>
              </a:rPr>
              <a:t>untuk</a:t>
            </a:r>
            <a:r>
              <a:rPr lang="en-US" sz="2000" dirty="0">
                <a:solidFill>
                  <a:srgbClr val="2F2B20"/>
                </a:solidFill>
              </a:rPr>
              <a:t> </a:t>
            </a:r>
            <a:r>
              <a:rPr lang="en-US" sz="2000" dirty="0" err="1">
                <a:solidFill>
                  <a:srgbClr val="2F2B20"/>
                </a:solidFill>
              </a:rPr>
              <a:t>keberhasilan</a:t>
            </a:r>
            <a:r>
              <a:rPr lang="en-US" sz="2000" dirty="0">
                <a:solidFill>
                  <a:srgbClr val="2F2B20"/>
                </a:solidFill>
              </a:rPr>
              <a:t> </a:t>
            </a:r>
            <a:r>
              <a:rPr lang="en-US" sz="2000" dirty="0" err="1">
                <a:solidFill>
                  <a:srgbClr val="2F2B20"/>
                </a:solidFill>
              </a:rPr>
              <a:t>proyek</a:t>
            </a:r>
            <a:r>
              <a:rPr lang="en-US" sz="2000" dirty="0">
                <a:solidFill>
                  <a:srgbClr val="2F2B20"/>
                </a:solidFill>
              </a:rPr>
              <a:t> . Team building </a:t>
            </a:r>
            <a:r>
              <a:rPr lang="en-US" sz="2000" dirty="0" err="1">
                <a:solidFill>
                  <a:srgbClr val="2F2B20"/>
                </a:solidFill>
              </a:rPr>
              <a:t>sangat</a:t>
            </a:r>
            <a:r>
              <a:rPr lang="en-US" sz="2000" dirty="0">
                <a:solidFill>
                  <a:srgbClr val="2F2B20"/>
                </a:solidFill>
              </a:rPr>
              <a:t> </a:t>
            </a:r>
            <a:r>
              <a:rPr lang="en-US" sz="2000" dirty="0" err="1">
                <a:solidFill>
                  <a:srgbClr val="2F2B20"/>
                </a:solidFill>
              </a:rPr>
              <a:t>penting</a:t>
            </a:r>
            <a:r>
              <a:rPr lang="en-US" sz="2000" dirty="0">
                <a:solidFill>
                  <a:srgbClr val="2F2B20"/>
                </a:solidFill>
              </a:rPr>
              <a:t> </a:t>
            </a:r>
            <a:r>
              <a:rPr lang="en-US" sz="2000" dirty="0" err="1">
                <a:solidFill>
                  <a:srgbClr val="2F2B20"/>
                </a:solidFill>
              </a:rPr>
              <a:t>selama</a:t>
            </a:r>
            <a:r>
              <a:rPr lang="en-US" sz="2000" dirty="0">
                <a:solidFill>
                  <a:srgbClr val="2F2B20"/>
                </a:solidFill>
              </a:rPr>
              <a:t> </a:t>
            </a:r>
            <a:r>
              <a:rPr lang="en-US" sz="2000" dirty="0" err="1">
                <a:solidFill>
                  <a:srgbClr val="2F2B20"/>
                </a:solidFill>
              </a:rPr>
              <a:t>tahap</a:t>
            </a:r>
            <a:r>
              <a:rPr lang="en-US" sz="2000" dirty="0">
                <a:solidFill>
                  <a:srgbClr val="2F2B20"/>
                </a:solidFill>
              </a:rPr>
              <a:t> </a:t>
            </a:r>
            <a:r>
              <a:rPr lang="en-US" sz="2000" dirty="0" err="1">
                <a:solidFill>
                  <a:srgbClr val="2F2B20"/>
                </a:solidFill>
              </a:rPr>
              <a:t>awal</a:t>
            </a:r>
            <a:r>
              <a:rPr lang="en-US" sz="2000" dirty="0">
                <a:solidFill>
                  <a:srgbClr val="2F2B20"/>
                </a:solidFill>
              </a:rPr>
              <a:t> </a:t>
            </a:r>
            <a:r>
              <a:rPr lang="en-US" sz="2000" dirty="0" err="1">
                <a:solidFill>
                  <a:srgbClr val="2F2B20"/>
                </a:solidFill>
              </a:rPr>
              <a:t>proyek</a:t>
            </a:r>
            <a:r>
              <a:rPr lang="en-US" sz="2000" dirty="0">
                <a:solidFill>
                  <a:srgbClr val="2F2B20"/>
                </a:solidFill>
              </a:rPr>
              <a:t>. </a:t>
            </a:r>
            <a:r>
              <a:rPr lang="en-US" sz="2000" dirty="0" err="1">
                <a:solidFill>
                  <a:srgbClr val="2F2B20"/>
                </a:solidFill>
              </a:rPr>
              <a:t>Manajer</a:t>
            </a:r>
            <a:r>
              <a:rPr lang="en-US" sz="2000" dirty="0">
                <a:solidFill>
                  <a:srgbClr val="2F2B20"/>
                </a:solidFill>
              </a:rPr>
              <a:t> </a:t>
            </a:r>
            <a:r>
              <a:rPr lang="en-US" sz="2000" dirty="0" err="1">
                <a:solidFill>
                  <a:srgbClr val="2F2B20"/>
                </a:solidFill>
              </a:rPr>
              <a:t>proyek</a:t>
            </a:r>
            <a:r>
              <a:rPr lang="en-US" sz="2000" dirty="0">
                <a:solidFill>
                  <a:srgbClr val="2F2B20"/>
                </a:solidFill>
              </a:rPr>
              <a:t> </a:t>
            </a:r>
            <a:r>
              <a:rPr lang="en-US" sz="2000" dirty="0" err="1">
                <a:solidFill>
                  <a:srgbClr val="2F2B20"/>
                </a:solidFill>
              </a:rPr>
              <a:t>harus</a:t>
            </a:r>
            <a:r>
              <a:rPr lang="en-US" sz="2000" dirty="0">
                <a:solidFill>
                  <a:srgbClr val="2F2B20"/>
                </a:solidFill>
              </a:rPr>
              <a:t> </a:t>
            </a:r>
            <a:r>
              <a:rPr lang="en-US" sz="2000" dirty="0" err="1">
                <a:solidFill>
                  <a:srgbClr val="2F2B20"/>
                </a:solidFill>
              </a:rPr>
              <a:t>terus</a:t>
            </a:r>
            <a:r>
              <a:rPr lang="en-US" sz="2000" dirty="0">
                <a:solidFill>
                  <a:srgbClr val="2F2B20"/>
                </a:solidFill>
              </a:rPr>
              <a:t> </a:t>
            </a:r>
            <a:r>
              <a:rPr lang="en-US" sz="2000" dirty="0" err="1">
                <a:solidFill>
                  <a:srgbClr val="2F2B20"/>
                </a:solidFill>
              </a:rPr>
              <a:t>memantau</a:t>
            </a:r>
            <a:r>
              <a:rPr lang="en-US" sz="2000" dirty="0">
                <a:solidFill>
                  <a:srgbClr val="2F2B20"/>
                </a:solidFill>
              </a:rPr>
              <a:t> </a:t>
            </a:r>
            <a:r>
              <a:rPr lang="en-US" sz="2000" dirty="0" err="1">
                <a:solidFill>
                  <a:srgbClr val="2F2B20"/>
                </a:solidFill>
              </a:rPr>
              <a:t>fungsi</a:t>
            </a:r>
            <a:r>
              <a:rPr lang="en-US" sz="2000" dirty="0">
                <a:solidFill>
                  <a:srgbClr val="2F2B20"/>
                </a:solidFill>
              </a:rPr>
              <a:t> </a:t>
            </a:r>
            <a:r>
              <a:rPr lang="en-US" sz="2000" dirty="0" err="1">
                <a:solidFill>
                  <a:srgbClr val="2F2B20"/>
                </a:solidFill>
              </a:rPr>
              <a:t>tim</a:t>
            </a:r>
            <a:r>
              <a:rPr lang="en-US" sz="2000" dirty="0">
                <a:solidFill>
                  <a:srgbClr val="2F2B20"/>
                </a:solidFill>
              </a:rPr>
              <a:t> </a:t>
            </a:r>
            <a:r>
              <a:rPr lang="en-US" sz="2000" dirty="0" err="1">
                <a:solidFill>
                  <a:srgbClr val="2F2B20"/>
                </a:solidFill>
              </a:rPr>
              <a:t>dan</a:t>
            </a:r>
            <a:r>
              <a:rPr lang="en-US" sz="2000" dirty="0">
                <a:solidFill>
                  <a:srgbClr val="2F2B20"/>
                </a:solidFill>
              </a:rPr>
              <a:t> </a:t>
            </a:r>
            <a:r>
              <a:rPr lang="en-US" sz="2000" dirty="0" err="1">
                <a:solidFill>
                  <a:srgbClr val="2F2B20"/>
                </a:solidFill>
              </a:rPr>
              <a:t>kinerja</a:t>
            </a:r>
            <a:r>
              <a:rPr lang="en-US" sz="2000" dirty="0">
                <a:solidFill>
                  <a:srgbClr val="2F2B20"/>
                </a:solidFill>
              </a:rPr>
              <a:t> </a:t>
            </a:r>
            <a:r>
              <a:rPr lang="en-US" sz="2000" dirty="0" err="1">
                <a:solidFill>
                  <a:srgbClr val="2F2B20"/>
                </a:solidFill>
              </a:rPr>
              <a:t>untuk</a:t>
            </a:r>
            <a:r>
              <a:rPr lang="en-US" sz="2000" dirty="0">
                <a:solidFill>
                  <a:srgbClr val="2F2B20"/>
                </a:solidFill>
              </a:rPr>
              <a:t> </a:t>
            </a:r>
            <a:r>
              <a:rPr lang="en-US" sz="2000" dirty="0" err="1">
                <a:solidFill>
                  <a:srgbClr val="2F2B20"/>
                </a:solidFill>
              </a:rPr>
              <a:t>menentukan</a:t>
            </a:r>
            <a:r>
              <a:rPr lang="en-US" sz="2000" dirty="0">
                <a:solidFill>
                  <a:srgbClr val="2F2B20"/>
                </a:solidFill>
              </a:rPr>
              <a:t> </a:t>
            </a:r>
            <a:r>
              <a:rPr lang="en-US" sz="2000" dirty="0" err="1">
                <a:solidFill>
                  <a:srgbClr val="2F2B20"/>
                </a:solidFill>
              </a:rPr>
              <a:t>apakah</a:t>
            </a:r>
            <a:r>
              <a:rPr lang="en-US" sz="2000" dirty="0">
                <a:solidFill>
                  <a:srgbClr val="2F2B20"/>
                </a:solidFill>
              </a:rPr>
              <a:t> </a:t>
            </a:r>
            <a:r>
              <a:rPr lang="en-US" sz="2000" dirty="0" err="1">
                <a:solidFill>
                  <a:srgbClr val="2F2B20"/>
                </a:solidFill>
              </a:rPr>
              <a:t>tindakan</a:t>
            </a:r>
            <a:r>
              <a:rPr lang="en-US" sz="2000" dirty="0">
                <a:solidFill>
                  <a:srgbClr val="2F2B20"/>
                </a:solidFill>
              </a:rPr>
              <a:t> yang </a:t>
            </a:r>
            <a:r>
              <a:rPr lang="en-US" sz="2000" dirty="0" err="1">
                <a:solidFill>
                  <a:srgbClr val="2F2B20"/>
                </a:solidFill>
              </a:rPr>
              <a:t>diperlukan</a:t>
            </a:r>
            <a:r>
              <a:rPr lang="en-US" sz="2000" dirty="0">
                <a:solidFill>
                  <a:srgbClr val="2F2B20"/>
                </a:solidFill>
              </a:rPr>
              <a:t> </a:t>
            </a:r>
            <a:r>
              <a:rPr lang="en-US" sz="2000" dirty="0" err="1">
                <a:solidFill>
                  <a:srgbClr val="2F2B20"/>
                </a:solidFill>
              </a:rPr>
              <a:t>untuk</a:t>
            </a:r>
            <a:r>
              <a:rPr lang="en-US" sz="2000" dirty="0">
                <a:solidFill>
                  <a:srgbClr val="2F2B20"/>
                </a:solidFill>
              </a:rPr>
              <a:t> </a:t>
            </a:r>
            <a:r>
              <a:rPr lang="en-US" sz="2000" dirty="0" err="1">
                <a:solidFill>
                  <a:srgbClr val="2F2B20"/>
                </a:solidFill>
              </a:rPr>
              <a:t>mencegah</a:t>
            </a:r>
            <a:r>
              <a:rPr lang="en-US" sz="2000" dirty="0">
                <a:solidFill>
                  <a:srgbClr val="2F2B20"/>
                </a:solidFill>
              </a:rPr>
              <a:t> </a:t>
            </a:r>
            <a:r>
              <a:rPr lang="en-US" sz="2000" dirty="0" err="1">
                <a:solidFill>
                  <a:srgbClr val="2F2B20"/>
                </a:solidFill>
              </a:rPr>
              <a:t>atau</a:t>
            </a:r>
            <a:r>
              <a:rPr lang="en-US" sz="2000" dirty="0">
                <a:solidFill>
                  <a:srgbClr val="2F2B20"/>
                </a:solidFill>
              </a:rPr>
              <a:t> </a:t>
            </a:r>
            <a:r>
              <a:rPr lang="en-US" sz="2000" dirty="0" err="1">
                <a:solidFill>
                  <a:srgbClr val="2F2B20"/>
                </a:solidFill>
              </a:rPr>
              <a:t>memperbaiki</a:t>
            </a:r>
            <a:r>
              <a:rPr lang="en-US" sz="2000" dirty="0">
                <a:solidFill>
                  <a:srgbClr val="2F2B20"/>
                </a:solidFill>
              </a:rPr>
              <a:t> </a:t>
            </a:r>
            <a:r>
              <a:rPr lang="en-US" sz="2000" dirty="0" err="1">
                <a:solidFill>
                  <a:srgbClr val="2F2B20"/>
                </a:solidFill>
              </a:rPr>
              <a:t>berbagai</a:t>
            </a:r>
            <a:r>
              <a:rPr lang="en-US" sz="2000" dirty="0">
                <a:solidFill>
                  <a:srgbClr val="2F2B20"/>
                </a:solidFill>
              </a:rPr>
              <a:t> </a:t>
            </a:r>
            <a:r>
              <a:rPr lang="en-US" sz="2000" dirty="0" err="1">
                <a:solidFill>
                  <a:srgbClr val="2F2B20"/>
                </a:solidFill>
              </a:rPr>
              <a:t>masalah</a:t>
            </a:r>
            <a:r>
              <a:rPr lang="en-US" sz="2000" dirty="0">
                <a:solidFill>
                  <a:srgbClr val="2F2B20"/>
                </a:solidFill>
              </a:rPr>
              <a:t> </a:t>
            </a:r>
            <a:r>
              <a:rPr lang="en-US" sz="2000" dirty="0" err="1">
                <a:solidFill>
                  <a:srgbClr val="2F2B20"/>
                </a:solidFill>
              </a:rPr>
              <a:t>tim.</a:t>
            </a:r>
            <a:endParaRPr lang="id-ID" sz="2000" dirty="0"/>
          </a:p>
          <a:p>
            <a:pPr lvl="0"/>
            <a:endParaRPr lang="en-US" sz="2000" dirty="0">
              <a:solidFill>
                <a:srgbClr val="2F2B20"/>
              </a:solidFill>
            </a:endParaRPr>
          </a:p>
        </p:txBody>
      </p:sp>
      <p:grpSp>
        <p:nvGrpSpPr>
          <p:cNvPr id="20" name="Group 19"/>
          <p:cNvGrpSpPr/>
          <p:nvPr/>
        </p:nvGrpSpPr>
        <p:grpSpPr>
          <a:xfrm>
            <a:off x="2147860" y="762826"/>
            <a:ext cx="8690159" cy="595396"/>
            <a:chOff x="0" y="0"/>
            <a:chExt cx="8690159" cy="842400"/>
          </a:xfrm>
          <a:scene3d>
            <a:camera prst="orthographicFront">
              <a:rot lat="0" lon="0" rev="0"/>
            </a:camera>
            <a:lightRig rig="contrasting" dir="t">
              <a:rot lat="0" lon="0" rev="1200000"/>
            </a:lightRig>
          </a:scene3d>
        </p:grpSpPr>
        <p:sp>
          <p:nvSpPr>
            <p:cNvPr id="21" name="Rounded Rectangle 20"/>
            <p:cNvSpPr/>
            <p:nvPr/>
          </p:nvSpPr>
          <p:spPr>
            <a:xfrm>
              <a:off x="0" y="0"/>
              <a:ext cx="8690159" cy="842400"/>
            </a:xfrm>
            <a:prstGeom prst="roundRect">
              <a:avLst/>
            </a:prstGeom>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22" name="Rounded Rectangle 4"/>
            <p:cNvSpPr/>
            <p:nvPr/>
          </p:nvSpPr>
          <p:spPr>
            <a:xfrm>
              <a:off x="41123" y="41123"/>
              <a:ext cx="8607913" cy="76015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pPr>
              <a:r>
                <a:rPr lang="en" sz="2800" kern="1200" dirty="0">
                  <a:solidFill>
                    <a:schemeClr val="tx1"/>
                  </a:solidFill>
                </a:rPr>
                <a:t>4. Interpersonal Skills</a:t>
              </a:r>
              <a:endParaRPr lang="en-US" sz="2800" b="0" kern="1200" dirty="0">
                <a:solidFill>
                  <a:schemeClr val="tx1"/>
                </a:solidFill>
                <a:latin typeface="Calibri"/>
                <a:ea typeface="+mn-ea"/>
                <a:cs typeface="+mn-cs"/>
              </a:endParaRPr>
            </a:p>
          </p:txBody>
        </p:sp>
      </p:grpSp>
    </p:spTree>
    <p:extLst>
      <p:ext uri="{BB962C8B-B14F-4D97-AF65-F5344CB8AC3E}">
        <p14:creationId xmlns:p14="http://schemas.microsoft.com/office/powerpoint/2010/main" val="37361735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33998" y="164638"/>
            <a:ext cx="7791003" cy="1338828"/>
          </a:xfrm>
          <a:prstGeom prst="rect">
            <a:avLst/>
          </a:prstGeom>
          <a:noFill/>
        </p:spPr>
        <p:txBody>
          <a:bodyPr wrap="square" rtlCol="0">
            <a:spAutoFit/>
          </a:bodyPr>
          <a:lstStyle/>
          <a:p>
            <a:pPr>
              <a:lnSpc>
                <a:spcPct val="150000"/>
              </a:lnSpc>
            </a:pPr>
            <a:r>
              <a:rPr lang="en-US" dirty="0" err="1">
                <a:solidFill>
                  <a:srgbClr val="2F2B20"/>
                </a:solidFill>
                <a:latin typeface="Trebuchet MS" pitchFamily="34" charset="0"/>
                <a:cs typeface="Times New Roman" panose="02020603050405020304" pitchFamily="18" charset="0"/>
              </a:rPr>
              <a:t>Proyek</a:t>
            </a:r>
            <a:r>
              <a:rPr lang="en-US" dirty="0">
                <a:solidFill>
                  <a:srgbClr val="2F2B20"/>
                </a:solidFill>
                <a:latin typeface="Trebuchet MS" pitchFamily="34" charset="0"/>
                <a:cs typeface="Times New Roman" panose="02020603050405020304" pitchFamily="18" charset="0"/>
              </a:rPr>
              <a:t> </a:t>
            </a:r>
            <a:r>
              <a:rPr lang="en-US" dirty="0" err="1">
                <a:solidFill>
                  <a:srgbClr val="2F2B20"/>
                </a:solidFill>
                <a:latin typeface="Trebuchet MS" pitchFamily="34" charset="0"/>
                <a:cs typeface="Times New Roman" panose="02020603050405020304" pitchFamily="18" charset="0"/>
              </a:rPr>
              <a:t>dengan</a:t>
            </a:r>
            <a:r>
              <a:rPr lang="en-US" dirty="0">
                <a:solidFill>
                  <a:srgbClr val="2F2B20"/>
                </a:solidFill>
                <a:latin typeface="Trebuchet MS" pitchFamily="34" charset="0"/>
                <a:cs typeface="Times New Roman" panose="02020603050405020304" pitchFamily="18" charset="0"/>
              </a:rPr>
              <a:t> </a:t>
            </a:r>
            <a:r>
              <a:rPr lang="en-US" dirty="0" err="1">
                <a:solidFill>
                  <a:srgbClr val="2F2B20"/>
                </a:solidFill>
                <a:latin typeface="Trebuchet MS" pitchFamily="34" charset="0"/>
                <a:cs typeface="Times New Roman" panose="02020603050405020304" pitchFamily="18" charset="0"/>
              </a:rPr>
              <a:t>anggota</a:t>
            </a:r>
            <a:r>
              <a:rPr lang="en-US" dirty="0">
                <a:solidFill>
                  <a:srgbClr val="2F2B20"/>
                </a:solidFill>
                <a:latin typeface="Trebuchet MS" pitchFamily="34" charset="0"/>
                <a:cs typeface="Times New Roman" panose="02020603050405020304" pitchFamily="18" charset="0"/>
              </a:rPr>
              <a:t> </a:t>
            </a:r>
            <a:r>
              <a:rPr lang="en-US" dirty="0" err="1">
                <a:solidFill>
                  <a:srgbClr val="2F2B20"/>
                </a:solidFill>
                <a:latin typeface="Trebuchet MS" pitchFamily="34" charset="0"/>
                <a:cs typeface="Times New Roman" panose="02020603050405020304" pitchFamily="18" charset="0"/>
              </a:rPr>
              <a:t>tim</a:t>
            </a:r>
            <a:r>
              <a:rPr lang="en-US" dirty="0">
                <a:solidFill>
                  <a:srgbClr val="2F2B20"/>
                </a:solidFill>
                <a:latin typeface="Trebuchet MS" pitchFamily="34" charset="0"/>
                <a:cs typeface="Times New Roman" panose="02020603050405020304" pitchFamily="18" charset="0"/>
              </a:rPr>
              <a:t> yang </a:t>
            </a:r>
            <a:r>
              <a:rPr lang="en-US" dirty="0" err="1">
                <a:solidFill>
                  <a:srgbClr val="2F2B20"/>
                </a:solidFill>
                <a:latin typeface="Trebuchet MS" pitchFamily="34" charset="0"/>
                <a:cs typeface="Times New Roman" panose="02020603050405020304" pitchFamily="18" charset="0"/>
              </a:rPr>
              <a:t>bekerja</a:t>
            </a:r>
            <a:r>
              <a:rPr lang="en-US" dirty="0">
                <a:solidFill>
                  <a:srgbClr val="2F2B20"/>
                </a:solidFill>
                <a:latin typeface="Trebuchet MS" pitchFamily="34" charset="0"/>
                <a:cs typeface="Times New Roman" panose="02020603050405020304" pitchFamily="18" charset="0"/>
              </a:rPr>
              <a:t> </a:t>
            </a:r>
            <a:r>
              <a:rPr lang="en-US" dirty="0" err="1">
                <a:solidFill>
                  <a:srgbClr val="2F2B20"/>
                </a:solidFill>
                <a:latin typeface="Trebuchet MS" pitchFamily="34" charset="0"/>
                <a:cs typeface="Times New Roman" panose="02020603050405020304" pitchFamily="18" charset="0"/>
              </a:rPr>
              <a:t>bersama-sama</a:t>
            </a:r>
            <a:r>
              <a:rPr lang="en-US" dirty="0">
                <a:solidFill>
                  <a:srgbClr val="2F2B20"/>
                </a:solidFill>
                <a:latin typeface="Trebuchet MS" pitchFamily="34" charset="0"/>
                <a:cs typeface="Times New Roman" panose="02020603050405020304" pitchFamily="18" charset="0"/>
              </a:rPr>
              <a:t> di </a:t>
            </a:r>
            <a:r>
              <a:rPr lang="en-US" dirty="0" err="1">
                <a:solidFill>
                  <a:srgbClr val="2F2B20"/>
                </a:solidFill>
                <a:latin typeface="Trebuchet MS" pitchFamily="34" charset="0"/>
                <a:cs typeface="Times New Roman" panose="02020603050405020304" pitchFamily="18" charset="0"/>
              </a:rPr>
              <a:t>masa</a:t>
            </a:r>
            <a:r>
              <a:rPr lang="en-US" dirty="0">
                <a:solidFill>
                  <a:srgbClr val="2F2B20"/>
                </a:solidFill>
                <a:latin typeface="Trebuchet MS" pitchFamily="34" charset="0"/>
                <a:cs typeface="Times New Roman" panose="02020603050405020304" pitchFamily="18" charset="0"/>
              </a:rPr>
              <a:t> </a:t>
            </a:r>
            <a:r>
              <a:rPr lang="en-US" dirty="0" err="1">
                <a:solidFill>
                  <a:srgbClr val="2F2B20"/>
                </a:solidFill>
                <a:latin typeface="Trebuchet MS" pitchFamily="34" charset="0"/>
                <a:cs typeface="Times New Roman" panose="02020603050405020304" pitchFamily="18" charset="0"/>
              </a:rPr>
              <a:t>lalu</a:t>
            </a:r>
            <a:r>
              <a:rPr lang="en-US" dirty="0">
                <a:solidFill>
                  <a:srgbClr val="2F2B20"/>
                </a:solidFill>
                <a:latin typeface="Trebuchet MS" pitchFamily="34" charset="0"/>
                <a:cs typeface="Times New Roman" panose="02020603050405020304" pitchFamily="18" charset="0"/>
              </a:rPr>
              <a:t> </a:t>
            </a:r>
            <a:r>
              <a:rPr lang="en-US" dirty="0" err="1">
                <a:solidFill>
                  <a:srgbClr val="2F2B20"/>
                </a:solidFill>
                <a:latin typeface="Trebuchet MS" pitchFamily="34" charset="0"/>
                <a:cs typeface="Times New Roman" panose="02020603050405020304" pitchFamily="18" charset="0"/>
              </a:rPr>
              <a:t>mungkin</a:t>
            </a:r>
            <a:r>
              <a:rPr lang="en-US" dirty="0">
                <a:solidFill>
                  <a:srgbClr val="2F2B20"/>
                </a:solidFill>
                <a:latin typeface="Trebuchet MS" pitchFamily="34" charset="0"/>
                <a:cs typeface="Times New Roman" panose="02020603050405020304" pitchFamily="18" charset="0"/>
              </a:rPr>
              <a:t> </a:t>
            </a:r>
            <a:r>
              <a:rPr lang="en-US" dirty="0" err="1">
                <a:solidFill>
                  <a:srgbClr val="2F2B20"/>
                </a:solidFill>
                <a:latin typeface="Trebuchet MS" pitchFamily="34" charset="0"/>
                <a:cs typeface="Times New Roman" panose="02020603050405020304" pitchFamily="18" charset="0"/>
              </a:rPr>
              <a:t>melewatkan</a:t>
            </a:r>
            <a:r>
              <a:rPr lang="en-US" dirty="0">
                <a:solidFill>
                  <a:srgbClr val="2F2B20"/>
                </a:solidFill>
                <a:latin typeface="Trebuchet MS" pitchFamily="34" charset="0"/>
                <a:cs typeface="Times New Roman" panose="02020603050405020304" pitchFamily="18" charset="0"/>
              </a:rPr>
              <a:t> </a:t>
            </a:r>
            <a:r>
              <a:rPr lang="en-US" dirty="0" err="1">
                <a:solidFill>
                  <a:srgbClr val="2F2B20"/>
                </a:solidFill>
                <a:latin typeface="Trebuchet MS" pitchFamily="34" charset="0"/>
                <a:cs typeface="Times New Roman" panose="02020603050405020304" pitchFamily="18" charset="0"/>
              </a:rPr>
              <a:t>fase</a:t>
            </a:r>
            <a:r>
              <a:rPr lang="en-US" dirty="0">
                <a:solidFill>
                  <a:srgbClr val="2F2B20"/>
                </a:solidFill>
                <a:latin typeface="Trebuchet MS" pitchFamily="34" charset="0"/>
                <a:cs typeface="Times New Roman" panose="02020603050405020304" pitchFamily="18" charset="0"/>
              </a:rPr>
              <a:t>: </a:t>
            </a:r>
            <a:br>
              <a:rPr lang="id-ID" dirty="0">
                <a:solidFill>
                  <a:srgbClr val="2F2B20"/>
                </a:solidFill>
                <a:latin typeface="Trebuchet MS" pitchFamily="34" charset="0"/>
                <a:cs typeface="Times New Roman" panose="02020603050405020304" pitchFamily="18" charset="0"/>
              </a:rPr>
            </a:br>
            <a:endParaRPr lang="en-US" dirty="0">
              <a:solidFill>
                <a:srgbClr val="2F2B20"/>
              </a:solidFill>
              <a:latin typeface="Trebuchet MS" pitchFamily="34" charset="0"/>
            </a:endParaRPr>
          </a:p>
        </p:txBody>
      </p:sp>
      <p:graphicFrame>
        <p:nvGraphicFramePr>
          <p:cNvPr id="4" name="Diagram 3"/>
          <p:cNvGraphicFramePr/>
          <p:nvPr/>
        </p:nvGraphicFramePr>
        <p:xfrm>
          <a:off x="1905000" y="990600"/>
          <a:ext cx="67818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descr="E:\other\TU-logo-primer-memusa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82200" y="5410201"/>
            <a:ext cx="685800" cy="80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757524"/>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Develop Team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14" name="Diagram 13"/>
          <p:cNvGraphicFramePr/>
          <p:nvPr>
            <p:extLst>
              <p:ext uri="{D42A27DB-BD31-4B8C-83A1-F6EECF244321}">
                <p14:modId xmlns:p14="http://schemas.microsoft.com/office/powerpoint/2010/main" val="3233174676"/>
              </p:ext>
            </p:extLst>
          </p:nvPr>
        </p:nvGraphicFramePr>
        <p:xfrm>
          <a:off x="2965028" y="1050878"/>
          <a:ext cx="8690159"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p:cNvGrpSpPr/>
          <p:nvPr/>
        </p:nvGrpSpPr>
        <p:grpSpPr>
          <a:xfrm>
            <a:off x="50639" y="783028"/>
            <a:ext cx="1999549" cy="4730668"/>
            <a:chOff x="50639" y="783028"/>
            <a:chExt cx="1999549" cy="4730668"/>
          </a:xfrm>
        </p:grpSpPr>
        <p:sp>
          <p:nvSpPr>
            <p:cNvPr id="19" name="Freeform 18"/>
            <p:cNvSpPr/>
            <p:nvPr/>
          </p:nvSpPr>
          <p:spPr>
            <a:xfrm>
              <a:off x="50639" y="783028"/>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20" name="Freeform 19"/>
            <p:cNvSpPr/>
            <p:nvPr/>
          </p:nvSpPr>
          <p:spPr>
            <a:xfrm>
              <a:off x="77720" y="1269242"/>
              <a:ext cx="1972468" cy="4244454"/>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Colocation</a:t>
              </a:r>
            </a:p>
            <a:p>
              <a:r>
                <a:rPr lang="en-US" sz="1400" dirty="0"/>
                <a:t>2. Virtual teams</a:t>
              </a:r>
            </a:p>
            <a:p>
              <a:r>
                <a:rPr lang="en-US" sz="1400" dirty="0"/>
                <a:t>3. Communication technology</a:t>
              </a:r>
            </a:p>
            <a:p>
              <a:r>
                <a:rPr lang="en-US" sz="1400" dirty="0"/>
                <a:t>4. Interpersonal and team skills</a:t>
              </a:r>
            </a:p>
            <a:p>
              <a:pPr lvl="1"/>
              <a:r>
                <a:rPr lang="en-US" sz="1400" dirty="0"/>
                <a:t>• Conflict management</a:t>
              </a:r>
            </a:p>
            <a:p>
              <a:pPr lvl="1"/>
              <a:r>
                <a:rPr lang="en-US" sz="1400" dirty="0"/>
                <a:t>• Influencing</a:t>
              </a:r>
            </a:p>
            <a:p>
              <a:pPr lvl="1"/>
              <a:r>
                <a:rPr lang="en-US" sz="1400" dirty="0"/>
                <a:t>• Motivation</a:t>
              </a:r>
            </a:p>
            <a:p>
              <a:pPr lvl="1"/>
              <a:r>
                <a:rPr lang="en-US" sz="1400" dirty="0"/>
                <a:t>• Negotiation</a:t>
              </a:r>
            </a:p>
            <a:p>
              <a:pPr lvl="1"/>
              <a:r>
                <a:rPr lang="en-US" sz="1400" dirty="0"/>
                <a:t>• Team building</a:t>
              </a:r>
            </a:p>
            <a:p>
              <a:r>
                <a:rPr lang="en-US" sz="1400" dirty="0"/>
                <a:t>5. Recognition and rewards</a:t>
              </a:r>
            </a:p>
            <a:p>
              <a:r>
                <a:rPr lang="en-US" sz="1400" dirty="0"/>
                <a:t>6. Training</a:t>
              </a:r>
            </a:p>
            <a:p>
              <a:r>
                <a:rPr lang="en-US" sz="1400" dirty="0"/>
                <a:t>7. Individual and team</a:t>
              </a:r>
            </a:p>
            <a:p>
              <a:r>
                <a:rPr lang="en-US" sz="1400" dirty="0"/>
                <a:t>assessments</a:t>
              </a:r>
            </a:p>
            <a:p>
              <a:r>
                <a:rPr lang="en-US" sz="1400" dirty="0"/>
                <a:t>8. Meetings</a:t>
              </a:r>
              <a:endParaRPr lang="en-US" sz="3600" b="0" kern="1200" dirty="0">
                <a:latin typeface="+mn-lt"/>
              </a:endParaRPr>
            </a:p>
          </p:txBody>
        </p:sp>
      </p:grpSp>
    </p:spTree>
    <p:extLst>
      <p:ext uri="{BB962C8B-B14F-4D97-AF65-F5344CB8AC3E}">
        <p14:creationId xmlns:p14="http://schemas.microsoft.com/office/powerpoint/2010/main" val="23567942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14" name="Diagram 13"/>
          <p:cNvGraphicFramePr/>
          <p:nvPr>
            <p:extLst>
              <p:ext uri="{D42A27DB-BD31-4B8C-83A1-F6EECF244321}">
                <p14:modId xmlns:p14="http://schemas.microsoft.com/office/powerpoint/2010/main" val="3282942140"/>
              </p:ext>
            </p:extLst>
          </p:nvPr>
        </p:nvGraphicFramePr>
        <p:xfrm>
          <a:off x="126294" y="174258"/>
          <a:ext cx="4322876" cy="4981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 1"/>
          <p:cNvGraphicFramePr/>
          <p:nvPr>
            <p:extLst>
              <p:ext uri="{D42A27DB-BD31-4B8C-83A1-F6EECF244321}">
                <p14:modId xmlns:p14="http://schemas.microsoft.com/office/powerpoint/2010/main" val="245358568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824194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Develop Team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2652208700"/>
              </p:ext>
            </p:extLst>
          </p:nvPr>
        </p:nvGraphicFramePr>
        <p:xfrm>
          <a:off x="2225740" y="783028"/>
          <a:ext cx="8690159"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
          <p:cNvGrpSpPr/>
          <p:nvPr/>
        </p:nvGrpSpPr>
        <p:grpSpPr>
          <a:xfrm>
            <a:off x="50639" y="783028"/>
            <a:ext cx="1999549" cy="4730668"/>
            <a:chOff x="50639" y="783028"/>
            <a:chExt cx="1999549" cy="4730668"/>
          </a:xfrm>
        </p:grpSpPr>
        <p:sp>
          <p:nvSpPr>
            <p:cNvPr id="14" name="Freeform 13"/>
            <p:cNvSpPr/>
            <p:nvPr/>
          </p:nvSpPr>
          <p:spPr>
            <a:xfrm>
              <a:off x="50639" y="783028"/>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8" name="Freeform 17"/>
            <p:cNvSpPr/>
            <p:nvPr/>
          </p:nvSpPr>
          <p:spPr>
            <a:xfrm>
              <a:off x="77720" y="1269242"/>
              <a:ext cx="1972468" cy="4244454"/>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Colocation</a:t>
              </a:r>
            </a:p>
            <a:p>
              <a:r>
                <a:rPr lang="en-US" sz="1400" dirty="0"/>
                <a:t>2. Virtual teams</a:t>
              </a:r>
            </a:p>
            <a:p>
              <a:r>
                <a:rPr lang="en-US" sz="1400" dirty="0"/>
                <a:t>3. Communication technology</a:t>
              </a:r>
            </a:p>
            <a:p>
              <a:r>
                <a:rPr lang="en-US" sz="1400" dirty="0"/>
                <a:t>4. Interpersonal and team skills</a:t>
              </a:r>
            </a:p>
            <a:p>
              <a:pPr lvl="1"/>
              <a:r>
                <a:rPr lang="en-US" sz="1400" dirty="0"/>
                <a:t>• Conflict management</a:t>
              </a:r>
            </a:p>
            <a:p>
              <a:pPr lvl="1"/>
              <a:r>
                <a:rPr lang="en-US" sz="1400" dirty="0"/>
                <a:t>• Influencing</a:t>
              </a:r>
            </a:p>
            <a:p>
              <a:pPr lvl="1"/>
              <a:r>
                <a:rPr lang="en-US" sz="1400" dirty="0"/>
                <a:t>• Motivation</a:t>
              </a:r>
            </a:p>
            <a:p>
              <a:pPr lvl="1"/>
              <a:r>
                <a:rPr lang="en-US" sz="1400" dirty="0"/>
                <a:t>• Negotiation</a:t>
              </a:r>
            </a:p>
            <a:p>
              <a:pPr lvl="1"/>
              <a:r>
                <a:rPr lang="en-US" sz="1400" dirty="0"/>
                <a:t>• Team building</a:t>
              </a:r>
            </a:p>
            <a:p>
              <a:r>
                <a:rPr lang="en-US" sz="1400" dirty="0"/>
                <a:t>5. Recognition and rewards</a:t>
              </a:r>
            </a:p>
            <a:p>
              <a:r>
                <a:rPr lang="en-US" sz="1400" dirty="0"/>
                <a:t>6. Training</a:t>
              </a:r>
            </a:p>
            <a:p>
              <a:r>
                <a:rPr lang="en-US" sz="1400" dirty="0"/>
                <a:t>7. Individual and team</a:t>
              </a:r>
            </a:p>
            <a:p>
              <a:r>
                <a:rPr lang="en-US" sz="1400" dirty="0"/>
                <a:t>assessments</a:t>
              </a:r>
            </a:p>
            <a:p>
              <a:r>
                <a:rPr lang="en-US" sz="1400" dirty="0"/>
                <a:t>8. Meetings</a:t>
              </a:r>
              <a:endParaRPr lang="en-US" sz="3600" b="0" kern="1200" dirty="0">
                <a:latin typeface="+mn-lt"/>
              </a:endParaRPr>
            </a:p>
          </p:txBody>
        </p:sp>
      </p:grpSp>
    </p:spTree>
    <p:extLst>
      <p:ext uri="{BB962C8B-B14F-4D97-AF65-F5344CB8AC3E}">
        <p14:creationId xmlns:p14="http://schemas.microsoft.com/office/powerpoint/2010/main" val="9979975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Develop Team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14" name="Diagram 13"/>
          <p:cNvGraphicFramePr/>
          <p:nvPr>
            <p:extLst>
              <p:ext uri="{D42A27DB-BD31-4B8C-83A1-F6EECF244321}">
                <p14:modId xmlns:p14="http://schemas.microsoft.com/office/powerpoint/2010/main" val="3061268483"/>
              </p:ext>
            </p:extLst>
          </p:nvPr>
        </p:nvGraphicFramePr>
        <p:xfrm>
          <a:off x="2321274" y="783028"/>
          <a:ext cx="8690159"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p:cNvGrpSpPr/>
          <p:nvPr/>
        </p:nvGrpSpPr>
        <p:grpSpPr>
          <a:xfrm>
            <a:off x="50639" y="783028"/>
            <a:ext cx="1999549" cy="4730668"/>
            <a:chOff x="50639" y="783028"/>
            <a:chExt cx="1999549" cy="4730668"/>
          </a:xfrm>
        </p:grpSpPr>
        <p:sp>
          <p:nvSpPr>
            <p:cNvPr id="19" name="Freeform 18"/>
            <p:cNvSpPr/>
            <p:nvPr/>
          </p:nvSpPr>
          <p:spPr>
            <a:xfrm>
              <a:off x="50639" y="783028"/>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20" name="Freeform 19"/>
            <p:cNvSpPr/>
            <p:nvPr/>
          </p:nvSpPr>
          <p:spPr>
            <a:xfrm>
              <a:off x="77720" y="1269242"/>
              <a:ext cx="1972468" cy="4244454"/>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Colocation</a:t>
              </a:r>
            </a:p>
            <a:p>
              <a:r>
                <a:rPr lang="en-US" sz="1400" dirty="0"/>
                <a:t>2. Virtual teams</a:t>
              </a:r>
            </a:p>
            <a:p>
              <a:r>
                <a:rPr lang="en-US" sz="1400" dirty="0"/>
                <a:t>3. Communication technology</a:t>
              </a:r>
            </a:p>
            <a:p>
              <a:r>
                <a:rPr lang="en-US" sz="1400" dirty="0"/>
                <a:t>4. Interpersonal and team skills</a:t>
              </a:r>
            </a:p>
            <a:p>
              <a:pPr lvl="1"/>
              <a:r>
                <a:rPr lang="en-US" sz="1400" dirty="0"/>
                <a:t>• Conflict management</a:t>
              </a:r>
            </a:p>
            <a:p>
              <a:pPr lvl="1"/>
              <a:r>
                <a:rPr lang="en-US" sz="1400" dirty="0"/>
                <a:t>• Influencing</a:t>
              </a:r>
            </a:p>
            <a:p>
              <a:pPr lvl="1"/>
              <a:r>
                <a:rPr lang="en-US" sz="1400" dirty="0"/>
                <a:t>• Motivation</a:t>
              </a:r>
            </a:p>
            <a:p>
              <a:pPr lvl="1"/>
              <a:r>
                <a:rPr lang="en-US" sz="1400" dirty="0"/>
                <a:t>• Negotiation</a:t>
              </a:r>
            </a:p>
            <a:p>
              <a:pPr lvl="1"/>
              <a:r>
                <a:rPr lang="en-US" sz="1400" dirty="0"/>
                <a:t>• Team building</a:t>
              </a:r>
            </a:p>
            <a:p>
              <a:r>
                <a:rPr lang="en-US" sz="1400" dirty="0"/>
                <a:t>5. Recognition and rewards</a:t>
              </a:r>
            </a:p>
            <a:p>
              <a:r>
                <a:rPr lang="en-US" sz="1400" dirty="0"/>
                <a:t>6. Training</a:t>
              </a:r>
            </a:p>
            <a:p>
              <a:r>
                <a:rPr lang="en-US" sz="1400" dirty="0"/>
                <a:t>7. Individual and team</a:t>
              </a:r>
            </a:p>
            <a:p>
              <a:r>
                <a:rPr lang="en-US" sz="1400" dirty="0"/>
                <a:t>assessments</a:t>
              </a:r>
            </a:p>
            <a:p>
              <a:r>
                <a:rPr lang="en-US" sz="1400" dirty="0"/>
                <a:t>8. Meetings</a:t>
              </a:r>
              <a:endParaRPr lang="en-US" sz="3600" b="0" kern="1200" dirty="0">
                <a:latin typeface="+mn-lt"/>
              </a:endParaRPr>
            </a:p>
          </p:txBody>
        </p:sp>
      </p:grpSp>
    </p:spTree>
    <p:extLst>
      <p:ext uri="{BB962C8B-B14F-4D97-AF65-F5344CB8AC3E}">
        <p14:creationId xmlns:p14="http://schemas.microsoft.com/office/powerpoint/2010/main" val="2290094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Develop Team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Output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14" name="Diagram 13"/>
          <p:cNvGraphicFramePr/>
          <p:nvPr>
            <p:extLst>
              <p:ext uri="{D42A27DB-BD31-4B8C-83A1-F6EECF244321}">
                <p14:modId xmlns:p14="http://schemas.microsoft.com/office/powerpoint/2010/main" val="2757397516"/>
              </p:ext>
            </p:extLst>
          </p:nvPr>
        </p:nvGraphicFramePr>
        <p:xfrm>
          <a:off x="2468376" y="814460"/>
          <a:ext cx="8690159"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
          <p:cNvGrpSpPr/>
          <p:nvPr/>
        </p:nvGrpSpPr>
        <p:grpSpPr>
          <a:xfrm>
            <a:off x="50639" y="814460"/>
            <a:ext cx="2242185" cy="5927534"/>
            <a:chOff x="50639" y="814460"/>
            <a:chExt cx="2242185" cy="5927534"/>
          </a:xfrm>
        </p:grpSpPr>
        <p:sp>
          <p:nvSpPr>
            <p:cNvPr id="18" name="Freeform 17"/>
            <p:cNvSpPr/>
            <p:nvPr/>
          </p:nvSpPr>
          <p:spPr>
            <a:xfrm>
              <a:off x="50639" y="814460"/>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19" name="Freeform 18"/>
            <p:cNvSpPr/>
            <p:nvPr/>
          </p:nvSpPr>
          <p:spPr>
            <a:xfrm>
              <a:off x="58549" y="1398089"/>
              <a:ext cx="2234275" cy="5343905"/>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Team performance</a:t>
              </a:r>
            </a:p>
            <a:p>
              <a:r>
                <a:rPr lang="en-US" sz="1400" dirty="0"/>
                <a:t>assessments</a:t>
              </a:r>
            </a:p>
            <a:p>
              <a:r>
                <a:rPr lang="en-US" sz="1400" dirty="0"/>
                <a:t>2. Change requests</a:t>
              </a:r>
            </a:p>
            <a:p>
              <a:r>
                <a:rPr lang="en-US" sz="1400" dirty="0"/>
                <a:t>3. Project management plan</a:t>
              </a:r>
            </a:p>
            <a:p>
              <a:r>
                <a:rPr lang="en-US" sz="1400" dirty="0"/>
                <a:t>updates</a:t>
              </a:r>
            </a:p>
            <a:p>
              <a:pPr lvl="1"/>
              <a:r>
                <a:rPr lang="en-US" sz="1400" dirty="0"/>
                <a:t>• Resource management plan</a:t>
              </a:r>
            </a:p>
            <a:p>
              <a:r>
                <a:rPr lang="en-US" sz="1400" dirty="0"/>
                <a:t>4. Project documents updates</a:t>
              </a:r>
            </a:p>
            <a:p>
              <a:pPr lvl="1"/>
              <a:r>
                <a:rPr lang="en-US" sz="1400" dirty="0"/>
                <a:t>• Lessons learned register</a:t>
              </a:r>
            </a:p>
            <a:p>
              <a:pPr lvl="1"/>
              <a:r>
                <a:rPr lang="en-US" sz="1400" dirty="0"/>
                <a:t>• Project schedule</a:t>
              </a:r>
            </a:p>
            <a:p>
              <a:pPr lvl="1"/>
              <a:r>
                <a:rPr lang="en-US" sz="1400" dirty="0"/>
                <a:t>• Project team assignments</a:t>
              </a:r>
            </a:p>
            <a:p>
              <a:pPr lvl="1"/>
              <a:r>
                <a:rPr lang="en-US" sz="1400" dirty="0"/>
                <a:t>• Resource calendars</a:t>
              </a:r>
            </a:p>
            <a:p>
              <a:pPr lvl="1"/>
              <a:r>
                <a:rPr lang="en-US" sz="1400" dirty="0"/>
                <a:t>• Team charter</a:t>
              </a:r>
            </a:p>
            <a:p>
              <a:r>
                <a:rPr lang="en-US" sz="1400" dirty="0"/>
                <a:t>5. Enterprise environmental</a:t>
              </a:r>
            </a:p>
            <a:p>
              <a:r>
                <a:rPr lang="en-US" sz="1400" dirty="0"/>
                <a:t>factors updates</a:t>
              </a:r>
            </a:p>
            <a:p>
              <a:r>
                <a:rPr lang="en-US" sz="1400" dirty="0"/>
                <a:t>6. Organizational process assets</a:t>
              </a:r>
            </a:p>
            <a:p>
              <a:r>
                <a:rPr lang="en-US" sz="1400" dirty="0"/>
                <a:t>updates</a:t>
              </a:r>
              <a:endParaRPr lang="en-US" sz="1300" b="0" kern="1200" dirty="0"/>
            </a:p>
          </p:txBody>
        </p:sp>
      </p:grpSp>
    </p:spTree>
    <p:extLst>
      <p:ext uri="{BB962C8B-B14F-4D97-AF65-F5344CB8AC3E}">
        <p14:creationId xmlns:p14="http://schemas.microsoft.com/office/powerpoint/2010/main" val="885972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cs typeface="Century Gothic" charset="0"/>
              </a:rPr>
              <a:t>Resource Management</a:t>
            </a:r>
            <a:r>
              <a:rPr lang="en-US" sz="3600" b="1" dirty="0"/>
              <a:t>: </a:t>
            </a:r>
            <a:r>
              <a:rPr lang="id-ID" sz="3600" dirty="0">
                <a:solidFill>
                  <a:srgbClr val="FF0000"/>
                </a:solidFill>
                <a:latin typeface="Algerian" panose="04020705040A02060702" pitchFamily="82" charset="0"/>
              </a:rPr>
              <a:t>INTRODUCING</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5" name="Rounded Rectangle 4"/>
          <p:cNvSpPr/>
          <p:nvPr/>
        </p:nvSpPr>
        <p:spPr>
          <a:xfrm>
            <a:off x="255290" y="2209582"/>
            <a:ext cx="1873762" cy="412001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2F2B20"/>
                </a:solidFill>
              </a:rPr>
              <a:t>Plan Resource Management</a:t>
            </a:r>
          </a:p>
          <a:p>
            <a:pPr algn="ctr"/>
            <a:endParaRPr lang="en-GB" sz="2400" b="1" dirty="0">
              <a:solidFill>
                <a:srgbClr val="2F2B20"/>
              </a:solidFill>
            </a:endParaRPr>
          </a:p>
          <a:p>
            <a:pPr algn="ctr"/>
            <a:r>
              <a:rPr lang="sv-SE" sz="1400" dirty="0">
                <a:solidFill>
                  <a:srgbClr val="2F2B20"/>
                </a:solidFill>
              </a:rPr>
              <a:t>Proses mendefinisikan bagaimana memperkirakan, memperoleh, mengelola, dan memanfaatkan sumber daya fisik dan juga tim proyek</a:t>
            </a:r>
            <a:endParaRPr lang="en-US" sz="1400" dirty="0">
              <a:solidFill>
                <a:srgbClr val="2F2B20"/>
              </a:solidFill>
            </a:endParaRPr>
          </a:p>
        </p:txBody>
      </p:sp>
      <p:sp>
        <p:nvSpPr>
          <p:cNvPr id="8" name="Rounded Rectangle 7"/>
          <p:cNvSpPr/>
          <p:nvPr/>
        </p:nvSpPr>
        <p:spPr>
          <a:xfrm>
            <a:off x="4070125" y="2234790"/>
            <a:ext cx="1992573" cy="412001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F2B20"/>
                </a:solidFill>
              </a:rPr>
              <a:t>Acquire Resource</a:t>
            </a:r>
          </a:p>
          <a:p>
            <a:pPr algn="ctr"/>
            <a:endParaRPr lang="en-GB" sz="2400" b="1" dirty="0">
              <a:solidFill>
                <a:srgbClr val="2F2B20"/>
              </a:solidFill>
            </a:endParaRPr>
          </a:p>
          <a:p>
            <a:pPr algn="ctr"/>
            <a:r>
              <a:rPr lang="en-US" sz="1400" dirty="0">
                <a:solidFill>
                  <a:srgbClr val="2F2B20"/>
                </a:solidFill>
              </a:rPr>
              <a:t>Proses </a:t>
            </a:r>
            <a:r>
              <a:rPr lang="en-US" sz="1400" dirty="0" err="1">
                <a:solidFill>
                  <a:srgbClr val="2F2B20"/>
                </a:solidFill>
              </a:rPr>
              <a:t>mendapatkan</a:t>
            </a:r>
            <a:r>
              <a:rPr lang="en-US" sz="1400" dirty="0">
                <a:solidFill>
                  <a:srgbClr val="2F2B20"/>
                </a:solidFill>
              </a:rPr>
              <a:t> </a:t>
            </a:r>
            <a:r>
              <a:rPr lang="en-US" sz="1400" dirty="0" err="1">
                <a:solidFill>
                  <a:srgbClr val="2F2B20"/>
                </a:solidFill>
              </a:rPr>
              <a:t>anggota</a:t>
            </a:r>
            <a:r>
              <a:rPr lang="en-US" sz="1400" dirty="0">
                <a:solidFill>
                  <a:srgbClr val="2F2B20"/>
                </a:solidFill>
              </a:rPr>
              <a:t> </a:t>
            </a:r>
            <a:r>
              <a:rPr lang="en-US" sz="1400" dirty="0" err="1">
                <a:solidFill>
                  <a:srgbClr val="2F2B20"/>
                </a:solidFill>
              </a:rPr>
              <a:t>tim</a:t>
            </a:r>
            <a:r>
              <a:rPr lang="en-US" sz="1400" dirty="0">
                <a:solidFill>
                  <a:srgbClr val="2F2B20"/>
                </a:solidFill>
              </a:rPr>
              <a:t>, </a:t>
            </a:r>
            <a:r>
              <a:rPr lang="en-US" sz="1400" dirty="0" err="1">
                <a:solidFill>
                  <a:srgbClr val="2F2B20"/>
                </a:solidFill>
              </a:rPr>
              <a:t>fasilitas</a:t>
            </a:r>
            <a:r>
              <a:rPr lang="en-US" sz="1400" dirty="0">
                <a:solidFill>
                  <a:srgbClr val="2F2B20"/>
                </a:solidFill>
              </a:rPr>
              <a:t>, </a:t>
            </a:r>
            <a:r>
              <a:rPr lang="en-US" sz="1400" dirty="0" err="1">
                <a:solidFill>
                  <a:srgbClr val="2F2B20"/>
                </a:solidFill>
              </a:rPr>
              <a:t>peralatan</a:t>
            </a:r>
            <a:r>
              <a:rPr lang="en-US" sz="1400" dirty="0">
                <a:solidFill>
                  <a:srgbClr val="2F2B20"/>
                </a:solidFill>
              </a:rPr>
              <a:t>, </a:t>
            </a:r>
            <a:r>
              <a:rPr lang="en-US" sz="1400" dirty="0" err="1">
                <a:solidFill>
                  <a:srgbClr val="2F2B20"/>
                </a:solidFill>
              </a:rPr>
              <a:t>bahan</a:t>
            </a:r>
            <a:r>
              <a:rPr lang="en-US" sz="1400" dirty="0">
                <a:solidFill>
                  <a:srgbClr val="2F2B20"/>
                </a:solidFill>
              </a:rPr>
              <a:t>, </a:t>
            </a:r>
            <a:r>
              <a:rPr lang="en-US" sz="1400" dirty="0" err="1">
                <a:solidFill>
                  <a:srgbClr val="2F2B20"/>
                </a:solidFill>
              </a:rPr>
              <a:t>persediaan</a:t>
            </a:r>
            <a:r>
              <a:rPr lang="en-US" sz="1400" dirty="0">
                <a:solidFill>
                  <a:srgbClr val="2F2B20"/>
                </a:solidFill>
              </a:rPr>
              <a:t>, </a:t>
            </a:r>
            <a:r>
              <a:rPr lang="en-US" sz="1400" dirty="0" err="1">
                <a:solidFill>
                  <a:srgbClr val="2F2B20"/>
                </a:solidFill>
              </a:rPr>
              <a:t>dan</a:t>
            </a:r>
            <a:r>
              <a:rPr lang="en-US" sz="1400" dirty="0">
                <a:solidFill>
                  <a:srgbClr val="2F2B20"/>
                </a:solidFill>
              </a:rPr>
              <a:t> </a:t>
            </a:r>
            <a:r>
              <a:rPr lang="en-US" sz="1400" dirty="0" err="1">
                <a:solidFill>
                  <a:srgbClr val="2F2B20"/>
                </a:solidFill>
              </a:rPr>
              <a:t>sumber</a:t>
            </a:r>
            <a:r>
              <a:rPr lang="en-US" sz="1400" dirty="0">
                <a:solidFill>
                  <a:srgbClr val="2F2B20"/>
                </a:solidFill>
              </a:rPr>
              <a:t> </a:t>
            </a:r>
            <a:r>
              <a:rPr lang="en-US" sz="1400" dirty="0" err="1">
                <a:solidFill>
                  <a:srgbClr val="2F2B20"/>
                </a:solidFill>
              </a:rPr>
              <a:t>daya</a:t>
            </a:r>
            <a:r>
              <a:rPr lang="en-US" sz="1400" dirty="0">
                <a:solidFill>
                  <a:srgbClr val="2F2B20"/>
                </a:solidFill>
              </a:rPr>
              <a:t> </a:t>
            </a:r>
            <a:r>
              <a:rPr lang="en-US" sz="1400" dirty="0" err="1">
                <a:solidFill>
                  <a:srgbClr val="2F2B20"/>
                </a:solidFill>
              </a:rPr>
              <a:t>lainnya</a:t>
            </a:r>
            <a:r>
              <a:rPr lang="en-US" sz="1400" dirty="0">
                <a:solidFill>
                  <a:srgbClr val="2F2B20"/>
                </a:solidFill>
              </a:rPr>
              <a:t> yang </a:t>
            </a:r>
            <a:r>
              <a:rPr lang="en-US" sz="1400" dirty="0" err="1">
                <a:solidFill>
                  <a:srgbClr val="2F2B20"/>
                </a:solidFill>
              </a:rPr>
              <a:t>diperlukan</a:t>
            </a:r>
            <a:r>
              <a:rPr lang="en-US" sz="1400" dirty="0">
                <a:solidFill>
                  <a:srgbClr val="2F2B20"/>
                </a:solidFill>
              </a:rPr>
              <a:t> </a:t>
            </a:r>
            <a:r>
              <a:rPr lang="en-US" sz="1400" dirty="0" err="1">
                <a:solidFill>
                  <a:srgbClr val="2F2B20"/>
                </a:solidFill>
              </a:rPr>
              <a:t>untuk</a:t>
            </a:r>
            <a:r>
              <a:rPr lang="en-US" sz="1400" dirty="0">
                <a:solidFill>
                  <a:srgbClr val="2F2B20"/>
                </a:solidFill>
              </a:rPr>
              <a:t> </a:t>
            </a:r>
            <a:r>
              <a:rPr lang="en-US" sz="1400" dirty="0" err="1">
                <a:solidFill>
                  <a:srgbClr val="2F2B20"/>
                </a:solidFill>
              </a:rPr>
              <a:t>menyelesaikan</a:t>
            </a:r>
            <a:r>
              <a:rPr lang="en-US" sz="1400" dirty="0">
                <a:solidFill>
                  <a:srgbClr val="2F2B20"/>
                </a:solidFill>
              </a:rPr>
              <a:t> </a:t>
            </a:r>
            <a:r>
              <a:rPr lang="en-US" sz="1400" dirty="0" err="1">
                <a:solidFill>
                  <a:srgbClr val="2F2B20"/>
                </a:solidFill>
              </a:rPr>
              <a:t>pekerjaan</a:t>
            </a:r>
            <a:r>
              <a:rPr lang="en-US" sz="1400" dirty="0">
                <a:solidFill>
                  <a:srgbClr val="2F2B20"/>
                </a:solidFill>
              </a:rPr>
              <a:t> </a:t>
            </a:r>
            <a:r>
              <a:rPr lang="en-US" sz="1400" dirty="0" err="1">
                <a:solidFill>
                  <a:srgbClr val="2F2B20"/>
                </a:solidFill>
              </a:rPr>
              <a:t>proyek</a:t>
            </a:r>
            <a:endParaRPr lang="en-US" sz="1400" dirty="0">
              <a:solidFill>
                <a:srgbClr val="2F2B20"/>
              </a:solidFill>
            </a:endParaRPr>
          </a:p>
        </p:txBody>
      </p:sp>
      <p:sp>
        <p:nvSpPr>
          <p:cNvPr id="9" name="Rounded Rectangle 8"/>
          <p:cNvSpPr/>
          <p:nvPr/>
        </p:nvSpPr>
        <p:spPr>
          <a:xfrm>
            <a:off x="6073680" y="2227601"/>
            <a:ext cx="1909833" cy="412720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2F2B20"/>
                </a:solidFill>
              </a:rPr>
              <a:t>Develop Team</a:t>
            </a:r>
          </a:p>
          <a:p>
            <a:pPr algn="ctr"/>
            <a:endParaRPr lang="en-GB" sz="2800" b="1" dirty="0">
              <a:solidFill>
                <a:srgbClr val="2F2B20"/>
              </a:solidFill>
            </a:endParaRPr>
          </a:p>
          <a:p>
            <a:pPr algn="ctr"/>
            <a:r>
              <a:rPr lang="en-US" sz="1600" dirty="0">
                <a:solidFill>
                  <a:srgbClr val="2F2B20"/>
                </a:solidFill>
              </a:rPr>
              <a:t>Proses </a:t>
            </a:r>
            <a:r>
              <a:rPr lang="en-US" sz="1600" dirty="0" err="1">
                <a:solidFill>
                  <a:srgbClr val="2F2B20"/>
                </a:solidFill>
              </a:rPr>
              <a:t>peningkatan</a:t>
            </a:r>
            <a:r>
              <a:rPr lang="en-US" sz="1600" dirty="0">
                <a:solidFill>
                  <a:srgbClr val="2F2B20"/>
                </a:solidFill>
              </a:rPr>
              <a:t> </a:t>
            </a:r>
            <a:r>
              <a:rPr lang="en-US" sz="1600" dirty="0" err="1">
                <a:solidFill>
                  <a:srgbClr val="2F2B20"/>
                </a:solidFill>
              </a:rPr>
              <a:t>kompetensi</a:t>
            </a:r>
            <a:r>
              <a:rPr lang="en-US" sz="1600" dirty="0">
                <a:solidFill>
                  <a:srgbClr val="2F2B20"/>
                </a:solidFill>
              </a:rPr>
              <a:t>, </a:t>
            </a:r>
            <a:r>
              <a:rPr lang="en-US" sz="1600" dirty="0" err="1">
                <a:solidFill>
                  <a:srgbClr val="2F2B20"/>
                </a:solidFill>
              </a:rPr>
              <a:t>interaksi</a:t>
            </a:r>
            <a:r>
              <a:rPr lang="en-US" sz="1600" dirty="0">
                <a:solidFill>
                  <a:srgbClr val="2F2B20"/>
                </a:solidFill>
              </a:rPr>
              <a:t> </a:t>
            </a:r>
            <a:r>
              <a:rPr lang="en-US" sz="1600" dirty="0" err="1">
                <a:solidFill>
                  <a:srgbClr val="2F2B20"/>
                </a:solidFill>
              </a:rPr>
              <a:t>anggota</a:t>
            </a:r>
            <a:r>
              <a:rPr lang="en-US" sz="1600" dirty="0">
                <a:solidFill>
                  <a:srgbClr val="2F2B20"/>
                </a:solidFill>
              </a:rPr>
              <a:t> </a:t>
            </a:r>
            <a:r>
              <a:rPr lang="en-US" sz="1600" dirty="0" err="1">
                <a:solidFill>
                  <a:srgbClr val="2F2B20"/>
                </a:solidFill>
              </a:rPr>
              <a:t>tim</a:t>
            </a:r>
            <a:r>
              <a:rPr lang="en-US" sz="1600" dirty="0">
                <a:solidFill>
                  <a:srgbClr val="2F2B20"/>
                </a:solidFill>
              </a:rPr>
              <a:t>, </a:t>
            </a:r>
            <a:r>
              <a:rPr lang="en-US" sz="1600" dirty="0" err="1">
                <a:solidFill>
                  <a:srgbClr val="2F2B20"/>
                </a:solidFill>
              </a:rPr>
              <a:t>dan</a:t>
            </a:r>
            <a:r>
              <a:rPr lang="en-US" sz="1600" dirty="0">
                <a:solidFill>
                  <a:srgbClr val="2F2B20"/>
                </a:solidFill>
              </a:rPr>
              <a:t> </a:t>
            </a:r>
            <a:r>
              <a:rPr lang="en-US" sz="1600" dirty="0" err="1">
                <a:solidFill>
                  <a:srgbClr val="2F2B20"/>
                </a:solidFill>
              </a:rPr>
              <a:t>lingkungan</a:t>
            </a:r>
            <a:r>
              <a:rPr lang="en-US" sz="1600" dirty="0">
                <a:solidFill>
                  <a:srgbClr val="2F2B20"/>
                </a:solidFill>
              </a:rPr>
              <a:t> </a:t>
            </a:r>
            <a:r>
              <a:rPr lang="en-US" sz="1600" dirty="0" err="1">
                <a:solidFill>
                  <a:srgbClr val="2F2B20"/>
                </a:solidFill>
              </a:rPr>
              <a:t>tim</a:t>
            </a:r>
            <a:r>
              <a:rPr lang="en-US" sz="1600" dirty="0">
                <a:solidFill>
                  <a:srgbClr val="2F2B20"/>
                </a:solidFill>
              </a:rPr>
              <a:t> </a:t>
            </a:r>
            <a:r>
              <a:rPr lang="en-US" sz="1600" dirty="0" err="1">
                <a:solidFill>
                  <a:srgbClr val="2F2B20"/>
                </a:solidFill>
              </a:rPr>
              <a:t>secara</a:t>
            </a:r>
            <a:r>
              <a:rPr lang="en-US" sz="1600" dirty="0">
                <a:solidFill>
                  <a:srgbClr val="2F2B20"/>
                </a:solidFill>
              </a:rPr>
              <a:t> </a:t>
            </a:r>
            <a:r>
              <a:rPr lang="en-US" sz="1600" dirty="0" err="1">
                <a:solidFill>
                  <a:srgbClr val="2F2B20"/>
                </a:solidFill>
              </a:rPr>
              <a:t>keseluruhan</a:t>
            </a:r>
            <a:r>
              <a:rPr lang="en-US" sz="1600" dirty="0">
                <a:solidFill>
                  <a:srgbClr val="2F2B20"/>
                </a:solidFill>
              </a:rPr>
              <a:t> </a:t>
            </a:r>
            <a:r>
              <a:rPr lang="en-US" sz="1600" dirty="0" err="1">
                <a:solidFill>
                  <a:srgbClr val="2F2B20"/>
                </a:solidFill>
              </a:rPr>
              <a:t>untuk</a:t>
            </a:r>
            <a:r>
              <a:rPr lang="en-US" sz="1600" dirty="0">
                <a:solidFill>
                  <a:srgbClr val="2F2B20"/>
                </a:solidFill>
              </a:rPr>
              <a:t> </a:t>
            </a:r>
            <a:r>
              <a:rPr lang="en-US" sz="1600" dirty="0" err="1">
                <a:solidFill>
                  <a:srgbClr val="2F2B20"/>
                </a:solidFill>
              </a:rPr>
              <a:t>meningkatkan</a:t>
            </a:r>
            <a:r>
              <a:rPr lang="en-US" sz="1600" dirty="0">
                <a:solidFill>
                  <a:srgbClr val="2F2B20"/>
                </a:solidFill>
              </a:rPr>
              <a:t> </a:t>
            </a:r>
            <a:r>
              <a:rPr lang="en-US" sz="1600" dirty="0" err="1">
                <a:solidFill>
                  <a:srgbClr val="2F2B20"/>
                </a:solidFill>
              </a:rPr>
              <a:t>kinerja</a:t>
            </a:r>
            <a:r>
              <a:rPr lang="en-US" sz="1600" dirty="0">
                <a:solidFill>
                  <a:srgbClr val="2F2B20"/>
                </a:solidFill>
              </a:rPr>
              <a:t> </a:t>
            </a:r>
            <a:r>
              <a:rPr lang="en-US" sz="1600" dirty="0" err="1">
                <a:solidFill>
                  <a:srgbClr val="2F2B20"/>
                </a:solidFill>
              </a:rPr>
              <a:t>proyek</a:t>
            </a:r>
            <a:endParaRPr lang="en-US" sz="1600" dirty="0">
              <a:solidFill>
                <a:srgbClr val="2F2B20"/>
              </a:solidFill>
            </a:endParaRPr>
          </a:p>
        </p:txBody>
      </p:sp>
      <p:sp>
        <p:nvSpPr>
          <p:cNvPr id="10" name="Rounded Rectangle 9"/>
          <p:cNvSpPr/>
          <p:nvPr/>
        </p:nvSpPr>
        <p:spPr>
          <a:xfrm>
            <a:off x="8003772" y="2216769"/>
            <a:ext cx="1992573" cy="412721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2F2B20"/>
                </a:solidFill>
              </a:rPr>
              <a:t>Manage Team</a:t>
            </a:r>
          </a:p>
          <a:p>
            <a:pPr algn="ctr"/>
            <a:endParaRPr lang="en-GB" sz="2800" b="1" dirty="0">
              <a:solidFill>
                <a:srgbClr val="2F2B20"/>
              </a:solidFill>
            </a:endParaRPr>
          </a:p>
          <a:p>
            <a:pPr algn="ctr"/>
            <a:r>
              <a:rPr lang="en-US" sz="1600" dirty="0">
                <a:solidFill>
                  <a:srgbClr val="2F2B20"/>
                </a:solidFill>
              </a:rPr>
              <a:t>Proses </a:t>
            </a:r>
            <a:r>
              <a:rPr lang="en-US" sz="1600" dirty="0" err="1">
                <a:solidFill>
                  <a:srgbClr val="2F2B20"/>
                </a:solidFill>
              </a:rPr>
              <a:t>pelacakan</a:t>
            </a:r>
            <a:r>
              <a:rPr lang="en-US" sz="1600" dirty="0">
                <a:solidFill>
                  <a:srgbClr val="2F2B20"/>
                </a:solidFill>
              </a:rPr>
              <a:t>  </a:t>
            </a:r>
            <a:r>
              <a:rPr lang="en-US" sz="1600" dirty="0" err="1">
                <a:solidFill>
                  <a:srgbClr val="2F2B20"/>
                </a:solidFill>
              </a:rPr>
              <a:t>kinerja</a:t>
            </a:r>
            <a:r>
              <a:rPr lang="en-US" sz="1600" dirty="0">
                <a:solidFill>
                  <a:srgbClr val="2F2B20"/>
                </a:solidFill>
              </a:rPr>
              <a:t> </a:t>
            </a:r>
            <a:r>
              <a:rPr lang="en-US" sz="1600" dirty="0" err="1">
                <a:solidFill>
                  <a:srgbClr val="2F2B20"/>
                </a:solidFill>
              </a:rPr>
              <a:t>anggota</a:t>
            </a:r>
            <a:r>
              <a:rPr lang="en-US" sz="1600" dirty="0">
                <a:solidFill>
                  <a:srgbClr val="2F2B20"/>
                </a:solidFill>
              </a:rPr>
              <a:t> </a:t>
            </a:r>
            <a:r>
              <a:rPr lang="en-US" sz="1600" dirty="0" err="1">
                <a:solidFill>
                  <a:srgbClr val="2F2B20"/>
                </a:solidFill>
              </a:rPr>
              <a:t>tim</a:t>
            </a:r>
            <a:r>
              <a:rPr lang="en-US" sz="1600" dirty="0">
                <a:solidFill>
                  <a:srgbClr val="2F2B20"/>
                </a:solidFill>
              </a:rPr>
              <a:t>, </a:t>
            </a:r>
            <a:r>
              <a:rPr lang="en-US" sz="1600" dirty="0" err="1">
                <a:solidFill>
                  <a:srgbClr val="2F2B20"/>
                </a:solidFill>
              </a:rPr>
              <a:t>memberikan</a:t>
            </a:r>
            <a:r>
              <a:rPr lang="en-US" sz="1600" dirty="0">
                <a:solidFill>
                  <a:srgbClr val="2F2B20"/>
                </a:solidFill>
              </a:rPr>
              <a:t> </a:t>
            </a:r>
            <a:r>
              <a:rPr lang="en-US" sz="1600" dirty="0" err="1">
                <a:solidFill>
                  <a:srgbClr val="2F2B20"/>
                </a:solidFill>
              </a:rPr>
              <a:t>umpan</a:t>
            </a:r>
            <a:r>
              <a:rPr lang="en-US" sz="1600" dirty="0">
                <a:solidFill>
                  <a:srgbClr val="2F2B20"/>
                </a:solidFill>
              </a:rPr>
              <a:t> </a:t>
            </a:r>
            <a:r>
              <a:rPr lang="en-US" sz="1600" dirty="0" err="1">
                <a:solidFill>
                  <a:srgbClr val="2F2B20"/>
                </a:solidFill>
              </a:rPr>
              <a:t>balik</a:t>
            </a:r>
            <a:r>
              <a:rPr lang="en-US" sz="1600" dirty="0">
                <a:solidFill>
                  <a:srgbClr val="2F2B20"/>
                </a:solidFill>
              </a:rPr>
              <a:t>, </a:t>
            </a:r>
            <a:r>
              <a:rPr lang="en-US" sz="1600" dirty="0" err="1">
                <a:solidFill>
                  <a:srgbClr val="2F2B20"/>
                </a:solidFill>
              </a:rPr>
              <a:t>menyelesaikan</a:t>
            </a:r>
            <a:r>
              <a:rPr lang="en-US" sz="1600" dirty="0">
                <a:solidFill>
                  <a:srgbClr val="2F2B20"/>
                </a:solidFill>
              </a:rPr>
              <a:t> </a:t>
            </a:r>
            <a:r>
              <a:rPr lang="en-US" sz="1600" dirty="0" err="1">
                <a:solidFill>
                  <a:srgbClr val="2F2B20"/>
                </a:solidFill>
              </a:rPr>
              <a:t>masalah</a:t>
            </a:r>
            <a:r>
              <a:rPr lang="en-US" sz="1600" dirty="0">
                <a:solidFill>
                  <a:srgbClr val="2F2B20"/>
                </a:solidFill>
              </a:rPr>
              <a:t>, </a:t>
            </a:r>
            <a:r>
              <a:rPr lang="en-US" sz="1600" dirty="0" err="1">
                <a:solidFill>
                  <a:srgbClr val="2F2B20"/>
                </a:solidFill>
              </a:rPr>
              <a:t>dan</a:t>
            </a:r>
            <a:r>
              <a:rPr lang="en-US" sz="1600" dirty="0">
                <a:solidFill>
                  <a:srgbClr val="2F2B20"/>
                </a:solidFill>
              </a:rPr>
              <a:t> </a:t>
            </a:r>
            <a:r>
              <a:rPr lang="en-US" sz="1600" dirty="0" err="1">
                <a:solidFill>
                  <a:srgbClr val="2F2B20"/>
                </a:solidFill>
              </a:rPr>
              <a:t>mengelola</a:t>
            </a:r>
            <a:r>
              <a:rPr lang="en-US" sz="1600" dirty="0">
                <a:solidFill>
                  <a:srgbClr val="2F2B20"/>
                </a:solidFill>
              </a:rPr>
              <a:t> </a:t>
            </a:r>
            <a:r>
              <a:rPr lang="en-US" sz="1600" dirty="0" err="1">
                <a:solidFill>
                  <a:srgbClr val="2F2B20"/>
                </a:solidFill>
              </a:rPr>
              <a:t>perubahan</a:t>
            </a:r>
            <a:r>
              <a:rPr lang="en-US" sz="1600" dirty="0">
                <a:solidFill>
                  <a:srgbClr val="2F2B20"/>
                </a:solidFill>
              </a:rPr>
              <a:t> </a:t>
            </a:r>
            <a:r>
              <a:rPr lang="en-US" sz="1600" dirty="0" err="1">
                <a:solidFill>
                  <a:srgbClr val="2F2B20"/>
                </a:solidFill>
              </a:rPr>
              <a:t>untuk</a:t>
            </a:r>
            <a:r>
              <a:rPr lang="en-US" sz="1600" dirty="0">
                <a:solidFill>
                  <a:srgbClr val="2F2B20"/>
                </a:solidFill>
              </a:rPr>
              <a:t> </a:t>
            </a:r>
            <a:r>
              <a:rPr lang="en-US" sz="1600" dirty="0" err="1">
                <a:solidFill>
                  <a:srgbClr val="2F2B20"/>
                </a:solidFill>
              </a:rPr>
              <a:t>mengoptimalkan</a:t>
            </a:r>
            <a:r>
              <a:rPr lang="en-US" sz="1600" dirty="0">
                <a:solidFill>
                  <a:srgbClr val="2F2B20"/>
                </a:solidFill>
              </a:rPr>
              <a:t> </a:t>
            </a:r>
            <a:r>
              <a:rPr lang="en-US" sz="1600" dirty="0" err="1">
                <a:solidFill>
                  <a:srgbClr val="2F2B20"/>
                </a:solidFill>
              </a:rPr>
              <a:t>kinerja</a:t>
            </a:r>
            <a:r>
              <a:rPr lang="en-US" sz="1600" dirty="0">
                <a:solidFill>
                  <a:srgbClr val="2F2B20"/>
                </a:solidFill>
              </a:rPr>
              <a:t> </a:t>
            </a:r>
            <a:r>
              <a:rPr lang="en-US" sz="1600" dirty="0" err="1">
                <a:solidFill>
                  <a:srgbClr val="2F2B20"/>
                </a:solidFill>
              </a:rPr>
              <a:t>proyek</a:t>
            </a:r>
            <a:endParaRPr lang="en-US" sz="1600" dirty="0">
              <a:solidFill>
                <a:srgbClr val="2F2B20"/>
              </a:solidFill>
            </a:endParaRPr>
          </a:p>
        </p:txBody>
      </p:sp>
      <p:sp>
        <p:nvSpPr>
          <p:cNvPr id="11" name="Shape 454"/>
          <p:cNvSpPr txBox="1">
            <a:spLocks noGrp="1"/>
          </p:cNvSpPr>
          <p:nvPr>
            <p:ph type="title"/>
          </p:nvPr>
        </p:nvSpPr>
        <p:spPr>
          <a:xfrm>
            <a:off x="268511" y="974201"/>
            <a:ext cx="10324462" cy="688115"/>
          </a:xfrm>
          <a:prstGeom prst="rect">
            <a:avLst/>
          </a:prstGeom>
        </p:spPr>
        <p:txBody>
          <a:bodyPr lIns="91425" tIns="91425" rIns="91425" bIns="91425" anchor="b" anchorCtr="0">
            <a:noAutofit/>
          </a:bodyPr>
          <a:lstStyle/>
          <a:p>
            <a:pPr lvl="0" algn="l"/>
            <a:r>
              <a:rPr lang="en-GB" sz="4000" dirty="0" err="1"/>
              <a:t>Gambaran</a:t>
            </a:r>
            <a:r>
              <a:rPr lang="en-GB" sz="4000" dirty="0"/>
              <a:t> Proses </a:t>
            </a:r>
            <a:r>
              <a:rPr lang="en-GB" sz="4000" dirty="0" err="1"/>
              <a:t>Manajemen</a:t>
            </a:r>
            <a:r>
              <a:rPr lang="en-GB" sz="4000" dirty="0"/>
              <a:t> </a:t>
            </a:r>
            <a:r>
              <a:rPr lang="en-GB" sz="4000" dirty="0" err="1"/>
              <a:t>Sumber</a:t>
            </a:r>
            <a:r>
              <a:rPr lang="en-GB" sz="4000" dirty="0"/>
              <a:t> </a:t>
            </a:r>
            <a:r>
              <a:rPr lang="en-GB" sz="4000" dirty="0" err="1"/>
              <a:t>Daya</a:t>
            </a:r>
            <a:endParaRPr lang="en" sz="4000" dirty="0"/>
          </a:p>
        </p:txBody>
      </p:sp>
      <p:sp>
        <p:nvSpPr>
          <p:cNvPr id="12" name="Rounded Rectangle 11"/>
          <p:cNvSpPr/>
          <p:nvPr/>
        </p:nvSpPr>
        <p:spPr>
          <a:xfrm>
            <a:off x="2108792" y="2216769"/>
            <a:ext cx="1992573" cy="412721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2F2B20"/>
                </a:solidFill>
              </a:rPr>
              <a:t>Estimate Activity Resource</a:t>
            </a:r>
          </a:p>
          <a:p>
            <a:pPr algn="ctr"/>
            <a:endParaRPr lang="en-GB" sz="2800" b="1" dirty="0">
              <a:solidFill>
                <a:srgbClr val="2F2B20"/>
              </a:solidFill>
            </a:endParaRPr>
          </a:p>
          <a:p>
            <a:pPr algn="ctr"/>
            <a:r>
              <a:rPr lang="en-US" sz="1600" dirty="0">
                <a:solidFill>
                  <a:srgbClr val="2F2B20"/>
                </a:solidFill>
              </a:rPr>
              <a:t>Proses </a:t>
            </a:r>
            <a:r>
              <a:rPr lang="en-US" sz="1600" dirty="0" err="1">
                <a:solidFill>
                  <a:srgbClr val="2F2B20"/>
                </a:solidFill>
              </a:rPr>
              <a:t>memperkirakan</a:t>
            </a:r>
            <a:r>
              <a:rPr lang="en-US" sz="1600" dirty="0">
                <a:solidFill>
                  <a:srgbClr val="2F2B20"/>
                </a:solidFill>
              </a:rPr>
              <a:t> </a:t>
            </a:r>
            <a:r>
              <a:rPr lang="en-US" sz="1600" dirty="0" err="1">
                <a:solidFill>
                  <a:srgbClr val="2F2B20"/>
                </a:solidFill>
              </a:rPr>
              <a:t>sumber</a:t>
            </a:r>
            <a:r>
              <a:rPr lang="en-US" sz="1600" dirty="0">
                <a:solidFill>
                  <a:srgbClr val="2F2B20"/>
                </a:solidFill>
              </a:rPr>
              <a:t> </a:t>
            </a:r>
            <a:r>
              <a:rPr lang="en-US" sz="1600" dirty="0" err="1">
                <a:solidFill>
                  <a:srgbClr val="2F2B20"/>
                </a:solidFill>
              </a:rPr>
              <a:t>daya</a:t>
            </a:r>
            <a:r>
              <a:rPr lang="en-US" sz="1600" dirty="0">
                <a:solidFill>
                  <a:srgbClr val="2F2B20"/>
                </a:solidFill>
              </a:rPr>
              <a:t> </a:t>
            </a:r>
            <a:r>
              <a:rPr lang="en-US" sz="1600" dirty="0" err="1">
                <a:solidFill>
                  <a:srgbClr val="2F2B20"/>
                </a:solidFill>
              </a:rPr>
              <a:t>tim</a:t>
            </a:r>
            <a:r>
              <a:rPr lang="en-US" sz="1600" dirty="0">
                <a:solidFill>
                  <a:srgbClr val="2F2B20"/>
                </a:solidFill>
              </a:rPr>
              <a:t> </a:t>
            </a:r>
            <a:r>
              <a:rPr lang="en-US" sz="1600" dirty="0" err="1">
                <a:solidFill>
                  <a:srgbClr val="2F2B20"/>
                </a:solidFill>
              </a:rPr>
              <a:t>dan</a:t>
            </a:r>
            <a:r>
              <a:rPr lang="en-US" sz="1600" dirty="0">
                <a:solidFill>
                  <a:srgbClr val="2F2B20"/>
                </a:solidFill>
              </a:rPr>
              <a:t> </a:t>
            </a:r>
            <a:r>
              <a:rPr lang="en-US" sz="1600" dirty="0" err="1">
                <a:solidFill>
                  <a:srgbClr val="2F2B20"/>
                </a:solidFill>
              </a:rPr>
              <a:t>jenis</a:t>
            </a:r>
            <a:r>
              <a:rPr lang="en-US" sz="1600" dirty="0">
                <a:solidFill>
                  <a:srgbClr val="2F2B20"/>
                </a:solidFill>
              </a:rPr>
              <a:t> </a:t>
            </a:r>
            <a:r>
              <a:rPr lang="en-US" sz="1600" dirty="0" err="1">
                <a:solidFill>
                  <a:srgbClr val="2F2B20"/>
                </a:solidFill>
              </a:rPr>
              <a:t>dan</a:t>
            </a:r>
            <a:r>
              <a:rPr lang="en-US" sz="1600" dirty="0">
                <a:solidFill>
                  <a:srgbClr val="2F2B20"/>
                </a:solidFill>
              </a:rPr>
              <a:t> </a:t>
            </a:r>
            <a:r>
              <a:rPr lang="en-US" sz="1600" dirty="0" err="1">
                <a:solidFill>
                  <a:srgbClr val="2F2B20"/>
                </a:solidFill>
              </a:rPr>
              <a:t>jumlah</a:t>
            </a:r>
            <a:r>
              <a:rPr lang="en-US" sz="1600" dirty="0">
                <a:solidFill>
                  <a:srgbClr val="2F2B20"/>
                </a:solidFill>
              </a:rPr>
              <a:t> </a:t>
            </a:r>
            <a:r>
              <a:rPr lang="en-US" sz="1600" dirty="0" err="1">
                <a:solidFill>
                  <a:srgbClr val="2F2B20"/>
                </a:solidFill>
              </a:rPr>
              <a:t>bahan</a:t>
            </a:r>
            <a:r>
              <a:rPr lang="en-US" sz="1600" dirty="0">
                <a:solidFill>
                  <a:srgbClr val="2F2B20"/>
                </a:solidFill>
              </a:rPr>
              <a:t>, </a:t>
            </a:r>
            <a:r>
              <a:rPr lang="en-US" sz="1600" dirty="0" err="1">
                <a:solidFill>
                  <a:srgbClr val="2F2B20"/>
                </a:solidFill>
              </a:rPr>
              <a:t>peralatan</a:t>
            </a:r>
            <a:r>
              <a:rPr lang="en-US" sz="1600" dirty="0">
                <a:solidFill>
                  <a:srgbClr val="2F2B20"/>
                </a:solidFill>
              </a:rPr>
              <a:t>, </a:t>
            </a:r>
            <a:r>
              <a:rPr lang="en-US" sz="1600" dirty="0" err="1">
                <a:solidFill>
                  <a:srgbClr val="2F2B20"/>
                </a:solidFill>
              </a:rPr>
              <a:t>dan</a:t>
            </a:r>
            <a:r>
              <a:rPr lang="en-US" sz="1600" dirty="0">
                <a:solidFill>
                  <a:srgbClr val="2F2B20"/>
                </a:solidFill>
              </a:rPr>
              <a:t> </a:t>
            </a:r>
            <a:r>
              <a:rPr lang="en-US" sz="1600" dirty="0" err="1">
                <a:solidFill>
                  <a:srgbClr val="2F2B20"/>
                </a:solidFill>
              </a:rPr>
              <a:t>persediaan</a:t>
            </a:r>
            <a:r>
              <a:rPr lang="en-US" sz="1600" dirty="0">
                <a:solidFill>
                  <a:srgbClr val="2F2B20"/>
                </a:solidFill>
              </a:rPr>
              <a:t> yang </a:t>
            </a:r>
            <a:r>
              <a:rPr lang="en-US" sz="1600" dirty="0" err="1">
                <a:solidFill>
                  <a:srgbClr val="2F2B20"/>
                </a:solidFill>
              </a:rPr>
              <a:t>diperlukan</a:t>
            </a:r>
            <a:r>
              <a:rPr lang="en-US" sz="1600" dirty="0">
                <a:solidFill>
                  <a:srgbClr val="2F2B20"/>
                </a:solidFill>
              </a:rPr>
              <a:t> </a:t>
            </a:r>
            <a:r>
              <a:rPr lang="en-US" sz="1600" dirty="0" err="1">
                <a:solidFill>
                  <a:srgbClr val="2F2B20"/>
                </a:solidFill>
              </a:rPr>
              <a:t>untuk</a:t>
            </a:r>
            <a:r>
              <a:rPr lang="en-US" sz="1600" dirty="0">
                <a:solidFill>
                  <a:srgbClr val="2F2B20"/>
                </a:solidFill>
              </a:rPr>
              <a:t> </a:t>
            </a:r>
            <a:r>
              <a:rPr lang="en-US" sz="1600" dirty="0" err="1">
                <a:solidFill>
                  <a:srgbClr val="2F2B20"/>
                </a:solidFill>
              </a:rPr>
              <a:t>menjalankan</a:t>
            </a:r>
            <a:r>
              <a:rPr lang="en-US" sz="1600" dirty="0">
                <a:solidFill>
                  <a:srgbClr val="2F2B20"/>
                </a:solidFill>
              </a:rPr>
              <a:t> </a:t>
            </a:r>
            <a:r>
              <a:rPr lang="en-US" sz="1600" dirty="0" err="1">
                <a:solidFill>
                  <a:srgbClr val="2F2B20"/>
                </a:solidFill>
              </a:rPr>
              <a:t>proyek</a:t>
            </a:r>
            <a:endParaRPr lang="en-US" sz="1600" dirty="0">
              <a:solidFill>
                <a:srgbClr val="2F2B20"/>
              </a:solidFill>
            </a:endParaRPr>
          </a:p>
        </p:txBody>
      </p:sp>
      <p:sp>
        <p:nvSpPr>
          <p:cNvPr id="14" name="Rounded Rectangle 13"/>
          <p:cNvSpPr/>
          <p:nvPr/>
        </p:nvSpPr>
        <p:spPr>
          <a:xfrm>
            <a:off x="10016604" y="2216769"/>
            <a:ext cx="1992573" cy="412721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2F2B20"/>
                </a:solidFill>
              </a:rPr>
              <a:t>Control Resource</a:t>
            </a:r>
          </a:p>
          <a:p>
            <a:pPr algn="ctr"/>
            <a:endParaRPr lang="en-GB" sz="2800" b="1" dirty="0">
              <a:solidFill>
                <a:srgbClr val="2F2B20"/>
              </a:solidFill>
            </a:endParaRPr>
          </a:p>
          <a:p>
            <a:pPr algn="ctr"/>
            <a:r>
              <a:rPr lang="en-US" sz="1400" dirty="0">
                <a:solidFill>
                  <a:srgbClr val="2F2B20"/>
                </a:solidFill>
              </a:rPr>
              <a:t>Proses </a:t>
            </a:r>
            <a:r>
              <a:rPr lang="en-US" sz="1400" dirty="0" err="1">
                <a:solidFill>
                  <a:srgbClr val="2F2B20"/>
                </a:solidFill>
              </a:rPr>
              <a:t>memastikan</a:t>
            </a:r>
            <a:r>
              <a:rPr lang="en-US" sz="1400" dirty="0">
                <a:solidFill>
                  <a:srgbClr val="2F2B20"/>
                </a:solidFill>
              </a:rPr>
              <a:t> </a:t>
            </a:r>
            <a:r>
              <a:rPr lang="en-US" sz="1400" dirty="0" err="1">
                <a:solidFill>
                  <a:srgbClr val="2F2B20"/>
                </a:solidFill>
              </a:rPr>
              <a:t>bahwa</a:t>
            </a:r>
            <a:r>
              <a:rPr lang="en-US" sz="1400" dirty="0">
                <a:solidFill>
                  <a:srgbClr val="2F2B20"/>
                </a:solidFill>
              </a:rPr>
              <a:t> </a:t>
            </a:r>
            <a:r>
              <a:rPr lang="en-US" sz="1400" dirty="0" err="1">
                <a:solidFill>
                  <a:srgbClr val="2F2B20"/>
                </a:solidFill>
              </a:rPr>
              <a:t>sumber</a:t>
            </a:r>
            <a:r>
              <a:rPr lang="en-US" sz="1400" dirty="0">
                <a:solidFill>
                  <a:srgbClr val="2F2B20"/>
                </a:solidFill>
              </a:rPr>
              <a:t> </a:t>
            </a:r>
            <a:r>
              <a:rPr lang="en-US" sz="1400" dirty="0" err="1">
                <a:solidFill>
                  <a:srgbClr val="2F2B20"/>
                </a:solidFill>
              </a:rPr>
              <a:t>daya</a:t>
            </a:r>
            <a:r>
              <a:rPr lang="en-US" sz="1400" dirty="0">
                <a:solidFill>
                  <a:srgbClr val="2F2B20"/>
                </a:solidFill>
              </a:rPr>
              <a:t> </a:t>
            </a:r>
            <a:r>
              <a:rPr lang="en-US" sz="1400" dirty="0" err="1">
                <a:solidFill>
                  <a:srgbClr val="2F2B20"/>
                </a:solidFill>
              </a:rPr>
              <a:t>fisik</a:t>
            </a:r>
            <a:r>
              <a:rPr lang="en-US" sz="1400" dirty="0">
                <a:solidFill>
                  <a:srgbClr val="2F2B20"/>
                </a:solidFill>
              </a:rPr>
              <a:t> yang </a:t>
            </a:r>
            <a:r>
              <a:rPr lang="en-US" sz="1400" dirty="0" err="1">
                <a:solidFill>
                  <a:srgbClr val="2F2B20"/>
                </a:solidFill>
              </a:rPr>
              <a:t>ditugaskan</a:t>
            </a:r>
            <a:r>
              <a:rPr lang="en-US" sz="1400" dirty="0">
                <a:solidFill>
                  <a:srgbClr val="2F2B20"/>
                </a:solidFill>
              </a:rPr>
              <a:t> </a:t>
            </a:r>
            <a:r>
              <a:rPr lang="en-US" sz="1400" dirty="0" err="1">
                <a:solidFill>
                  <a:srgbClr val="2F2B20"/>
                </a:solidFill>
              </a:rPr>
              <a:t>dan</a:t>
            </a:r>
            <a:r>
              <a:rPr lang="en-US" sz="1400" dirty="0">
                <a:solidFill>
                  <a:srgbClr val="2F2B20"/>
                </a:solidFill>
              </a:rPr>
              <a:t> </a:t>
            </a:r>
            <a:r>
              <a:rPr lang="en-US" sz="1400" dirty="0" err="1">
                <a:solidFill>
                  <a:srgbClr val="2F2B20"/>
                </a:solidFill>
              </a:rPr>
              <a:t>dialokasikan</a:t>
            </a:r>
            <a:r>
              <a:rPr lang="en-US" sz="1400" dirty="0">
                <a:solidFill>
                  <a:srgbClr val="2F2B20"/>
                </a:solidFill>
              </a:rPr>
              <a:t> </a:t>
            </a:r>
            <a:r>
              <a:rPr lang="en-US" sz="1400" dirty="0" err="1">
                <a:solidFill>
                  <a:srgbClr val="2F2B20"/>
                </a:solidFill>
              </a:rPr>
              <a:t>untuk</a:t>
            </a:r>
            <a:r>
              <a:rPr lang="en-US" sz="1400" dirty="0">
                <a:solidFill>
                  <a:srgbClr val="2F2B20"/>
                </a:solidFill>
              </a:rPr>
              <a:t> </a:t>
            </a:r>
            <a:r>
              <a:rPr lang="en-US" sz="1400" dirty="0" err="1">
                <a:solidFill>
                  <a:srgbClr val="2F2B20"/>
                </a:solidFill>
              </a:rPr>
              <a:t>proyek</a:t>
            </a:r>
            <a:r>
              <a:rPr lang="en-US" sz="1400" dirty="0">
                <a:solidFill>
                  <a:srgbClr val="2F2B20"/>
                </a:solidFill>
              </a:rPr>
              <a:t> </a:t>
            </a:r>
            <a:r>
              <a:rPr lang="en-US" sz="1400" dirty="0" err="1">
                <a:solidFill>
                  <a:srgbClr val="2F2B20"/>
                </a:solidFill>
              </a:rPr>
              <a:t>tersedia</a:t>
            </a:r>
            <a:r>
              <a:rPr lang="en-US" sz="1400" dirty="0">
                <a:solidFill>
                  <a:srgbClr val="2F2B20"/>
                </a:solidFill>
              </a:rPr>
              <a:t> </a:t>
            </a:r>
            <a:r>
              <a:rPr lang="en-US" sz="1400" dirty="0" err="1">
                <a:solidFill>
                  <a:srgbClr val="2F2B20"/>
                </a:solidFill>
              </a:rPr>
              <a:t>sesuai</a:t>
            </a:r>
            <a:r>
              <a:rPr lang="en-US" sz="1400" dirty="0">
                <a:solidFill>
                  <a:srgbClr val="2F2B20"/>
                </a:solidFill>
              </a:rPr>
              <a:t> </a:t>
            </a:r>
            <a:r>
              <a:rPr lang="en-US" sz="1400" dirty="0" err="1">
                <a:solidFill>
                  <a:srgbClr val="2F2B20"/>
                </a:solidFill>
              </a:rPr>
              <a:t>rencana</a:t>
            </a:r>
            <a:r>
              <a:rPr lang="en-US" sz="1400" dirty="0">
                <a:solidFill>
                  <a:srgbClr val="2F2B20"/>
                </a:solidFill>
              </a:rPr>
              <a:t>, </a:t>
            </a:r>
            <a:r>
              <a:rPr lang="en-US" sz="1400" dirty="0" err="1">
                <a:solidFill>
                  <a:srgbClr val="2F2B20"/>
                </a:solidFill>
              </a:rPr>
              <a:t>serta</a:t>
            </a:r>
            <a:r>
              <a:rPr lang="en-US" sz="1400" dirty="0">
                <a:solidFill>
                  <a:srgbClr val="2F2B20"/>
                </a:solidFill>
              </a:rPr>
              <a:t> </a:t>
            </a:r>
            <a:r>
              <a:rPr lang="en-US" sz="1400" dirty="0" err="1">
                <a:solidFill>
                  <a:srgbClr val="2F2B20"/>
                </a:solidFill>
              </a:rPr>
              <a:t>memantau</a:t>
            </a:r>
            <a:r>
              <a:rPr lang="en-US" sz="1400" dirty="0">
                <a:solidFill>
                  <a:srgbClr val="2F2B20"/>
                </a:solidFill>
              </a:rPr>
              <a:t> </a:t>
            </a:r>
            <a:r>
              <a:rPr lang="en-US" sz="1400" dirty="0" err="1">
                <a:solidFill>
                  <a:srgbClr val="2F2B20"/>
                </a:solidFill>
              </a:rPr>
              <a:t>penggunaan</a:t>
            </a:r>
            <a:r>
              <a:rPr lang="en-US" sz="1400" dirty="0">
                <a:solidFill>
                  <a:srgbClr val="2F2B20"/>
                </a:solidFill>
              </a:rPr>
              <a:t> </a:t>
            </a:r>
            <a:r>
              <a:rPr lang="en-US" sz="1400" dirty="0" err="1">
                <a:solidFill>
                  <a:srgbClr val="2F2B20"/>
                </a:solidFill>
              </a:rPr>
              <a:t>sumber</a:t>
            </a:r>
            <a:r>
              <a:rPr lang="en-US" sz="1400" dirty="0">
                <a:solidFill>
                  <a:srgbClr val="2F2B20"/>
                </a:solidFill>
              </a:rPr>
              <a:t> </a:t>
            </a:r>
            <a:r>
              <a:rPr lang="en-US" sz="1400" dirty="0" err="1">
                <a:solidFill>
                  <a:srgbClr val="2F2B20"/>
                </a:solidFill>
              </a:rPr>
              <a:t>daya</a:t>
            </a:r>
            <a:r>
              <a:rPr lang="en-US" sz="1400" dirty="0">
                <a:solidFill>
                  <a:srgbClr val="2F2B20"/>
                </a:solidFill>
              </a:rPr>
              <a:t> yang </a:t>
            </a:r>
            <a:r>
              <a:rPr lang="en-US" sz="1400" dirty="0" err="1">
                <a:solidFill>
                  <a:srgbClr val="2F2B20"/>
                </a:solidFill>
              </a:rPr>
              <a:t>direncanakan</a:t>
            </a:r>
            <a:r>
              <a:rPr lang="en-US" sz="1400" dirty="0">
                <a:solidFill>
                  <a:srgbClr val="2F2B20"/>
                </a:solidFill>
              </a:rPr>
              <a:t> </a:t>
            </a:r>
            <a:r>
              <a:rPr lang="en-US" sz="1400" dirty="0" err="1">
                <a:solidFill>
                  <a:srgbClr val="2F2B20"/>
                </a:solidFill>
              </a:rPr>
              <a:t>dan</a:t>
            </a:r>
            <a:r>
              <a:rPr lang="en-US" sz="1400" dirty="0">
                <a:solidFill>
                  <a:srgbClr val="2F2B20"/>
                </a:solidFill>
              </a:rPr>
              <a:t> </a:t>
            </a:r>
            <a:r>
              <a:rPr lang="en-US" sz="1400" dirty="0" err="1">
                <a:solidFill>
                  <a:srgbClr val="2F2B20"/>
                </a:solidFill>
              </a:rPr>
              <a:t>aktual</a:t>
            </a:r>
            <a:r>
              <a:rPr lang="en-US" sz="1400" dirty="0">
                <a:solidFill>
                  <a:srgbClr val="2F2B20"/>
                </a:solidFill>
              </a:rPr>
              <a:t>, </a:t>
            </a:r>
            <a:r>
              <a:rPr lang="en-US" sz="1400" dirty="0" err="1">
                <a:solidFill>
                  <a:srgbClr val="2F2B20"/>
                </a:solidFill>
              </a:rPr>
              <a:t>dan</a:t>
            </a:r>
            <a:r>
              <a:rPr lang="en-US" sz="1400" dirty="0">
                <a:solidFill>
                  <a:srgbClr val="2F2B20"/>
                </a:solidFill>
              </a:rPr>
              <a:t> </a:t>
            </a:r>
            <a:r>
              <a:rPr lang="en-US" sz="1400" dirty="0" err="1">
                <a:solidFill>
                  <a:srgbClr val="2F2B20"/>
                </a:solidFill>
              </a:rPr>
              <a:t>melakukan</a:t>
            </a:r>
            <a:r>
              <a:rPr lang="en-US" sz="1400" dirty="0">
                <a:solidFill>
                  <a:srgbClr val="2F2B20"/>
                </a:solidFill>
              </a:rPr>
              <a:t> </a:t>
            </a:r>
            <a:r>
              <a:rPr lang="en-US" sz="1400" dirty="0" err="1">
                <a:solidFill>
                  <a:srgbClr val="2F2B20"/>
                </a:solidFill>
              </a:rPr>
              <a:t>tindakan</a:t>
            </a:r>
            <a:r>
              <a:rPr lang="en-US" sz="1400" dirty="0">
                <a:solidFill>
                  <a:srgbClr val="2F2B20"/>
                </a:solidFill>
              </a:rPr>
              <a:t> </a:t>
            </a:r>
            <a:r>
              <a:rPr lang="en-US" sz="1400" dirty="0" err="1">
                <a:solidFill>
                  <a:srgbClr val="2F2B20"/>
                </a:solidFill>
              </a:rPr>
              <a:t>korektif</a:t>
            </a:r>
            <a:r>
              <a:rPr lang="en-US" sz="1400" dirty="0">
                <a:solidFill>
                  <a:srgbClr val="2F2B20"/>
                </a:solidFill>
              </a:rPr>
              <a:t> </a:t>
            </a:r>
            <a:r>
              <a:rPr lang="en-US" sz="1400" dirty="0" err="1">
                <a:solidFill>
                  <a:srgbClr val="2F2B20"/>
                </a:solidFill>
              </a:rPr>
              <a:t>seperlunya</a:t>
            </a:r>
            <a:r>
              <a:rPr lang="en-US" sz="1400" dirty="0">
                <a:solidFill>
                  <a:srgbClr val="2F2B20"/>
                </a:solidFill>
              </a:rPr>
              <a:t>.</a:t>
            </a:r>
          </a:p>
        </p:txBody>
      </p:sp>
    </p:spTree>
    <p:extLst>
      <p:ext uri="{BB962C8B-B14F-4D97-AF65-F5344CB8AC3E}">
        <p14:creationId xmlns:p14="http://schemas.microsoft.com/office/powerpoint/2010/main" val="228076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Develop Team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Output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14" name="Diagram 13"/>
          <p:cNvGraphicFramePr/>
          <p:nvPr>
            <p:extLst>
              <p:ext uri="{D42A27DB-BD31-4B8C-83A1-F6EECF244321}">
                <p14:modId xmlns:p14="http://schemas.microsoft.com/office/powerpoint/2010/main" val="561526223"/>
              </p:ext>
            </p:extLst>
          </p:nvPr>
        </p:nvGraphicFramePr>
        <p:xfrm>
          <a:off x="2596539" y="814460"/>
          <a:ext cx="8690159"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p:cNvGrpSpPr/>
          <p:nvPr/>
        </p:nvGrpSpPr>
        <p:grpSpPr>
          <a:xfrm>
            <a:off x="50639" y="814460"/>
            <a:ext cx="2242185" cy="5927534"/>
            <a:chOff x="50639" y="814460"/>
            <a:chExt cx="2242185" cy="5927534"/>
          </a:xfrm>
        </p:grpSpPr>
        <p:sp>
          <p:nvSpPr>
            <p:cNvPr id="19" name="Freeform 18"/>
            <p:cNvSpPr/>
            <p:nvPr/>
          </p:nvSpPr>
          <p:spPr>
            <a:xfrm>
              <a:off x="50639" y="814460"/>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20" name="Freeform 19"/>
            <p:cNvSpPr/>
            <p:nvPr/>
          </p:nvSpPr>
          <p:spPr>
            <a:xfrm>
              <a:off x="58549" y="1398089"/>
              <a:ext cx="2234275" cy="5343905"/>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Team performance</a:t>
              </a:r>
            </a:p>
            <a:p>
              <a:r>
                <a:rPr lang="en-US" sz="1400" dirty="0"/>
                <a:t>assessments</a:t>
              </a:r>
            </a:p>
            <a:p>
              <a:r>
                <a:rPr lang="en-US" sz="1400" dirty="0"/>
                <a:t>2. Change requests</a:t>
              </a:r>
            </a:p>
            <a:p>
              <a:r>
                <a:rPr lang="en-US" sz="1400" dirty="0"/>
                <a:t>3. Project management plan</a:t>
              </a:r>
            </a:p>
            <a:p>
              <a:r>
                <a:rPr lang="en-US" sz="1400" dirty="0"/>
                <a:t>updates</a:t>
              </a:r>
            </a:p>
            <a:p>
              <a:pPr lvl="1"/>
              <a:r>
                <a:rPr lang="en-US" sz="1400" dirty="0"/>
                <a:t>• Resource management plan</a:t>
              </a:r>
            </a:p>
            <a:p>
              <a:r>
                <a:rPr lang="en-US" sz="1400" dirty="0"/>
                <a:t>4. Project documents updates</a:t>
              </a:r>
            </a:p>
            <a:p>
              <a:pPr lvl="1"/>
              <a:r>
                <a:rPr lang="en-US" sz="1400" dirty="0"/>
                <a:t>• Lessons learned register</a:t>
              </a:r>
            </a:p>
            <a:p>
              <a:pPr lvl="1"/>
              <a:r>
                <a:rPr lang="en-US" sz="1400" dirty="0"/>
                <a:t>• Project schedule</a:t>
              </a:r>
            </a:p>
            <a:p>
              <a:pPr lvl="1"/>
              <a:r>
                <a:rPr lang="en-US" sz="1400" dirty="0"/>
                <a:t>• Project team assignments</a:t>
              </a:r>
            </a:p>
            <a:p>
              <a:pPr lvl="1"/>
              <a:r>
                <a:rPr lang="en-US" sz="1400" dirty="0"/>
                <a:t>• Resource calendars</a:t>
              </a:r>
            </a:p>
            <a:p>
              <a:pPr lvl="1"/>
              <a:r>
                <a:rPr lang="en-US" sz="1400" dirty="0"/>
                <a:t>• Team charter</a:t>
              </a:r>
            </a:p>
            <a:p>
              <a:r>
                <a:rPr lang="en-US" sz="1400" dirty="0"/>
                <a:t>5. Enterprise environmental</a:t>
              </a:r>
            </a:p>
            <a:p>
              <a:r>
                <a:rPr lang="en-US" sz="1400" dirty="0"/>
                <a:t>factors updates</a:t>
              </a:r>
            </a:p>
            <a:p>
              <a:r>
                <a:rPr lang="en-US" sz="1400" dirty="0"/>
                <a:t>6. Organizational process assets</a:t>
              </a:r>
            </a:p>
            <a:p>
              <a:r>
                <a:rPr lang="en-US" sz="1400" dirty="0"/>
                <a:t>updates</a:t>
              </a:r>
              <a:endParaRPr lang="en-US" sz="1300" b="0" kern="1200" dirty="0"/>
            </a:p>
          </p:txBody>
        </p:sp>
      </p:grpSp>
    </p:spTree>
    <p:extLst>
      <p:ext uri="{BB962C8B-B14F-4D97-AF65-F5344CB8AC3E}">
        <p14:creationId xmlns:p14="http://schemas.microsoft.com/office/powerpoint/2010/main" val="33543129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Develop Team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Output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14" name="Diagram 13"/>
          <p:cNvGraphicFramePr/>
          <p:nvPr>
            <p:extLst>
              <p:ext uri="{D42A27DB-BD31-4B8C-83A1-F6EECF244321}">
                <p14:modId xmlns:p14="http://schemas.microsoft.com/office/powerpoint/2010/main" val="723429310"/>
              </p:ext>
            </p:extLst>
          </p:nvPr>
        </p:nvGraphicFramePr>
        <p:xfrm>
          <a:off x="2596539" y="814460"/>
          <a:ext cx="8690159"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p:cNvGrpSpPr/>
          <p:nvPr/>
        </p:nvGrpSpPr>
        <p:grpSpPr>
          <a:xfrm>
            <a:off x="50639" y="814460"/>
            <a:ext cx="2242185" cy="5927534"/>
            <a:chOff x="50639" y="814460"/>
            <a:chExt cx="2242185" cy="5927534"/>
          </a:xfrm>
        </p:grpSpPr>
        <p:sp>
          <p:nvSpPr>
            <p:cNvPr id="19" name="Freeform 18"/>
            <p:cNvSpPr/>
            <p:nvPr/>
          </p:nvSpPr>
          <p:spPr>
            <a:xfrm>
              <a:off x="50639" y="814460"/>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20" name="Freeform 19"/>
            <p:cNvSpPr/>
            <p:nvPr/>
          </p:nvSpPr>
          <p:spPr>
            <a:xfrm>
              <a:off x="58549" y="1398089"/>
              <a:ext cx="2234275" cy="5343905"/>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Team performance</a:t>
              </a:r>
            </a:p>
            <a:p>
              <a:r>
                <a:rPr lang="en-US" sz="1400" dirty="0"/>
                <a:t>assessments</a:t>
              </a:r>
            </a:p>
            <a:p>
              <a:r>
                <a:rPr lang="en-US" sz="1400" dirty="0"/>
                <a:t>2. Change requests</a:t>
              </a:r>
            </a:p>
            <a:p>
              <a:r>
                <a:rPr lang="en-US" sz="1400" dirty="0"/>
                <a:t>3. Project management plan</a:t>
              </a:r>
            </a:p>
            <a:p>
              <a:r>
                <a:rPr lang="en-US" sz="1400" dirty="0"/>
                <a:t>updates</a:t>
              </a:r>
            </a:p>
            <a:p>
              <a:pPr lvl="1"/>
              <a:r>
                <a:rPr lang="en-US" sz="1400" dirty="0"/>
                <a:t>• Resource management plan</a:t>
              </a:r>
            </a:p>
            <a:p>
              <a:r>
                <a:rPr lang="en-US" sz="1400" dirty="0"/>
                <a:t>4. Project documents updates</a:t>
              </a:r>
            </a:p>
            <a:p>
              <a:pPr lvl="1"/>
              <a:r>
                <a:rPr lang="en-US" sz="1400" dirty="0"/>
                <a:t>• Lessons learned register</a:t>
              </a:r>
            </a:p>
            <a:p>
              <a:pPr lvl="1"/>
              <a:r>
                <a:rPr lang="en-US" sz="1400" dirty="0"/>
                <a:t>• Project schedule</a:t>
              </a:r>
            </a:p>
            <a:p>
              <a:pPr lvl="1"/>
              <a:r>
                <a:rPr lang="en-US" sz="1400" dirty="0"/>
                <a:t>• Project team assignments</a:t>
              </a:r>
            </a:p>
            <a:p>
              <a:pPr lvl="1"/>
              <a:r>
                <a:rPr lang="en-US" sz="1400" dirty="0"/>
                <a:t>• Resource calendars</a:t>
              </a:r>
            </a:p>
            <a:p>
              <a:pPr lvl="1"/>
              <a:r>
                <a:rPr lang="en-US" sz="1400" dirty="0"/>
                <a:t>• Team charter</a:t>
              </a:r>
            </a:p>
            <a:p>
              <a:r>
                <a:rPr lang="en-US" sz="1400" dirty="0"/>
                <a:t>5. Enterprise environmental</a:t>
              </a:r>
            </a:p>
            <a:p>
              <a:r>
                <a:rPr lang="en-US" sz="1400" dirty="0"/>
                <a:t>factors updates</a:t>
              </a:r>
            </a:p>
            <a:p>
              <a:r>
                <a:rPr lang="en-US" sz="1400" dirty="0"/>
                <a:t>6. Organizational process assets</a:t>
              </a:r>
            </a:p>
            <a:p>
              <a:r>
                <a:rPr lang="en-US" sz="1400" dirty="0"/>
                <a:t>updates</a:t>
              </a:r>
              <a:endParaRPr lang="en-US" sz="1300" b="0" kern="1200" dirty="0"/>
            </a:p>
          </p:txBody>
        </p:sp>
      </p:grpSp>
    </p:spTree>
    <p:extLst>
      <p:ext uri="{BB962C8B-B14F-4D97-AF65-F5344CB8AC3E}">
        <p14:creationId xmlns:p14="http://schemas.microsoft.com/office/powerpoint/2010/main" val="33931869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Develop Team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Output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14" name="Diagram 13"/>
          <p:cNvGraphicFramePr/>
          <p:nvPr>
            <p:extLst>
              <p:ext uri="{D42A27DB-BD31-4B8C-83A1-F6EECF244321}">
                <p14:modId xmlns:p14="http://schemas.microsoft.com/office/powerpoint/2010/main" val="2246445722"/>
              </p:ext>
            </p:extLst>
          </p:nvPr>
        </p:nvGraphicFramePr>
        <p:xfrm>
          <a:off x="2454287" y="814460"/>
          <a:ext cx="8690159" cy="4547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p:cNvGrpSpPr/>
          <p:nvPr/>
        </p:nvGrpSpPr>
        <p:grpSpPr>
          <a:xfrm>
            <a:off x="50639" y="814460"/>
            <a:ext cx="2242185" cy="5927534"/>
            <a:chOff x="50639" y="814460"/>
            <a:chExt cx="2242185" cy="5927534"/>
          </a:xfrm>
        </p:grpSpPr>
        <p:sp>
          <p:nvSpPr>
            <p:cNvPr id="19" name="Freeform 18"/>
            <p:cNvSpPr/>
            <p:nvPr/>
          </p:nvSpPr>
          <p:spPr>
            <a:xfrm>
              <a:off x="50639" y="814460"/>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20" name="Freeform 19"/>
            <p:cNvSpPr/>
            <p:nvPr/>
          </p:nvSpPr>
          <p:spPr>
            <a:xfrm>
              <a:off x="58549" y="1398089"/>
              <a:ext cx="2234275" cy="5343905"/>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Team performance</a:t>
              </a:r>
            </a:p>
            <a:p>
              <a:r>
                <a:rPr lang="en-US" sz="1400" dirty="0"/>
                <a:t>assessments</a:t>
              </a:r>
            </a:p>
            <a:p>
              <a:r>
                <a:rPr lang="en-US" sz="1400" dirty="0"/>
                <a:t>2. Change requests</a:t>
              </a:r>
            </a:p>
            <a:p>
              <a:r>
                <a:rPr lang="en-US" sz="1400" dirty="0"/>
                <a:t>3. Project management plan</a:t>
              </a:r>
            </a:p>
            <a:p>
              <a:r>
                <a:rPr lang="en-US" sz="1400" dirty="0"/>
                <a:t>updates</a:t>
              </a:r>
            </a:p>
            <a:p>
              <a:pPr lvl="1"/>
              <a:r>
                <a:rPr lang="en-US" sz="1400" dirty="0"/>
                <a:t>• Resource management plan</a:t>
              </a:r>
            </a:p>
            <a:p>
              <a:r>
                <a:rPr lang="en-US" sz="1400" dirty="0"/>
                <a:t>4. Project documents updates</a:t>
              </a:r>
            </a:p>
            <a:p>
              <a:pPr lvl="1"/>
              <a:r>
                <a:rPr lang="en-US" sz="1400" dirty="0"/>
                <a:t>• Lessons learned register</a:t>
              </a:r>
            </a:p>
            <a:p>
              <a:pPr lvl="1"/>
              <a:r>
                <a:rPr lang="en-US" sz="1400" dirty="0"/>
                <a:t>• Project schedule</a:t>
              </a:r>
            </a:p>
            <a:p>
              <a:pPr lvl="1"/>
              <a:r>
                <a:rPr lang="en-US" sz="1400" dirty="0"/>
                <a:t>• Project team assignments</a:t>
              </a:r>
            </a:p>
            <a:p>
              <a:pPr lvl="1"/>
              <a:r>
                <a:rPr lang="en-US" sz="1400" dirty="0"/>
                <a:t>• Resource calendars</a:t>
              </a:r>
            </a:p>
            <a:p>
              <a:pPr lvl="1"/>
              <a:r>
                <a:rPr lang="en-US" sz="1400" dirty="0"/>
                <a:t>• Team charter</a:t>
              </a:r>
            </a:p>
            <a:p>
              <a:r>
                <a:rPr lang="en-US" sz="1400" dirty="0"/>
                <a:t>5. Enterprise environmental</a:t>
              </a:r>
            </a:p>
            <a:p>
              <a:r>
                <a:rPr lang="en-US" sz="1400" dirty="0"/>
                <a:t>factors updates</a:t>
              </a:r>
            </a:p>
            <a:p>
              <a:r>
                <a:rPr lang="en-US" sz="1400" dirty="0"/>
                <a:t>6. Organizational process assets</a:t>
              </a:r>
            </a:p>
            <a:p>
              <a:r>
                <a:rPr lang="en-US" sz="1400" dirty="0"/>
                <a:t>updates</a:t>
              </a:r>
              <a:endParaRPr lang="en-US" sz="1300" b="0" kern="1200" dirty="0"/>
            </a:p>
          </p:txBody>
        </p:sp>
      </p:grpSp>
      <p:sp>
        <p:nvSpPr>
          <p:cNvPr id="2" name="Rectangle 1"/>
          <p:cNvSpPr/>
          <p:nvPr/>
        </p:nvSpPr>
        <p:spPr>
          <a:xfrm>
            <a:off x="2454287" y="1253885"/>
            <a:ext cx="9457026" cy="5632311"/>
          </a:xfrm>
          <a:prstGeom prst="rect">
            <a:avLst/>
          </a:prstGeom>
        </p:spPr>
        <p:txBody>
          <a:bodyPr wrap="square">
            <a:spAutoFit/>
          </a:bodyPr>
          <a:lstStyle/>
          <a:p>
            <a:r>
              <a:rPr lang="en-US" b="1" dirty="0"/>
              <a:t>Lessons learned register</a:t>
            </a:r>
          </a:p>
          <a:p>
            <a:r>
              <a:rPr lang="en-US" dirty="0" err="1"/>
              <a:t>Pelajaran</a:t>
            </a:r>
            <a:r>
              <a:rPr lang="en-US" dirty="0"/>
              <a:t> yang </a:t>
            </a:r>
            <a:r>
              <a:rPr lang="en-US" dirty="0" err="1"/>
              <a:t>dipelajari</a:t>
            </a:r>
            <a:r>
              <a:rPr lang="en-US" dirty="0"/>
              <a:t> </a:t>
            </a:r>
            <a:r>
              <a:rPr lang="en-US" dirty="0" err="1"/>
              <a:t>mendaftar</a:t>
            </a:r>
            <a:r>
              <a:rPr lang="en-US" dirty="0"/>
              <a:t>. </a:t>
            </a:r>
            <a:r>
              <a:rPr lang="en-US" dirty="0" err="1"/>
              <a:t>Daftar</a:t>
            </a:r>
            <a:r>
              <a:rPr lang="en-US" dirty="0"/>
              <a:t> </a:t>
            </a:r>
            <a:r>
              <a:rPr lang="en-US" dirty="0" err="1"/>
              <a:t>pelajaran</a:t>
            </a:r>
            <a:r>
              <a:rPr lang="en-US" dirty="0"/>
              <a:t> yang </a:t>
            </a:r>
            <a:r>
              <a:rPr lang="en-US" dirty="0" err="1"/>
              <a:t>didapat</a:t>
            </a:r>
            <a:r>
              <a:rPr lang="en-US" dirty="0"/>
              <a:t> </a:t>
            </a:r>
            <a:r>
              <a:rPr lang="en-US" dirty="0" err="1"/>
              <a:t>diperbarui</a:t>
            </a:r>
            <a:r>
              <a:rPr lang="en-US" dirty="0"/>
              <a:t> </a:t>
            </a:r>
            <a:r>
              <a:rPr lang="en-US" dirty="0" err="1"/>
              <a:t>dengan</a:t>
            </a:r>
            <a:r>
              <a:rPr lang="en-US" dirty="0"/>
              <a:t> </a:t>
            </a:r>
            <a:r>
              <a:rPr lang="en-US" dirty="0" err="1"/>
              <a:t>informasi</a:t>
            </a:r>
            <a:r>
              <a:rPr lang="en-US" dirty="0"/>
              <a:t> </a:t>
            </a:r>
            <a:r>
              <a:rPr lang="en-US" dirty="0" err="1"/>
              <a:t>tentang</a:t>
            </a:r>
            <a:r>
              <a:rPr lang="en-US" dirty="0"/>
              <a:t> </a:t>
            </a:r>
            <a:r>
              <a:rPr lang="en-US" dirty="0" err="1"/>
              <a:t>tantangan</a:t>
            </a:r>
            <a:r>
              <a:rPr lang="en-US" dirty="0"/>
              <a:t> yang </a:t>
            </a:r>
            <a:r>
              <a:rPr lang="en-US" dirty="0" err="1"/>
              <a:t>dihadapi</a:t>
            </a:r>
            <a:r>
              <a:rPr lang="en-US" dirty="0"/>
              <a:t> </a:t>
            </a:r>
            <a:r>
              <a:rPr lang="en-US" dirty="0" err="1"/>
              <a:t>dan</a:t>
            </a:r>
            <a:r>
              <a:rPr lang="en-US" dirty="0"/>
              <a:t> </a:t>
            </a:r>
            <a:r>
              <a:rPr lang="en-US" dirty="0" err="1"/>
              <a:t>bagaimana</a:t>
            </a:r>
            <a:r>
              <a:rPr lang="en-US" dirty="0"/>
              <a:t> </a:t>
            </a:r>
            <a:r>
              <a:rPr lang="en-US" dirty="0" err="1"/>
              <a:t>mereka</a:t>
            </a:r>
            <a:r>
              <a:rPr lang="en-US" dirty="0"/>
              <a:t> </a:t>
            </a:r>
            <a:r>
              <a:rPr lang="en-US" dirty="0" err="1"/>
              <a:t>dapat</a:t>
            </a:r>
            <a:r>
              <a:rPr lang="en-US" dirty="0"/>
              <a:t> </a:t>
            </a:r>
            <a:r>
              <a:rPr lang="en-US" dirty="0" err="1"/>
              <a:t>dihindari</a:t>
            </a:r>
            <a:r>
              <a:rPr lang="en-US" dirty="0"/>
              <a:t> </a:t>
            </a:r>
            <a:r>
              <a:rPr lang="en-US" dirty="0" err="1"/>
              <a:t>serta</a:t>
            </a:r>
            <a:r>
              <a:rPr lang="en-US" dirty="0"/>
              <a:t> </a:t>
            </a:r>
            <a:r>
              <a:rPr lang="en-US" dirty="0" err="1"/>
              <a:t>pendekatan</a:t>
            </a:r>
            <a:r>
              <a:rPr lang="en-US" dirty="0"/>
              <a:t> yang </a:t>
            </a:r>
            <a:r>
              <a:rPr lang="en-US" dirty="0" err="1"/>
              <a:t>bekerja</a:t>
            </a:r>
            <a:r>
              <a:rPr lang="en-US" dirty="0"/>
              <a:t> </a:t>
            </a:r>
            <a:r>
              <a:rPr lang="en-US" dirty="0" err="1"/>
              <a:t>dengan</a:t>
            </a:r>
            <a:r>
              <a:rPr lang="en-US" dirty="0"/>
              <a:t> </a:t>
            </a:r>
            <a:r>
              <a:rPr lang="en-US" dirty="0" err="1"/>
              <a:t>baik</a:t>
            </a:r>
            <a:r>
              <a:rPr lang="en-US" dirty="0"/>
              <a:t> </a:t>
            </a:r>
            <a:r>
              <a:rPr lang="en-US" dirty="0" err="1"/>
              <a:t>untuk</a:t>
            </a:r>
            <a:r>
              <a:rPr lang="en-US" dirty="0"/>
              <a:t> </a:t>
            </a:r>
            <a:r>
              <a:rPr lang="en-US" dirty="0" err="1"/>
              <a:t>pengembangan</a:t>
            </a:r>
            <a:r>
              <a:rPr lang="en-US" dirty="0"/>
              <a:t> </a:t>
            </a:r>
            <a:r>
              <a:rPr lang="en-US" dirty="0" err="1"/>
              <a:t>tim.</a:t>
            </a:r>
            <a:endParaRPr lang="en-US" dirty="0"/>
          </a:p>
          <a:p>
            <a:endParaRPr lang="en-US" dirty="0"/>
          </a:p>
          <a:p>
            <a:r>
              <a:rPr lang="en-US" b="1" dirty="0"/>
              <a:t>Project schedule</a:t>
            </a:r>
          </a:p>
          <a:p>
            <a:r>
              <a:rPr lang="en-US" dirty="0" err="1"/>
              <a:t>Jadwal</a:t>
            </a:r>
            <a:r>
              <a:rPr lang="en-US" dirty="0"/>
              <a:t> </a:t>
            </a:r>
            <a:r>
              <a:rPr lang="en-US" dirty="0" err="1"/>
              <a:t>proyek</a:t>
            </a:r>
            <a:r>
              <a:rPr lang="en-US" dirty="0"/>
              <a:t>. </a:t>
            </a:r>
            <a:r>
              <a:rPr lang="en-US" dirty="0" err="1"/>
              <a:t>Kegiatan</a:t>
            </a:r>
            <a:r>
              <a:rPr lang="en-US" dirty="0"/>
              <a:t> </a:t>
            </a:r>
            <a:r>
              <a:rPr lang="en-US" dirty="0" err="1"/>
              <a:t>untuk</a:t>
            </a:r>
            <a:r>
              <a:rPr lang="en-US" dirty="0"/>
              <a:t> </a:t>
            </a:r>
            <a:r>
              <a:rPr lang="en-US" dirty="0" err="1"/>
              <a:t>mengembangkan</a:t>
            </a:r>
            <a:r>
              <a:rPr lang="en-US" dirty="0"/>
              <a:t> </a:t>
            </a:r>
            <a:r>
              <a:rPr lang="en-US" dirty="0" err="1"/>
              <a:t>tim</a:t>
            </a:r>
            <a:r>
              <a:rPr lang="en-US" dirty="0"/>
              <a:t> </a:t>
            </a:r>
            <a:r>
              <a:rPr lang="en-US" dirty="0" err="1"/>
              <a:t>proyek</a:t>
            </a:r>
            <a:r>
              <a:rPr lang="en-US" dirty="0"/>
              <a:t> </a:t>
            </a:r>
            <a:r>
              <a:rPr lang="en-US" dirty="0" err="1"/>
              <a:t>dapat</a:t>
            </a:r>
            <a:r>
              <a:rPr lang="en-US" dirty="0"/>
              <a:t> </a:t>
            </a:r>
            <a:r>
              <a:rPr lang="en-US" dirty="0" err="1"/>
              <a:t>mengakibatkan</a:t>
            </a:r>
            <a:r>
              <a:rPr lang="en-US" dirty="0"/>
              <a:t> </a:t>
            </a:r>
            <a:r>
              <a:rPr lang="en-US" dirty="0" err="1"/>
              <a:t>perubahan</a:t>
            </a:r>
            <a:r>
              <a:rPr lang="en-US" dirty="0"/>
              <a:t> </a:t>
            </a:r>
            <a:r>
              <a:rPr lang="en-US" dirty="0" err="1"/>
              <a:t>pada</a:t>
            </a:r>
            <a:r>
              <a:rPr lang="en-US" dirty="0"/>
              <a:t> </a:t>
            </a:r>
            <a:r>
              <a:rPr lang="en-US" dirty="0" err="1"/>
              <a:t>jadwal</a:t>
            </a:r>
            <a:r>
              <a:rPr lang="en-US" dirty="0"/>
              <a:t> </a:t>
            </a:r>
            <a:r>
              <a:rPr lang="en-US" dirty="0" err="1"/>
              <a:t>proyek</a:t>
            </a:r>
            <a:r>
              <a:rPr lang="en-US" dirty="0"/>
              <a:t>.</a:t>
            </a:r>
          </a:p>
          <a:p>
            <a:endParaRPr lang="en-US" dirty="0"/>
          </a:p>
          <a:p>
            <a:r>
              <a:rPr lang="en-US" b="1" dirty="0"/>
              <a:t>Project team assignments</a:t>
            </a:r>
          </a:p>
          <a:p>
            <a:r>
              <a:rPr lang="en-US" dirty="0" err="1"/>
              <a:t>Penugasan</a:t>
            </a:r>
            <a:r>
              <a:rPr lang="en-US" dirty="0"/>
              <a:t> </a:t>
            </a:r>
            <a:r>
              <a:rPr lang="en-US" dirty="0" err="1"/>
              <a:t>tim</a:t>
            </a:r>
            <a:r>
              <a:rPr lang="en-US" dirty="0"/>
              <a:t> </a:t>
            </a:r>
            <a:r>
              <a:rPr lang="en-US" dirty="0" err="1"/>
              <a:t>proyek</a:t>
            </a:r>
            <a:r>
              <a:rPr lang="en-US" dirty="0"/>
              <a:t>. </a:t>
            </a:r>
            <a:r>
              <a:rPr lang="en-US" dirty="0" err="1"/>
              <a:t>Ketika</a:t>
            </a:r>
            <a:r>
              <a:rPr lang="en-US" dirty="0"/>
              <a:t> </a:t>
            </a:r>
            <a:r>
              <a:rPr lang="en-US" dirty="0" err="1"/>
              <a:t>pengembangan</a:t>
            </a:r>
            <a:r>
              <a:rPr lang="en-US" dirty="0"/>
              <a:t> </a:t>
            </a:r>
            <a:r>
              <a:rPr lang="en-US" dirty="0" err="1"/>
              <a:t>tim</a:t>
            </a:r>
            <a:r>
              <a:rPr lang="en-US" dirty="0"/>
              <a:t> </a:t>
            </a:r>
            <a:r>
              <a:rPr lang="en-US" dirty="0" err="1"/>
              <a:t>menghasilkan</a:t>
            </a:r>
            <a:r>
              <a:rPr lang="en-US" dirty="0"/>
              <a:t> </a:t>
            </a:r>
            <a:r>
              <a:rPr lang="en-US" dirty="0" err="1"/>
              <a:t>perubahan</a:t>
            </a:r>
            <a:r>
              <a:rPr lang="en-US" dirty="0"/>
              <a:t> </a:t>
            </a:r>
            <a:r>
              <a:rPr lang="en-US" dirty="0" err="1"/>
              <a:t>untuk</a:t>
            </a:r>
            <a:r>
              <a:rPr lang="en-US" dirty="0"/>
              <a:t> </a:t>
            </a:r>
            <a:r>
              <a:rPr lang="en-US" dirty="0" err="1"/>
              <a:t>menyetujui</a:t>
            </a:r>
            <a:r>
              <a:rPr lang="en-US" dirty="0"/>
              <a:t> </a:t>
            </a:r>
            <a:r>
              <a:rPr lang="en-US" dirty="0" err="1"/>
              <a:t>penugasan</a:t>
            </a:r>
            <a:r>
              <a:rPr lang="en-US" dirty="0"/>
              <a:t>, </a:t>
            </a:r>
            <a:r>
              <a:rPr lang="en-US" dirty="0" err="1"/>
              <a:t>perubahan</a:t>
            </a:r>
            <a:r>
              <a:rPr lang="en-US" dirty="0"/>
              <a:t> </a:t>
            </a:r>
            <a:r>
              <a:rPr lang="en-US" dirty="0" err="1"/>
              <a:t>ini</a:t>
            </a:r>
            <a:r>
              <a:rPr lang="en-US" dirty="0"/>
              <a:t> </a:t>
            </a:r>
            <a:r>
              <a:rPr lang="en-US" dirty="0" err="1"/>
              <a:t>dicatat</a:t>
            </a:r>
            <a:r>
              <a:rPr lang="en-US" dirty="0"/>
              <a:t> </a:t>
            </a:r>
            <a:r>
              <a:rPr lang="en-US" dirty="0" err="1"/>
              <a:t>dalam</a:t>
            </a:r>
            <a:r>
              <a:rPr lang="en-US" dirty="0"/>
              <a:t> </a:t>
            </a:r>
            <a:r>
              <a:rPr lang="en-US" dirty="0" err="1"/>
              <a:t>dokumentasi</a:t>
            </a:r>
            <a:r>
              <a:rPr lang="en-US" dirty="0"/>
              <a:t> </a:t>
            </a:r>
            <a:r>
              <a:rPr lang="en-US" dirty="0" err="1"/>
              <a:t>penugasan</a:t>
            </a:r>
            <a:r>
              <a:rPr lang="en-US" dirty="0"/>
              <a:t> </a:t>
            </a:r>
            <a:r>
              <a:rPr lang="en-US" dirty="0" err="1"/>
              <a:t>tim</a:t>
            </a:r>
            <a:r>
              <a:rPr lang="en-US" dirty="0"/>
              <a:t> </a:t>
            </a:r>
            <a:r>
              <a:rPr lang="en-US" dirty="0" err="1"/>
              <a:t>proyek</a:t>
            </a:r>
            <a:r>
              <a:rPr lang="en-US" dirty="0"/>
              <a:t>.</a:t>
            </a:r>
          </a:p>
          <a:p>
            <a:endParaRPr lang="en-US" dirty="0"/>
          </a:p>
          <a:p>
            <a:r>
              <a:rPr lang="en-US" b="1" dirty="0"/>
              <a:t>Resource calendars</a:t>
            </a:r>
          </a:p>
          <a:p>
            <a:r>
              <a:rPr lang="en-US" dirty="0" err="1"/>
              <a:t>Kalender</a:t>
            </a:r>
            <a:r>
              <a:rPr lang="en-US" dirty="0"/>
              <a:t> </a:t>
            </a:r>
            <a:r>
              <a:rPr lang="en-US" dirty="0" err="1"/>
              <a:t>sumber</a:t>
            </a:r>
            <a:r>
              <a:rPr lang="en-US" dirty="0"/>
              <a:t> </a:t>
            </a:r>
            <a:r>
              <a:rPr lang="en-US" dirty="0" err="1"/>
              <a:t>daya</a:t>
            </a:r>
            <a:r>
              <a:rPr lang="en-US" dirty="0"/>
              <a:t>. </a:t>
            </a:r>
            <a:r>
              <a:rPr lang="en-US" dirty="0" err="1"/>
              <a:t>Kalender</a:t>
            </a:r>
            <a:r>
              <a:rPr lang="en-US" dirty="0"/>
              <a:t> </a:t>
            </a:r>
            <a:r>
              <a:rPr lang="en-US" dirty="0" err="1"/>
              <a:t>sumber</a:t>
            </a:r>
            <a:r>
              <a:rPr lang="en-US" dirty="0"/>
              <a:t> </a:t>
            </a:r>
            <a:r>
              <a:rPr lang="en-US" dirty="0" err="1"/>
              <a:t>daya</a:t>
            </a:r>
            <a:r>
              <a:rPr lang="en-US" dirty="0"/>
              <a:t> </a:t>
            </a:r>
            <a:r>
              <a:rPr lang="en-US" dirty="0" err="1"/>
              <a:t>diperbarui</a:t>
            </a:r>
            <a:r>
              <a:rPr lang="en-US" dirty="0"/>
              <a:t> </a:t>
            </a:r>
            <a:r>
              <a:rPr lang="en-US" dirty="0" err="1"/>
              <a:t>untuk</a:t>
            </a:r>
            <a:r>
              <a:rPr lang="en-US" dirty="0"/>
              <a:t> </a:t>
            </a:r>
            <a:r>
              <a:rPr lang="en-US" dirty="0" err="1"/>
              <a:t>mencerminkan</a:t>
            </a:r>
            <a:r>
              <a:rPr lang="en-US" dirty="0"/>
              <a:t> </a:t>
            </a:r>
            <a:r>
              <a:rPr lang="en-US" dirty="0" err="1"/>
              <a:t>ketersediaan</a:t>
            </a:r>
            <a:r>
              <a:rPr lang="en-US" dirty="0"/>
              <a:t> </a:t>
            </a:r>
            <a:r>
              <a:rPr lang="en-US" dirty="0" err="1"/>
              <a:t>sumber</a:t>
            </a:r>
            <a:r>
              <a:rPr lang="en-US" dirty="0"/>
              <a:t> </a:t>
            </a:r>
            <a:r>
              <a:rPr lang="en-US" dirty="0" err="1"/>
              <a:t>daya</a:t>
            </a:r>
            <a:r>
              <a:rPr lang="en-US" dirty="0"/>
              <a:t> </a:t>
            </a:r>
            <a:r>
              <a:rPr lang="en-US" dirty="0" err="1"/>
              <a:t>untuk</a:t>
            </a:r>
            <a:r>
              <a:rPr lang="en-US" dirty="0"/>
              <a:t> </a:t>
            </a:r>
            <a:r>
              <a:rPr lang="en-US" dirty="0" err="1"/>
              <a:t>proyek</a:t>
            </a:r>
            <a:r>
              <a:rPr lang="en-US" dirty="0"/>
              <a:t>.</a:t>
            </a:r>
          </a:p>
          <a:p>
            <a:endParaRPr lang="en-US" dirty="0"/>
          </a:p>
          <a:p>
            <a:r>
              <a:rPr lang="en-US" b="1" dirty="0"/>
              <a:t>Team charter</a:t>
            </a:r>
          </a:p>
          <a:p>
            <a:r>
              <a:rPr lang="en-US" dirty="0" err="1"/>
              <a:t>Piagam</a:t>
            </a:r>
            <a:r>
              <a:rPr lang="en-US" dirty="0"/>
              <a:t> </a:t>
            </a:r>
            <a:r>
              <a:rPr lang="en-US" dirty="0" err="1"/>
              <a:t>tim</a:t>
            </a:r>
            <a:r>
              <a:rPr lang="en-US" dirty="0"/>
              <a:t> </a:t>
            </a:r>
            <a:r>
              <a:rPr lang="en-US" dirty="0" err="1"/>
              <a:t>dapat</a:t>
            </a:r>
            <a:r>
              <a:rPr lang="en-US" dirty="0"/>
              <a:t> </a:t>
            </a:r>
            <a:r>
              <a:rPr lang="en-US" dirty="0" err="1"/>
              <a:t>diperbarui</a:t>
            </a:r>
            <a:r>
              <a:rPr lang="en-US" dirty="0"/>
              <a:t> </a:t>
            </a:r>
            <a:r>
              <a:rPr lang="en-US" dirty="0" err="1"/>
              <a:t>untuk</a:t>
            </a:r>
            <a:r>
              <a:rPr lang="en-US" dirty="0"/>
              <a:t> </a:t>
            </a:r>
            <a:r>
              <a:rPr lang="en-US" dirty="0" err="1"/>
              <a:t>mencerminkan</a:t>
            </a:r>
            <a:r>
              <a:rPr lang="en-US" dirty="0"/>
              <a:t> </a:t>
            </a:r>
            <a:r>
              <a:rPr lang="en-US" dirty="0" err="1"/>
              <a:t>perubahan</a:t>
            </a:r>
            <a:r>
              <a:rPr lang="en-US" dirty="0"/>
              <a:t> </a:t>
            </a:r>
            <a:r>
              <a:rPr lang="en-US" dirty="0" err="1"/>
              <a:t>pada</a:t>
            </a:r>
            <a:r>
              <a:rPr lang="en-US" dirty="0"/>
              <a:t> </a:t>
            </a:r>
            <a:r>
              <a:rPr lang="en-US" dirty="0" err="1"/>
              <a:t>pedoman</a:t>
            </a:r>
            <a:r>
              <a:rPr lang="en-US" dirty="0"/>
              <a:t> </a:t>
            </a:r>
            <a:r>
              <a:rPr lang="en-US" dirty="0" err="1"/>
              <a:t>operasi</a:t>
            </a:r>
            <a:r>
              <a:rPr lang="en-US" dirty="0"/>
              <a:t> </a:t>
            </a:r>
            <a:r>
              <a:rPr lang="en-US" dirty="0" err="1"/>
              <a:t>tim</a:t>
            </a:r>
            <a:r>
              <a:rPr lang="en-US" dirty="0"/>
              <a:t> yang </a:t>
            </a:r>
            <a:r>
              <a:rPr lang="en-US" dirty="0" err="1"/>
              <a:t>disepakati</a:t>
            </a:r>
            <a:r>
              <a:rPr lang="en-US" dirty="0"/>
              <a:t> yang </a:t>
            </a:r>
            <a:r>
              <a:rPr lang="en-US" dirty="0" err="1"/>
              <a:t>dihasilkan</a:t>
            </a:r>
            <a:r>
              <a:rPr lang="en-US" dirty="0"/>
              <a:t> </a:t>
            </a:r>
            <a:r>
              <a:rPr lang="en-US" dirty="0" err="1"/>
              <a:t>dari</a:t>
            </a:r>
            <a:r>
              <a:rPr lang="en-US" dirty="0"/>
              <a:t> </a:t>
            </a:r>
            <a:r>
              <a:rPr lang="en-US" dirty="0" err="1"/>
              <a:t>pengembangan</a:t>
            </a:r>
            <a:r>
              <a:rPr lang="en-US" dirty="0"/>
              <a:t> </a:t>
            </a:r>
            <a:r>
              <a:rPr lang="en-US" dirty="0" err="1"/>
              <a:t>tim.</a:t>
            </a:r>
            <a:endParaRPr lang="en-US" dirty="0"/>
          </a:p>
        </p:txBody>
      </p:sp>
    </p:spTree>
    <p:extLst>
      <p:ext uri="{BB962C8B-B14F-4D97-AF65-F5344CB8AC3E}">
        <p14:creationId xmlns:p14="http://schemas.microsoft.com/office/powerpoint/2010/main" val="17972497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Develop Team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Output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14" name="Diagram 13"/>
          <p:cNvGraphicFramePr/>
          <p:nvPr>
            <p:extLst>
              <p:ext uri="{D42A27DB-BD31-4B8C-83A1-F6EECF244321}">
                <p14:modId xmlns:p14="http://schemas.microsoft.com/office/powerpoint/2010/main" val="388938315"/>
              </p:ext>
            </p:extLst>
          </p:nvPr>
        </p:nvGraphicFramePr>
        <p:xfrm>
          <a:off x="2965028" y="1050878"/>
          <a:ext cx="8690159"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8" name="Group 17"/>
          <p:cNvGrpSpPr/>
          <p:nvPr/>
        </p:nvGrpSpPr>
        <p:grpSpPr>
          <a:xfrm>
            <a:off x="50639" y="814460"/>
            <a:ext cx="2242185" cy="5927534"/>
            <a:chOff x="50639" y="814460"/>
            <a:chExt cx="2242185" cy="5927534"/>
          </a:xfrm>
        </p:grpSpPr>
        <p:sp>
          <p:nvSpPr>
            <p:cNvPr id="19" name="Freeform 18"/>
            <p:cNvSpPr/>
            <p:nvPr/>
          </p:nvSpPr>
          <p:spPr>
            <a:xfrm>
              <a:off x="50639" y="814460"/>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20" name="Freeform 19"/>
            <p:cNvSpPr/>
            <p:nvPr/>
          </p:nvSpPr>
          <p:spPr>
            <a:xfrm>
              <a:off x="58549" y="1398089"/>
              <a:ext cx="2234275" cy="5343905"/>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Team performance</a:t>
              </a:r>
            </a:p>
            <a:p>
              <a:r>
                <a:rPr lang="en-US" sz="1400" dirty="0"/>
                <a:t>assessments</a:t>
              </a:r>
            </a:p>
            <a:p>
              <a:r>
                <a:rPr lang="en-US" sz="1400" dirty="0"/>
                <a:t>2. Change requests</a:t>
              </a:r>
            </a:p>
            <a:p>
              <a:r>
                <a:rPr lang="en-US" sz="1400" dirty="0"/>
                <a:t>3. Project management plan</a:t>
              </a:r>
            </a:p>
            <a:p>
              <a:r>
                <a:rPr lang="en-US" sz="1400" dirty="0"/>
                <a:t>updates</a:t>
              </a:r>
            </a:p>
            <a:p>
              <a:pPr lvl="1"/>
              <a:r>
                <a:rPr lang="en-US" sz="1400" dirty="0"/>
                <a:t>• Resource management plan</a:t>
              </a:r>
            </a:p>
            <a:p>
              <a:r>
                <a:rPr lang="en-US" sz="1400" dirty="0"/>
                <a:t>4. Project documents updates</a:t>
              </a:r>
            </a:p>
            <a:p>
              <a:pPr lvl="1"/>
              <a:r>
                <a:rPr lang="en-US" sz="1400" dirty="0"/>
                <a:t>• Lessons learned register</a:t>
              </a:r>
            </a:p>
            <a:p>
              <a:pPr lvl="1"/>
              <a:r>
                <a:rPr lang="en-US" sz="1400" dirty="0"/>
                <a:t>• Project schedule</a:t>
              </a:r>
            </a:p>
            <a:p>
              <a:pPr lvl="1"/>
              <a:r>
                <a:rPr lang="en-US" sz="1400" dirty="0"/>
                <a:t>• Project team assignments</a:t>
              </a:r>
            </a:p>
            <a:p>
              <a:pPr lvl="1"/>
              <a:r>
                <a:rPr lang="en-US" sz="1400" dirty="0"/>
                <a:t>• Resource calendars</a:t>
              </a:r>
            </a:p>
            <a:p>
              <a:pPr lvl="1"/>
              <a:r>
                <a:rPr lang="en-US" sz="1400" dirty="0"/>
                <a:t>• Team charter</a:t>
              </a:r>
            </a:p>
            <a:p>
              <a:r>
                <a:rPr lang="en-US" sz="1400" dirty="0"/>
                <a:t>5. Enterprise environmental</a:t>
              </a:r>
            </a:p>
            <a:p>
              <a:r>
                <a:rPr lang="en-US" sz="1400" dirty="0"/>
                <a:t>factors updates</a:t>
              </a:r>
            </a:p>
            <a:p>
              <a:r>
                <a:rPr lang="en-US" sz="1400" dirty="0"/>
                <a:t>6. Organizational process assets</a:t>
              </a:r>
            </a:p>
            <a:p>
              <a:r>
                <a:rPr lang="en-US" sz="1400" dirty="0"/>
                <a:t>updates</a:t>
              </a:r>
              <a:endParaRPr lang="en-US" sz="1300" b="0" kern="1200" dirty="0"/>
            </a:p>
          </p:txBody>
        </p:sp>
      </p:grpSp>
    </p:spTree>
    <p:extLst>
      <p:ext uri="{BB962C8B-B14F-4D97-AF65-F5344CB8AC3E}">
        <p14:creationId xmlns:p14="http://schemas.microsoft.com/office/powerpoint/2010/main" val="35775932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528429"/>
          </a:xfrm>
          <a:prstGeom prst="rect">
            <a:avLst/>
          </a:prstGeom>
          <a:solidFill>
            <a:schemeClr val="accent1"/>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defTabSz="889000">
              <a:lnSpc>
                <a:spcPct val="90000"/>
              </a:lnSpc>
              <a:spcAft>
                <a:spcPct val="35000"/>
              </a:spcAft>
            </a:pPr>
            <a:r>
              <a:rPr lang="en-US" sz="3200" b="1" dirty="0"/>
              <a:t>Manage Team</a:t>
            </a:r>
          </a:p>
        </p:txBody>
      </p:sp>
      <p:sp>
        <p:nvSpPr>
          <p:cNvPr id="21" name="Rounded Rectangle 20"/>
          <p:cNvSpPr/>
          <p:nvPr/>
        </p:nvSpPr>
        <p:spPr>
          <a:xfrm>
            <a:off x="374240" y="1585456"/>
            <a:ext cx="1778127" cy="1602720"/>
          </a:xfrm>
          <a:prstGeom prst="roundRect">
            <a:avLst>
              <a:gd name="adj" fmla="val 10000"/>
            </a:avLst>
          </a:prstGeom>
          <a:blipFill>
            <a:blip r:embed="rId2" cstate="print">
              <a:extLst>
                <a:ext uri="{28A0092B-C50C-407E-A947-70E740481C1C}">
                  <a14:useLocalDpi xmlns:a14="http://schemas.microsoft.com/office/drawing/2010/main" val="0"/>
                </a:ext>
              </a:extLst>
            </a:blip>
            <a:srcRect/>
            <a:stretch>
              <a:fillRect l="-26000" r="-26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2" name="Freeform 21"/>
          <p:cNvSpPr/>
          <p:nvPr/>
        </p:nvSpPr>
        <p:spPr>
          <a:xfrm>
            <a:off x="713327" y="2593939"/>
            <a:ext cx="1468237" cy="771374"/>
          </a:xfrm>
          <a:custGeom>
            <a:avLst/>
            <a:gdLst>
              <a:gd name="connsiteX0" fmla="*/ 0 w 1468237"/>
              <a:gd name="connsiteY0" fmla="*/ 88313 h 883125"/>
              <a:gd name="connsiteX1" fmla="*/ 88313 w 1468237"/>
              <a:gd name="connsiteY1" fmla="*/ 0 h 883125"/>
              <a:gd name="connsiteX2" fmla="*/ 1379925 w 1468237"/>
              <a:gd name="connsiteY2" fmla="*/ 0 h 883125"/>
              <a:gd name="connsiteX3" fmla="*/ 1468238 w 1468237"/>
              <a:gd name="connsiteY3" fmla="*/ 88313 h 883125"/>
              <a:gd name="connsiteX4" fmla="*/ 1468237 w 1468237"/>
              <a:gd name="connsiteY4" fmla="*/ 794813 h 883125"/>
              <a:gd name="connsiteX5" fmla="*/ 1379924 w 1468237"/>
              <a:gd name="connsiteY5" fmla="*/ 883126 h 883125"/>
              <a:gd name="connsiteX6" fmla="*/ 88313 w 1468237"/>
              <a:gd name="connsiteY6" fmla="*/ 883125 h 883125"/>
              <a:gd name="connsiteX7" fmla="*/ 0 w 1468237"/>
              <a:gd name="connsiteY7" fmla="*/ 794812 h 883125"/>
              <a:gd name="connsiteX8" fmla="*/ 0 w 1468237"/>
              <a:gd name="connsiteY8" fmla="*/ 88313 h 8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237" h="883125">
                <a:moveTo>
                  <a:pt x="0" y="88313"/>
                </a:moveTo>
                <a:cubicBezTo>
                  <a:pt x="0" y="39539"/>
                  <a:pt x="39539" y="0"/>
                  <a:pt x="88313" y="0"/>
                </a:cubicBezTo>
                <a:lnTo>
                  <a:pt x="1379925" y="0"/>
                </a:lnTo>
                <a:cubicBezTo>
                  <a:pt x="1428699" y="0"/>
                  <a:pt x="1468238" y="39539"/>
                  <a:pt x="1468238" y="88313"/>
                </a:cubicBezTo>
                <a:cubicBezTo>
                  <a:pt x="1468238" y="323813"/>
                  <a:pt x="1468237" y="559313"/>
                  <a:pt x="1468237" y="794813"/>
                </a:cubicBezTo>
                <a:cubicBezTo>
                  <a:pt x="1468237" y="843587"/>
                  <a:pt x="1428698" y="883126"/>
                  <a:pt x="1379924" y="883126"/>
                </a:cubicBezTo>
                <a:lnTo>
                  <a:pt x="88313" y="883125"/>
                </a:lnTo>
                <a:cubicBezTo>
                  <a:pt x="39539" y="883125"/>
                  <a:pt x="0" y="843586"/>
                  <a:pt x="0" y="794812"/>
                </a:cubicBezTo>
                <a:lnTo>
                  <a:pt x="0" y="88313"/>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2066" tIns="102066" rIns="102066" bIns="102066" numCol="1" spcCol="1270" anchor="ctr" anchorCtr="0">
            <a:noAutofit/>
          </a:bodyPr>
          <a:lstStyle/>
          <a:p>
            <a:pPr lvl="0" algn="ctr" defTabSz="889000">
              <a:lnSpc>
                <a:spcPct val="90000"/>
              </a:lnSpc>
              <a:spcBef>
                <a:spcPct val="0"/>
              </a:spcBef>
              <a:spcAft>
                <a:spcPct val="35000"/>
              </a:spcAft>
            </a:pPr>
            <a:r>
              <a:rPr lang="en-US" sz="2000" kern="1200" dirty="0"/>
              <a:t>Initiating</a:t>
            </a:r>
          </a:p>
        </p:txBody>
      </p:sp>
      <p:sp>
        <p:nvSpPr>
          <p:cNvPr id="23" name="Freeform 22"/>
          <p:cNvSpPr/>
          <p:nvPr/>
        </p:nvSpPr>
        <p:spPr>
          <a:xfrm rot="21596787">
            <a:off x="2316022" y="2267187"/>
            <a:ext cx="163654" cy="237406"/>
          </a:xfrm>
          <a:custGeom>
            <a:avLst/>
            <a:gdLst>
              <a:gd name="connsiteX0" fmla="*/ 0 w 163654"/>
              <a:gd name="connsiteY0" fmla="*/ 54360 h 271800"/>
              <a:gd name="connsiteX1" fmla="*/ 81827 w 163654"/>
              <a:gd name="connsiteY1" fmla="*/ 54360 h 271800"/>
              <a:gd name="connsiteX2" fmla="*/ 81827 w 163654"/>
              <a:gd name="connsiteY2" fmla="*/ 0 h 271800"/>
              <a:gd name="connsiteX3" fmla="*/ 163654 w 163654"/>
              <a:gd name="connsiteY3" fmla="*/ 135900 h 271800"/>
              <a:gd name="connsiteX4" fmla="*/ 81827 w 163654"/>
              <a:gd name="connsiteY4" fmla="*/ 271800 h 271800"/>
              <a:gd name="connsiteX5" fmla="*/ 81827 w 163654"/>
              <a:gd name="connsiteY5" fmla="*/ 217440 h 271800"/>
              <a:gd name="connsiteX6" fmla="*/ 0 w 163654"/>
              <a:gd name="connsiteY6" fmla="*/ 217440 h 271800"/>
              <a:gd name="connsiteX7" fmla="*/ 0 w 163654"/>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54" h="271800">
                <a:moveTo>
                  <a:pt x="0" y="54360"/>
                </a:moveTo>
                <a:lnTo>
                  <a:pt x="81827" y="54360"/>
                </a:lnTo>
                <a:lnTo>
                  <a:pt x="81827" y="0"/>
                </a:lnTo>
                <a:lnTo>
                  <a:pt x="163654" y="135900"/>
                </a:lnTo>
                <a:lnTo>
                  <a:pt x="81827" y="271800"/>
                </a:lnTo>
                <a:lnTo>
                  <a:pt x="81827"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49096"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24" name="Rounded Rectangle 23"/>
          <p:cNvSpPr/>
          <p:nvPr/>
        </p:nvSpPr>
        <p:spPr>
          <a:xfrm>
            <a:off x="2619952" y="1616801"/>
            <a:ext cx="1825670" cy="1536326"/>
          </a:xfrm>
          <a:prstGeom prst="roundRect">
            <a:avLst>
              <a:gd name="adj" fmla="val 10000"/>
            </a:avLst>
          </a:prstGeom>
          <a:blipFill>
            <a:blip r:embed="rId3">
              <a:extLst>
                <a:ext uri="{28A0092B-C50C-407E-A947-70E740481C1C}">
                  <a14:useLocalDpi xmlns:a14="http://schemas.microsoft.com/office/drawing/2010/main" val="0"/>
                </a:ext>
              </a:extLst>
            </a:blip>
            <a:srcRect/>
            <a:stretch>
              <a:fillRect l="-4000" r="-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5" name="Freeform 24"/>
          <p:cNvSpPr/>
          <p:nvPr/>
        </p:nvSpPr>
        <p:spPr>
          <a:xfrm>
            <a:off x="2793092" y="2630174"/>
            <a:ext cx="1827401" cy="712389"/>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2000" kern="1200" dirty="0"/>
              <a:t>Planning</a:t>
            </a:r>
          </a:p>
        </p:txBody>
      </p:sp>
      <p:sp>
        <p:nvSpPr>
          <p:cNvPr id="26" name="Freeform 25"/>
          <p:cNvSpPr/>
          <p:nvPr/>
        </p:nvSpPr>
        <p:spPr>
          <a:xfrm rot="28475">
            <a:off x="4663806" y="2275233"/>
            <a:ext cx="218195" cy="237406"/>
          </a:xfrm>
          <a:custGeom>
            <a:avLst/>
            <a:gdLst>
              <a:gd name="connsiteX0" fmla="*/ 0 w 218195"/>
              <a:gd name="connsiteY0" fmla="*/ 54360 h 271800"/>
              <a:gd name="connsiteX1" fmla="*/ 109098 w 218195"/>
              <a:gd name="connsiteY1" fmla="*/ 54360 h 271800"/>
              <a:gd name="connsiteX2" fmla="*/ 109098 w 218195"/>
              <a:gd name="connsiteY2" fmla="*/ 0 h 271800"/>
              <a:gd name="connsiteX3" fmla="*/ 218195 w 218195"/>
              <a:gd name="connsiteY3" fmla="*/ 135900 h 271800"/>
              <a:gd name="connsiteX4" fmla="*/ 109098 w 218195"/>
              <a:gd name="connsiteY4" fmla="*/ 271800 h 271800"/>
              <a:gd name="connsiteX5" fmla="*/ 109098 w 218195"/>
              <a:gd name="connsiteY5" fmla="*/ 217440 h 271800"/>
              <a:gd name="connsiteX6" fmla="*/ 0 w 218195"/>
              <a:gd name="connsiteY6" fmla="*/ 217440 h 271800"/>
              <a:gd name="connsiteX7" fmla="*/ 0 w 218195"/>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195" h="271800">
                <a:moveTo>
                  <a:pt x="0" y="54360"/>
                </a:moveTo>
                <a:lnTo>
                  <a:pt x="109098" y="54360"/>
                </a:lnTo>
                <a:lnTo>
                  <a:pt x="109098" y="0"/>
                </a:lnTo>
                <a:lnTo>
                  <a:pt x="218195" y="135900"/>
                </a:lnTo>
                <a:lnTo>
                  <a:pt x="109098" y="271800"/>
                </a:lnTo>
                <a:lnTo>
                  <a:pt x="109098"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65458"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27" name="Rounded Rectangle 26"/>
          <p:cNvSpPr/>
          <p:nvPr/>
        </p:nvSpPr>
        <p:spPr>
          <a:xfrm>
            <a:off x="5069016" y="1598123"/>
            <a:ext cx="1608873" cy="1607552"/>
          </a:xfrm>
          <a:prstGeom prst="roundRect">
            <a:avLst>
              <a:gd name="adj" fmla="val 10000"/>
            </a:avLst>
          </a:prstGeom>
          <a:blipFill>
            <a:blip r:embed="rId4">
              <a:extLst>
                <a:ext uri="{28A0092B-C50C-407E-A947-70E740481C1C}">
                  <a14:useLocalDpi xmlns:a14="http://schemas.microsoft.com/office/drawing/2010/main" val="0"/>
                </a:ext>
              </a:extLst>
            </a:blip>
            <a:srcRect/>
            <a:stretch>
              <a:fillRect l="-43000" r="-43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8" name="Freeform 27"/>
          <p:cNvSpPr/>
          <p:nvPr/>
        </p:nvSpPr>
        <p:spPr>
          <a:xfrm>
            <a:off x="5178258" y="2636770"/>
            <a:ext cx="1758672" cy="715877"/>
          </a:xfrm>
          <a:custGeom>
            <a:avLst/>
            <a:gdLst>
              <a:gd name="connsiteX0" fmla="*/ 0 w 1758672"/>
              <a:gd name="connsiteY0" fmla="*/ 81959 h 819588"/>
              <a:gd name="connsiteX1" fmla="*/ 81959 w 1758672"/>
              <a:gd name="connsiteY1" fmla="*/ 0 h 819588"/>
              <a:gd name="connsiteX2" fmla="*/ 1676713 w 1758672"/>
              <a:gd name="connsiteY2" fmla="*/ 0 h 819588"/>
              <a:gd name="connsiteX3" fmla="*/ 1758672 w 1758672"/>
              <a:gd name="connsiteY3" fmla="*/ 81959 h 819588"/>
              <a:gd name="connsiteX4" fmla="*/ 1758672 w 1758672"/>
              <a:gd name="connsiteY4" fmla="*/ 737629 h 819588"/>
              <a:gd name="connsiteX5" fmla="*/ 1676713 w 1758672"/>
              <a:gd name="connsiteY5" fmla="*/ 819588 h 819588"/>
              <a:gd name="connsiteX6" fmla="*/ 81959 w 1758672"/>
              <a:gd name="connsiteY6" fmla="*/ 819588 h 819588"/>
              <a:gd name="connsiteX7" fmla="*/ 0 w 1758672"/>
              <a:gd name="connsiteY7" fmla="*/ 737629 h 819588"/>
              <a:gd name="connsiteX8" fmla="*/ 0 w 1758672"/>
              <a:gd name="connsiteY8" fmla="*/ 81959 h 81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672" h="819588">
                <a:moveTo>
                  <a:pt x="0" y="81959"/>
                </a:moveTo>
                <a:cubicBezTo>
                  <a:pt x="0" y="36694"/>
                  <a:pt x="36694" y="0"/>
                  <a:pt x="81959" y="0"/>
                </a:cubicBezTo>
                <a:lnTo>
                  <a:pt x="1676713" y="0"/>
                </a:lnTo>
                <a:cubicBezTo>
                  <a:pt x="1721978" y="0"/>
                  <a:pt x="1758672" y="36694"/>
                  <a:pt x="1758672" y="81959"/>
                </a:cubicBezTo>
                <a:lnTo>
                  <a:pt x="1758672" y="737629"/>
                </a:lnTo>
                <a:cubicBezTo>
                  <a:pt x="1758672" y="782894"/>
                  <a:pt x="1721978" y="819588"/>
                  <a:pt x="1676713" y="819588"/>
                </a:cubicBezTo>
                <a:lnTo>
                  <a:pt x="81959" y="819588"/>
                </a:lnTo>
                <a:cubicBezTo>
                  <a:pt x="36694" y="819588"/>
                  <a:pt x="0" y="782894"/>
                  <a:pt x="0" y="737629"/>
                </a:cubicBezTo>
                <a:lnTo>
                  <a:pt x="0" y="81959"/>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6395" tIns="96395" rIns="96395" bIns="96395" numCol="1" spcCol="1270" anchor="ctr" anchorCtr="0">
            <a:noAutofit/>
          </a:bodyPr>
          <a:lstStyle/>
          <a:p>
            <a:pPr lvl="0" algn="ctr" defTabSz="844550">
              <a:lnSpc>
                <a:spcPct val="90000"/>
              </a:lnSpc>
              <a:spcBef>
                <a:spcPct val="0"/>
              </a:spcBef>
              <a:spcAft>
                <a:spcPct val="35000"/>
              </a:spcAft>
            </a:pPr>
            <a:r>
              <a:rPr lang="en-US" sz="1900" kern="1200" dirty="0"/>
              <a:t>Executing</a:t>
            </a:r>
          </a:p>
        </p:txBody>
      </p:sp>
      <p:sp>
        <p:nvSpPr>
          <p:cNvPr id="29" name="Freeform 28"/>
          <p:cNvSpPr/>
          <p:nvPr/>
        </p:nvSpPr>
        <p:spPr>
          <a:xfrm rot="21586502">
            <a:off x="6921989" y="2279181"/>
            <a:ext cx="244101" cy="237406"/>
          </a:xfrm>
          <a:custGeom>
            <a:avLst/>
            <a:gdLst>
              <a:gd name="connsiteX0" fmla="*/ 0 w 244101"/>
              <a:gd name="connsiteY0" fmla="*/ 54360 h 271800"/>
              <a:gd name="connsiteX1" fmla="*/ 122051 w 244101"/>
              <a:gd name="connsiteY1" fmla="*/ 54360 h 271800"/>
              <a:gd name="connsiteX2" fmla="*/ 122051 w 244101"/>
              <a:gd name="connsiteY2" fmla="*/ 0 h 271800"/>
              <a:gd name="connsiteX3" fmla="*/ 244101 w 244101"/>
              <a:gd name="connsiteY3" fmla="*/ 135900 h 271800"/>
              <a:gd name="connsiteX4" fmla="*/ 122051 w 244101"/>
              <a:gd name="connsiteY4" fmla="*/ 271800 h 271800"/>
              <a:gd name="connsiteX5" fmla="*/ 122051 w 244101"/>
              <a:gd name="connsiteY5" fmla="*/ 217440 h 271800"/>
              <a:gd name="connsiteX6" fmla="*/ 0 w 244101"/>
              <a:gd name="connsiteY6" fmla="*/ 217440 h 271800"/>
              <a:gd name="connsiteX7" fmla="*/ 0 w 244101"/>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101" h="271800">
                <a:moveTo>
                  <a:pt x="0" y="54360"/>
                </a:moveTo>
                <a:lnTo>
                  <a:pt x="122051" y="54360"/>
                </a:lnTo>
                <a:lnTo>
                  <a:pt x="122051" y="0"/>
                </a:lnTo>
                <a:lnTo>
                  <a:pt x="244101" y="135900"/>
                </a:lnTo>
                <a:lnTo>
                  <a:pt x="122051" y="271800"/>
                </a:lnTo>
                <a:lnTo>
                  <a:pt x="122051"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73230"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30" name="Rounded Rectangle 29"/>
          <p:cNvSpPr/>
          <p:nvPr/>
        </p:nvSpPr>
        <p:spPr>
          <a:xfrm>
            <a:off x="7375318" y="1621854"/>
            <a:ext cx="1859254" cy="1543410"/>
          </a:xfrm>
          <a:prstGeom prst="roundRect">
            <a:avLst>
              <a:gd name="adj" fmla="val 10000"/>
            </a:avLst>
          </a:prstGeom>
          <a:blipFill>
            <a:blip r:embed="rId5" cstate="print">
              <a:extLst>
                <a:ext uri="{28A0092B-C50C-407E-A947-70E740481C1C}">
                  <a14:useLocalDpi xmlns:a14="http://schemas.microsoft.com/office/drawing/2010/main" val="0"/>
                </a:ext>
              </a:extLst>
            </a:blip>
            <a:srcRect/>
            <a:stretch>
              <a:fillRect l="-50000" r="-50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1" name="Freeform 30"/>
          <p:cNvSpPr/>
          <p:nvPr/>
        </p:nvSpPr>
        <p:spPr>
          <a:xfrm>
            <a:off x="7494695" y="2643824"/>
            <a:ext cx="1988782" cy="685090"/>
          </a:xfrm>
          <a:custGeom>
            <a:avLst/>
            <a:gdLst>
              <a:gd name="connsiteX0" fmla="*/ 0 w 1988782"/>
              <a:gd name="connsiteY0" fmla="*/ 78434 h 784341"/>
              <a:gd name="connsiteX1" fmla="*/ 78434 w 1988782"/>
              <a:gd name="connsiteY1" fmla="*/ 0 h 784341"/>
              <a:gd name="connsiteX2" fmla="*/ 1910348 w 1988782"/>
              <a:gd name="connsiteY2" fmla="*/ 0 h 784341"/>
              <a:gd name="connsiteX3" fmla="*/ 1988782 w 1988782"/>
              <a:gd name="connsiteY3" fmla="*/ 78434 h 784341"/>
              <a:gd name="connsiteX4" fmla="*/ 1988782 w 1988782"/>
              <a:gd name="connsiteY4" fmla="*/ 705907 h 784341"/>
              <a:gd name="connsiteX5" fmla="*/ 1910348 w 1988782"/>
              <a:gd name="connsiteY5" fmla="*/ 784341 h 784341"/>
              <a:gd name="connsiteX6" fmla="*/ 78434 w 1988782"/>
              <a:gd name="connsiteY6" fmla="*/ 784341 h 784341"/>
              <a:gd name="connsiteX7" fmla="*/ 0 w 1988782"/>
              <a:gd name="connsiteY7" fmla="*/ 705907 h 784341"/>
              <a:gd name="connsiteX8" fmla="*/ 0 w 1988782"/>
              <a:gd name="connsiteY8" fmla="*/ 78434 h 78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8782" h="784341">
                <a:moveTo>
                  <a:pt x="0" y="78434"/>
                </a:moveTo>
                <a:cubicBezTo>
                  <a:pt x="0" y="35116"/>
                  <a:pt x="35116" y="0"/>
                  <a:pt x="78434" y="0"/>
                </a:cubicBezTo>
                <a:lnTo>
                  <a:pt x="1910348" y="0"/>
                </a:lnTo>
                <a:cubicBezTo>
                  <a:pt x="1953666" y="0"/>
                  <a:pt x="1988782" y="35116"/>
                  <a:pt x="1988782" y="78434"/>
                </a:cubicBezTo>
                <a:lnTo>
                  <a:pt x="1988782" y="705907"/>
                </a:lnTo>
                <a:cubicBezTo>
                  <a:pt x="1988782" y="749225"/>
                  <a:pt x="1953666" y="784341"/>
                  <a:pt x="1910348" y="784341"/>
                </a:cubicBezTo>
                <a:lnTo>
                  <a:pt x="78434" y="784341"/>
                </a:lnTo>
                <a:cubicBezTo>
                  <a:pt x="35116" y="784341"/>
                  <a:pt x="0" y="749225"/>
                  <a:pt x="0" y="705907"/>
                </a:cubicBezTo>
                <a:lnTo>
                  <a:pt x="0" y="78434"/>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1553" tIns="91553" rIns="91553" bIns="91553" numCol="1" spcCol="1270" anchor="ctr" anchorCtr="0">
            <a:noAutofit/>
          </a:bodyPr>
          <a:lstStyle/>
          <a:p>
            <a:pPr lvl="0" algn="ctr" defTabSz="800100">
              <a:lnSpc>
                <a:spcPct val="90000"/>
              </a:lnSpc>
              <a:spcBef>
                <a:spcPct val="0"/>
              </a:spcBef>
              <a:spcAft>
                <a:spcPct val="35000"/>
              </a:spcAft>
            </a:pPr>
            <a:r>
              <a:rPr lang="en-US" sz="1800" kern="1200" dirty="0"/>
              <a:t>Monitoring &amp; Controlling</a:t>
            </a:r>
          </a:p>
        </p:txBody>
      </p:sp>
      <p:sp>
        <p:nvSpPr>
          <p:cNvPr id="32" name="Freeform 31"/>
          <p:cNvSpPr/>
          <p:nvPr/>
        </p:nvSpPr>
        <p:spPr>
          <a:xfrm rot="83072">
            <a:off x="9475090" y="2302099"/>
            <a:ext cx="240622" cy="237406"/>
          </a:xfrm>
          <a:custGeom>
            <a:avLst/>
            <a:gdLst>
              <a:gd name="connsiteX0" fmla="*/ 0 w 240622"/>
              <a:gd name="connsiteY0" fmla="*/ 54360 h 271800"/>
              <a:gd name="connsiteX1" fmla="*/ 120311 w 240622"/>
              <a:gd name="connsiteY1" fmla="*/ 54360 h 271800"/>
              <a:gd name="connsiteX2" fmla="*/ 120311 w 240622"/>
              <a:gd name="connsiteY2" fmla="*/ 0 h 271800"/>
              <a:gd name="connsiteX3" fmla="*/ 240622 w 240622"/>
              <a:gd name="connsiteY3" fmla="*/ 135900 h 271800"/>
              <a:gd name="connsiteX4" fmla="*/ 120311 w 240622"/>
              <a:gd name="connsiteY4" fmla="*/ 271800 h 271800"/>
              <a:gd name="connsiteX5" fmla="*/ 120311 w 240622"/>
              <a:gd name="connsiteY5" fmla="*/ 217440 h 271800"/>
              <a:gd name="connsiteX6" fmla="*/ 0 w 240622"/>
              <a:gd name="connsiteY6" fmla="*/ 217440 h 271800"/>
              <a:gd name="connsiteX7" fmla="*/ 0 w 240622"/>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22" h="271800">
                <a:moveTo>
                  <a:pt x="0" y="54360"/>
                </a:moveTo>
                <a:lnTo>
                  <a:pt x="120311" y="54360"/>
                </a:lnTo>
                <a:lnTo>
                  <a:pt x="120311" y="0"/>
                </a:lnTo>
                <a:lnTo>
                  <a:pt x="240622" y="135900"/>
                </a:lnTo>
                <a:lnTo>
                  <a:pt x="120311" y="271800"/>
                </a:lnTo>
                <a:lnTo>
                  <a:pt x="120311"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0" tIns="54360" rIns="72186"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33" name="Rounded Rectangle 32"/>
          <p:cNvSpPr/>
          <p:nvPr/>
        </p:nvSpPr>
        <p:spPr>
          <a:xfrm>
            <a:off x="9921866" y="1583141"/>
            <a:ext cx="1757744" cy="1726213"/>
          </a:xfrm>
          <a:prstGeom prst="roundRect">
            <a:avLst>
              <a:gd name="adj" fmla="val 10000"/>
            </a:avLst>
          </a:prstGeom>
          <a:blipFill>
            <a:blip r:embed="rId6">
              <a:extLst>
                <a:ext uri="{28A0092B-C50C-407E-A947-70E740481C1C}">
                  <a14:useLocalDpi xmlns:a14="http://schemas.microsoft.com/office/drawing/2010/main" val="0"/>
                </a:ext>
              </a:extLst>
            </a:blip>
            <a:srcRect/>
            <a:stretch>
              <a:fillRect l="-54000" r="-5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4" name="Freeform 33"/>
          <p:cNvSpPr/>
          <p:nvPr/>
        </p:nvSpPr>
        <p:spPr>
          <a:xfrm>
            <a:off x="10147729" y="2710488"/>
            <a:ext cx="1674299" cy="657139"/>
          </a:xfrm>
          <a:custGeom>
            <a:avLst/>
            <a:gdLst>
              <a:gd name="connsiteX0" fmla="*/ 0 w 1674299"/>
              <a:gd name="connsiteY0" fmla="*/ 75234 h 752341"/>
              <a:gd name="connsiteX1" fmla="*/ 75234 w 1674299"/>
              <a:gd name="connsiteY1" fmla="*/ 0 h 752341"/>
              <a:gd name="connsiteX2" fmla="*/ 1599065 w 1674299"/>
              <a:gd name="connsiteY2" fmla="*/ 0 h 752341"/>
              <a:gd name="connsiteX3" fmla="*/ 1674299 w 1674299"/>
              <a:gd name="connsiteY3" fmla="*/ 75234 h 752341"/>
              <a:gd name="connsiteX4" fmla="*/ 1674299 w 1674299"/>
              <a:gd name="connsiteY4" fmla="*/ 677107 h 752341"/>
              <a:gd name="connsiteX5" fmla="*/ 1599065 w 1674299"/>
              <a:gd name="connsiteY5" fmla="*/ 752341 h 752341"/>
              <a:gd name="connsiteX6" fmla="*/ 75234 w 1674299"/>
              <a:gd name="connsiteY6" fmla="*/ 752341 h 752341"/>
              <a:gd name="connsiteX7" fmla="*/ 0 w 1674299"/>
              <a:gd name="connsiteY7" fmla="*/ 677107 h 752341"/>
              <a:gd name="connsiteX8" fmla="*/ 0 w 1674299"/>
              <a:gd name="connsiteY8" fmla="*/ 75234 h 75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299" h="752341">
                <a:moveTo>
                  <a:pt x="0" y="75234"/>
                </a:moveTo>
                <a:cubicBezTo>
                  <a:pt x="0" y="33683"/>
                  <a:pt x="33683" y="0"/>
                  <a:pt x="75234" y="0"/>
                </a:cubicBezTo>
                <a:lnTo>
                  <a:pt x="1599065" y="0"/>
                </a:lnTo>
                <a:cubicBezTo>
                  <a:pt x="1640616" y="0"/>
                  <a:pt x="1674299" y="33683"/>
                  <a:pt x="1674299" y="75234"/>
                </a:cubicBezTo>
                <a:lnTo>
                  <a:pt x="1674299" y="677107"/>
                </a:lnTo>
                <a:cubicBezTo>
                  <a:pt x="1674299" y="718658"/>
                  <a:pt x="1640616" y="752341"/>
                  <a:pt x="1599065" y="752341"/>
                </a:cubicBezTo>
                <a:lnTo>
                  <a:pt x="75234" y="752341"/>
                </a:lnTo>
                <a:cubicBezTo>
                  <a:pt x="33683" y="752341"/>
                  <a:pt x="0" y="718658"/>
                  <a:pt x="0" y="677107"/>
                </a:cubicBezTo>
                <a:lnTo>
                  <a:pt x="0" y="75234"/>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0615" tIns="90615" rIns="90615" bIns="90615" numCol="1" spcCol="1270" anchor="ctr" anchorCtr="0">
            <a:noAutofit/>
          </a:bodyPr>
          <a:lstStyle/>
          <a:p>
            <a:pPr lvl="0" algn="ctr" defTabSz="800100">
              <a:lnSpc>
                <a:spcPct val="90000"/>
              </a:lnSpc>
              <a:spcBef>
                <a:spcPct val="0"/>
              </a:spcBef>
              <a:spcAft>
                <a:spcPct val="35000"/>
              </a:spcAft>
            </a:pPr>
            <a:r>
              <a:rPr lang="en-US" sz="1800" kern="1200" dirty="0"/>
              <a:t>Closing</a:t>
            </a:r>
          </a:p>
        </p:txBody>
      </p:sp>
      <p:sp>
        <p:nvSpPr>
          <p:cNvPr id="35" name="Freeform 34"/>
          <p:cNvSpPr/>
          <p:nvPr/>
        </p:nvSpPr>
        <p:spPr>
          <a:xfrm>
            <a:off x="2793087" y="3430728"/>
            <a:ext cx="1827401" cy="925208"/>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b="1" dirty="0">
                <a:solidFill>
                  <a:schemeClr val="tx1"/>
                </a:solidFill>
              </a:rPr>
              <a:t>Plan Resource Management</a:t>
            </a:r>
            <a:endParaRPr lang="en-US" sz="1600" b="1" kern="1200" dirty="0">
              <a:solidFill>
                <a:schemeClr val="tx1"/>
              </a:solidFill>
            </a:endParaRPr>
          </a:p>
        </p:txBody>
      </p:sp>
      <p:sp>
        <p:nvSpPr>
          <p:cNvPr id="38" name="Freeform 37"/>
          <p:cNvSpPr/>
          <p:nvPr/>
        </p:nvSpPr>
        <p:spPr>
          <a:xfrm>
            <a:off x="5143891" y="3413024"/>
            <a:ext cx="1827401" cy="942912"/>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b="1" dirty="0">
                <a:solidFill>
                  <a:schemeClr val="tx1"/>
                </a:solidFill>
              </a:rPr>
              <a:t>Acquire Resource</a:t>
            </a:r>
            <a:endParaRPr lang="en-US" sz="1600" b="1" kern="1200" dirty="0">
              <a:solidFill>
                <a:schemeClr val="tx1"/>
              </a:solidFill>
            </a:endParaRPr>
          </a:p>
        </p:txBody>
      </p:sp>
      <p:sp>
        <p:nvSpPr>
          <p:cNvPr id="39" name="Freeform 38"/>
          <p:cNvSpPr/>
          <p:nvPr/>
        </p:nvSpPr>
        <p:spPr>
          <a:xfrm>
            <a:off x="5177774" y="5558878"/>
            <a:ext cx="1793518" cy="920156"/>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b="1" dirty="0">
                <a:solidFill>
                  <a:schemeClr val="tx1"/>
                </a:solidFill>
              </a:rPr>
              <a:t>Manage Team</a:t>
            </a:r>
            <a:endParaRPr lang="en-US" b="1" kern="1200" dirty="0">
              <a:solidFill>
                <a:schemeClr val="tx1"/>
              </a:solidFill>
            </a:endParaRPr>
          </a:p>
        </p:txBody>
      </p:sp>
      <p:sp>
        <p:nvSpPr>
          <p:cNvPr id="20" name="Freeform 19"/>
          <p:cNvSpPr/>
          <p:nvPr/>
        </p:nvSpPr>
        <p:spPr>
          <a:xfrm>
            <a:off x="5143891" y="4497329"/>
            <a:ext cx="1827401" cy="920156"/>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b="1" dirty="0">
                <a:solidFill>
                  <a:schemeClr val="tx1"/>
                </a:solidFill>
              </a:rPr>
              <a:t>Develop Team</a:t>
            </a:r>
          </a:p>
        </p:txBody>
      </p:sp>
      <p:sp>
        <p:nvSpPr>
          <p:cNvPr id="36" name="Freeform 35"/>
          <p:cNvSpPr/>
          <p:nvPr/>
        </p:nvSpPr>
        <p:spPr>
          <a:xfrm>
            <a:off x="2835425" y="4497329"/>
            <a:ext cx="1827401" cy="920156"/>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b="1" dirty="0">
                <a:solidFill>
                  <a:schemeClr val="tx1"/>
                </a:solidFill>
              </a:rPr>
              <a:t>Estimate Activity Resource</a:t>
            </a:r>
          </a:p>
        </p:txBody>
      </p:sp>
      <p:sp>
        <p:nvSpPr>
          <p:cNvPr id="37" name="Freeform 36"/>
          <p:cNvSpPr/>
          <p:nvPr/>
        </p:nvSpPr>
        <p:spPr>
          <a:xfrm>
            <a:off x="7494695" y="3433254"/>
            <a:ext cx="1827401" cy="920156"/>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00B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b="1" dirty="0">
                <a:solidFill>
                  <a:schemeClr val="tx1"/>
                </a:solidFill>
              </a:rPr>
              <a:t>Control Resource</a:t>
            </a:r>
          </a:p>
        </p:txBody>
      </p:sp>
    </p:spTree>
    <p:extLst>
      <p:ext uri="{BB962C8B-B14F-4D97-AF65-F5344CB8AC3E}">
        <p14:creationId xmlns:p14="http://schemas.microsoft.com/office/powerpoint/2010/main" val="441295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Manage Team</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14" name="Content Placeholder 2"/>
          <p:cNvSpPr txBox="1">
            <a:spLocks/>
          </p:cNvSpPr>
          <p:nvPr/>
        </p:nvSpPr>
        <p:spPr>
          <a:xfrm>
            <a:off x="655092" y="857660"/>
            <a:ext cx="9799093" cy="1721767"/>
          </a:xfrm>
          <a:prstGeom prst="rect">
            <a:avLst/>
          </a:prstGeom>
          <a:solidFill>
            <a:schemeClr val="bg2"/>
          </a:solidFill>
          <a:ln>
            <a:noFill/>
          </a:ln>
        </p:spPr>
        <p:txBody>
          <a:bodyPr lIns="91425" tIns="91425" rIns="91425" bIns="91425"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1pPr>
            <a:lvl2pPr marR="0" algn="l" rtl="0">
              <a:lnSpc>
                <a:spcPct val="100000"/>
              </a:lnSpc>
              <a:spcBef>
                <a:spcPts val="0"/>
              </a:spcBef>
              <a:spcAft>
                <a:spcPts val="0"/>
              </a:spcAft>
              <a:buClr>
                <a:srgbClr val="28324A"/>
              </a:buClr>
              <a:buSzPct val="100000"/>
              <a:buFont typeface="Source Sans Pro"/>
              <a:buChar char="◉"/>
              <a:defRPr sz="1800" b="0" i="0" u="none" strike="noStrike" cap="none" baseline="0">
                <a:solidFill>
                  <a:srgbClr val="28324A"/>
                </a:solidFill>
                <a:latin typeface="Source Sans Pro"/>
                <a:ea typeface="Source Sans Pro"/>
                <a:cs typeface="Source Sans Pro"/>
                <a:sym typeface="Source Sans Pro"/>
                <a:rtl val="0"/>
              </a:defRPr>
            </a:lvl2pPr>
            <a:lvl3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3pPr>
            <a:lvl4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4pPr>
            <a:lvl5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5pPr>
            <a:lvl6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6pPr>
            <a:lvl7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7pPr>
            <a:lvl8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8pPr>
            <a:lvl9pPr marR="0" algn="l" rtl="0">
              <a:lnSpc>
                <a:spcPct val="100000"/>
              </a:lnSpc>
              <a:spcBef>
                <a:spcPts val="0"/>
              </a:spcBef>
              <a:spcAft>
                <a:spcPts val="0"/>
              </a:spcAft>
              <a:buClr>
                <a:srgbClr val="28324A"/>
              </a:buClr>
              <a:buSzPct val="100000"/>
              <a:buFont typeface="Source Sans Pro"/>
              <a:buNone/>
              <a:defRPr sz="1800" b="0" i="0" u="none" strike="noStrike" cap="none" baseline="0">
                <a:solidFill>
                  <a:srgbClr val="28324A"/>
                </a:solidFill>
                <a:latin typeface="Source Sans Pro"/>
                <a:ea typeface="Source Sans Pro"/>
                <a:cs typeface="Source Sans Pro"/>
                <a:sym typeface="Source Sans Pro"/>
                <a:rtl val="0"/>
              </a:defRPr>
            </a:lvl9pPr>
          </a:lstStyle>
          <a:p>
            <a:pPr algn="just">
              <a:lnSpc>
                <a:spcPct val="150000"/>
              </a:lnSpc>
              <a:buNone/>
            </a:pPr>
            <a:r>
              <a:rPr lang="en-US" sz="1600" dirty="0" err="1">
                <a:solidFill>
                  <a:srgbClr val="2F2B20"/>
                </a:solidFill>
                <a:latin typeface="Trebuchet MS" pitchFamily="34" charset="0"/>
              </a:rPr>
              <a:t>Mengelola</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tim</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a:t>
            </a:r>
            <a:r>
              <a:rPr lang="en-US" sz="1600" dirty="0" err="1">
                <a:solidFill>
                  <a:srgbClr val="2F2B20"/>
                </a:solidFill>
                <a:latin typeface="Trebuchet MS" pitchFamily="34" charset="0"/>
              </a:rPr>
              <a:t>adalah</a:t>
            </a:r>
            <a:r>
              <a:rPr lang="en-US" sz="1600" dirty="0">
                <a:solidFill>
                  <a:srgbClr val="2F2B20"/>
                </a:solidFill>
                <a:latin typeface="Trebuchet MS" pitchFamily="34" charset="0"/>
              </a:rPr>
              <a:t> proses tracking </a:t>
            </a:r>
            <a:r>
              <a:rPr lang="en-US" sz="1600" dirty="0" err="1">
                <a:solidFill>
                  <a:srgbClr val="2F2B20"/>
                </a:solidFill>
                <a:latin typeface="Trebuchet MS" pitchFamily="34" charset="0"/>
              </a:rPr>
              <a:t>kinerja</a:t>
            </a:r>
            <a:r>
              <a:rPr lang="en-US" sz="1600" dirty="0">
                <a:solidFill>
                  <a:srgbClr val="2F2B20"/>
                </a:solidFill>
                <a:latin typeface="Trebuchet MS" pitchFamily="34" charset="0"/>
              </a:rPr>
              <a:t> </a:t>
            </a:r>
            <a:r>
              <a:rPr lang="en-US" sz="1600" dirty="0" err="1">
                <a:solidFill>
                  <a:srgbClr val="2F2B20"/>
                </a:solidFill>
                <a:latin typeface="Trebuchet MS" pitchFamily="34" charset="0"/>
              </a:rPr>
              <a:t>anggota</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tim</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memberikan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umpan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balik</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memecahkan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masalah</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mengelola</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perubahan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tim</a:t>
            </a:r>
            <a:r>
              <a:rPr lang="en-US" sz="1600" dirty="0">
                <a:solidFill>
                  <a:srgbClr val="2F2B20"/>
                </a:solidFill>
                <a:latin typeface="Trebuchet MS" pitchFamily="34" charset="0"/>
              </a:rPr>
              <a:t>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mengoptimalkan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kinerja</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a:t>
            </a:r>
          </a:p>
          <a:p>
            <a:pPr algn="just">
              <a:lnSpc>
                <a:spcPct val="150000"/>
              </a:lnSpc>
              <a:buNone/>
            </a:pPr>
            <a:r>
              <a:rPr lang="en-US" sz="1600" dirty="0" err="1">
                <a:solidFill>
                  <a:srgbClr val="2F2B20"/>
                </a:solidFill>
                <a:latin typeface="Trebuchet MS" pitchFamily="34" charset="0"/>
              </a:rPr>
              <a:t>Manfaat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utama</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dari</a:t>
            </a:r>
            <a:r>
              <a:rPr lang="en-US" sz="1600" dirty="0">
                <a:solidFill>
                  <a:srgbClr val="2F2B20"/>
                </a:solidFill>
                <a:latin typeface="Trebuchet MS" pitchFamily="34" charset="0"/>
              </a:rPr>
              <a:t> proses </a:t>
            </a:r>
            <a:r>
              <a:rPr lang="en-US" sz="1600" dirty="0" err="1">
                <a:solidFill>
                  <a:srgbClr val="2F2B20"/>
                </a:solidFill>
                <a:latin typeface="Trebuchet MS" pitchFamily="34" charset="0"/>
              </a:rPr>
              <a:t>ini</a:t>
            </a:r>
            <a:r>
              <a:rPr lang="en-US" sz="1600" dirty="0">
                <a:solidFill>
                  <a:srgbClr val="2F2B20"/>
                </a:solidFill>
                <a:latin typeface="Trebuchet MS" pitchFamily="34" charset="0"/>
              </a:rPr>
              <a:t> </a:t>
            </a:r>
            <a:r>
              <a:rPr lang="en-US" sz="1600" dirty="0" err="1">
                <a:solidFill>
                  <a:srgbClr val="2F2B20"/>
                </a:solidFill>
                <a:latin typeface="Trebuchet MS" pitchFamily="34" charset="0"/>
              </a:rPr>
              <a:t>adalah</a:t>
            </a:r>
            <a:r>
              <a:rPr lang="en-US" sz="1600" dirty="0">
                <a:solidFill>
                  <a:srgbClr val="2F2B20"/>
                </a:solidFill>
                <a:latin typeface="Trebuchet MS" pitchFamily="34" charset="0"/>
              </a:rPr>
              <a:t> </a:t>
            </a:r>
            <a:r>
              <a:rPr lang="en-US" sz="1600" dirty="0" err="1">
                <a:solidFill>
                  <a:srgbClr val="2F2B20"/>
                </a:solidFill>
                <a:latin typeface="Trebuchet MS" pitchFamily="34" charset="0"/>
              </a:rPr>
              <a:t>bahwa</a:t>
            </a:r>
            <a:r>
              <a:rPr lang="en-US" sz="1600" dirty="0">
                <a:solidFill>
                  <a:srgbClr val="2F2B20"/>
                </a:solidFill>
                <a:latin typeface="Trebuchet MS" pitchFamily="34" charset="0"/>
              </a:rPr>
              <a:t> </a:t>
            </a:r>
            <a:r>
              <a:rPr lang="en-US" sz="1600" dirty="0" err="1">
                <a:solidFill>
                  <a:srgbClr val="2F2B20"/>
                </a:solidFill>
                <a:latin typeface="Trebuchet MS" pitchFamily="34" charset="0"/>
              </a:rPr>
              <a:t>hal</a:t>
            </a:r>
            <a:r>
              <a:rPr lang="en-US" sz="1600" dirty="0">
                <a:solidFill>
                  <a:srgbClr val="2F2B20"/>
                </a:solidFill>
                <a:latin typeface="Trebuchet MS" pitchFamily="34" charset="0"/>
              </a:rPr>
              <a:t> </a:t>
            </a:r>
            <a:r>
              <a:rPr lang="en-US" sz="1600" dirty="0" err="1">
                <a:solidFill>
                  <a:srgbClr val="2F2B20"/>
                </a:solidFill>
                <a:latin typeface="Trebuchet MS" pitchFamily="34" charset="0"/>
              </a:rPr>
              <a:t>itu</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mempengaruhi</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perilaku</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tim</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mengelola</a:t>
            </a:r>
            <a:r>
              <a:rPr lang="en-US" sz="1600" dirty="0">
                <a:solidFill>
                  <a:srgbClr val="2F2B20"/>
                </a:solidFill>
                <a:latin typeface="Trebuchet MS" pitchFamily="34" charset="0"/>
              </a:rPr>
              <a:t> </a:t>
            </a:r>
            <a:r>
              <a:rPr lang="en-US" sz="1600" dirty="0" err="1">
                <a:solidFill>
                  <a:srgbClr val="2F2B20"/>
                </a:solidFill>
                <a:latin typeface="Trebuchet MS" pitchFamily="34" charset="0"/>
              </a:rPr>
              <a:t>konflik</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menyelesaikan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masalah</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menilai</a:t>
            </a:r>
            <a:r>
              <a:rPr lang="en-US" sz="1600" dirty="0">
                <a:solidFill>
                  <a:srgbClr val="2F2B20"/>
                </a:solidFill>
                <a:latin typeface="Trebuchet MS" pitchFamily="34" charset="0"/>
              </a:rPr>
              <a:t> </a:t>
            </a:r>
            <a:r>
              <a:rPr lang="en-US" sz="1600" dirty="0" err="1">
                <a:solidFill>
                  <a:srgbClr val="2F2B20"/>
                </a:solidFill>
                <a:latin typeface="Trebuchet MS" pitchFamily="34" charset="0"/>
              </a:rPr>
              <a:t>kinerja</a:t>
            </a:r>
            <a:r>
              <a:rPr lang="en-US" sz="1600" dirty="0">
                <a:solidFill>
                  <a:srgbClr val="2F2B20"/>
                </a:solidFill>
                <a:latin typeface="Trebuchet MS" pitchFamily="34" charset="0"/>
              </a:rPr>
              <a:t> </a:t>
            </a:r>
            <a:r>
              <a:rPr lang="en-US" sz="1600" dirty="0" err="1">
                <a:solidFill>
                  <a:srgbClr val="2F2B20"/>
                </a:solidFill>
                <a:latin typeface="Trebuchet MS" pitchFamily="34" charset="0"/>
              </a:rPr>
              <a:t>anggota</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tim.</a:t>
            </a:r>
            <a:endParaRPr lang="en-US" sz="1600" dirty="0">
              <a:solidFill>
                <a:srgbClr val="2F2B20"/>
              </a:solidFill>
              <a:latin typeface="Trebuchet MS" pitchFamily="34" charset="0"/>
            </a:endParaRPr>
          </a:p>
        </p:txBody>
      </p:sp>
      <p:sp>
        <p:nvSpPr>
          <p:cNvPr id="2" name="Rectangle 1"/>
          <p:cNvSpPr/>
          <p:nvPr/>
        </p:nvSpPr>
        <p:spPr>
          <a:xfrm>
            <a:off x="336208" y="3043451"/>
            <a:ext cx="11068335" cy="3170099"/>
          </a:xfrm>
          <a:prstGeom prst="rect">
            <a:avLst/>
          </a:prstGeom>
          <a:solidFill>
            <a:schemeClr val="accent2">
              <a:lumMod val="40000"/>
              <a:lumOff val="60000"/>
            </a:schemeClr>
          </a:solidFill>
        </p:spPr>
        <p:txBody>
          <a:bodyPr wrap="square">
            <a:spAutoFit/>
          </a:bodyPr>
          <a:lstStyle/>
          <a:p>
            <a:pPr marL="285750" indent="-285750" algn="just">
              <a:buFont typeface="Arial" panose="020B0604020202020204" pitchFamily="34" charset="0"/>
              <a:buChar char="•"/>
            </a:pPr>
            <a:r>
              <a:rPr lang="en-US" sz="2000" dirty="0" err="1"/>
              <a:t>Mengelola</a:t>
            </a:r>
            <a:r>
              <a:rPr lang="en-US" sz="2000" dirty="0"/>
              <a:t> </a:t>
            </a:r>
            <a:r>
              <a:rPr lang="en-US" sz="2000" dirty="0" err="1"/>
              <a:t>tim</a:t>
            </a:r>
            <a:r>
              <a:rPr lang="en-US" sz="2000" dirty="0"/>
              <a:t> </a:t>
            </a:r>
            <a:r>
              <a:rPr lang="en-US" sz="2000" dirty="0" err="1"/>
              <a:t>proyek</a:t>
            </a:r>
            <a:r>
              <a:rPr lang="en-US" sz="2000" dirty="0"/>
              <a:t> </a:t>
            </a:r>
            <a:r>
              <a:rPr lang="en-US" sz="2000" dirty="0" err="1"/>
              <a:t>memerlukan</a:t>
            </a:r>
            <a:r>
              <a:rPr lang="en-US" sz="2000" dirty="0"/>
              <a:t> </a:t>
            </a:r>
            <a:r>
              <a:rPr lang="en-US" sz="2000" dirty="0" err="1"/>
              <a:t>berbagai</a:t>
            </a:r>
            <a:r>
              <a:rPr lang="en-US" sz="2000" dirty="0"/>
              <a:t> </a:t>
            </a:r>
            <a:r>
              <a:rPr lang="en-US" sz="2000" dirty="0" err="1"/>
              <a:t>keterampilan</a:t>
            </a:r>
            <a:r>
              <a:rPr lang="en-US" sz="2000" dirty="0"/>
              <a:t> </a:t>
            </a:r>
            <a:r>
              <a:rPr lang="en-US" sz="2000" dirty="0" err="1"/>
              <a:t>manajemen</a:t>
            </a:r>
            <a:r>
              <a:rPr lang="en-US" sz="2000" dirty="0"/>
              <a:t> </a:t>
            </a:r>
            <a:r>
              <a:rPr lang="en-US" sz="2000" dirty="0" err="1"/>
              <a:t>dan</a:t>
            </a:r>
            <a:r>
              <a:rPr lang="en-US" sz="2000" dirty="0"/>
              <a:t> </a:t>
            </a:r>
            <a:r>
              <a:rPr lang="en-US" sz="2000" dirty="0" err="1"/>
              <a:t>kepemimpinan</a:t>
            </a:r>
            <a:r>
              <a:rPr lang="en-US" sz="2000" dirty="0"/>
              <a:t> </a:t>
            </a:r>
            <a:r>
              <a:rPr lang="en-US" sz="2000" dirty="0" err="1"/>
              <a:t>untuk</a:t>
            </a:r>
            <a:r>
              <a:rPr lang="en-US" sz="2000" dirty="0"/>
              <a:t> </a:t>
            </a:r>
            <a:r>
              <a:rPr lang="en-US" sz="2000" dirty="0" err="1"/>
              <a:t>membina</a:t>
            </a:r>
            <a:r>
              <a:rPr lang="en-US" sz="2000" dirty="0"/>
              <a:t> </a:t>
            </a:r>
            <a:r>
              <a:rPr lang="en-US" sz="2000" dirty="0" err="1"/>
              <a:t>kerja</a:t>
            </a:r>
            <a:r>
              <a:rPr lang="en-US" sz="2000" dirty="0"/>
              <a:t> </a:t>
            </a:r>
            <a:r>
              <a:rPr lang="en-US" sz="2000" dirty="0" err="1"/>
              <a:t>tim</a:t>
            </a:r>
            <a:r>
              <a:rPr lang="en-US" sz="2000" dirty="0"/>
              <a:t> </a:t>
            </a:r>
            <a:r>
              <a:rPr lang="en-US" sz="2000" dirty="0" err="1"/>
              <a:t>dan</a:t>
            </a:r>
            <a:r>
              <a:rPr lang="en-US" sz="2000" dirty="0"/>
              <a:t> </a:t>
            </a:r>
            <a:r>
              <a:rPr lang="en-US" sz="2000" dirty="0" err="1"/>
              <a:t>mengintegrasikan</a:t>
            </a:r>
            <a:r>
              <a:rPr lang="en-US" sz="2000" dirty="0"/>
              <a:t> </a:t>
            </a:r>
            <a:r>
              <a:rPr lang="en-US" sz="2000" dirty="0" err="1"/>
              <a:t>upaya</a:t>
            </a:r>
            <a:r>
              <a:rPr lang="en-US" sz="2000" dirty="0"/>
              <a:t> </a:t>
            </a:r>
            <a:r>
              <a:rPr lang="en-US" sz="2000" dirty="0" err="1"/>
              <a:t>anggota</a:t>
            </a:r>
            <a:r>
              <a:rPr lang="en-US" sz="2000" dirty="0"/>
              <a:t> </a:t>
            </a:r>
            <a:r>
              <a:rPr lang="en-US" sz="2000" dirty="0" err="1"/>
              <a:t>tim</a:t>
            </a:r>
            <a:r>
              <a:rPr lang="en-US" sz="2000" dirty="0"/>
              <a:t> </a:t>
            </a:r>
            <a:r>
              <a:rPr lang="en-US" sz="2000" dirty="0" err="1"/>
              <a:t>untuk</a:t>
            </a:r>
            <a:r>
              <a:rPr lang="en-US" sz="2000" dirty="0"/>
              <a:t> </a:t>
            </a:r>
            <a:r>
              <a:rPr lang="en-US" sz="2000" dirty="0" err="1"/>
              <a:t>membuat</a:t>
            </a:r>
            <a:r>
              <a:rPr lang="en-US" sz="2000" dirty="0"/>
              <a:t> </a:t>
            </a:r>
            <a:r>
              <a:rPr lang="en-US" sz="2000" dirty="0" err="1"/>
              <a:t>tim</a:t>
            </a:r>
            <a:r>
              <a:rPr lang="en-US" sz="2000" dirty="0"/>
              <a:t> </a:t>
            </a:r>
            <a:r>
              <a:rPr lang="en-US" sz="2000" dirty="0" err="1"/>
              <a:t>berkinerja</a:t>
            </a:r>
            <a:r>
              <a:rPr lang="en-US" sz="2000" dirty="0"/>
              <a:t> </a:t>
            </a:r>
            <a:r>
              <a:rPr lang="en-US" sz="2000" dirty="0" err="1"/>
              <a:t>tinggi</a:t>
            </a:r>
            <a:r>
              <a:rPr lang="en-US" sz="2000" dirty="0"/>
              <a:t>. </a:t>
            </a:r>
            <a:r>
              <a:rPr lang="en-US" sz="2000" dirty="0" err="1"/>
              <a:t>Manajemen</a:t>
            </a:r>
            <a:r>
              <a:rPr lang="en-US" sz="2000" dirty="0"/>
              <a:t> </a:t>
            </a:r>
            <a:r>
              <a:rPr lang="en-US" sz="2000" dirty="0" err="1"/>
              <a:t>tim</a:t>
            </a:r>
            <a:r>
              <a:rPr lang="en-US" sz="2000" dirty="0"/>
              <a:t> </a:t>
            </a:r>
            <a:r>
              <a:rPr lang="en-US" sz="2000" dirty="0" err="1"/>
              <a:t>melibatkan</a:t>
            </a:r>
            <a:r>
              <a:rPr lang="en-US" sz="2000" dirty="0"/>
              <a:t> </a:t>
            </a:r>
            <a:r>
              <a:rPr lang="en-US" sz="2000" dirty="0" err="1"/>
              <a:t>kombinasi</a:t>
            </a:r>
            <a:r>
              <a:rPr lang="en-US" sz="2000" dirty="0"/>
              <a:t> </a:t>
            </a:r>
            <a:r>
              <a:rPr lang="en-US" sz="2000" dirty="0" err="1"/>
              <a:t>keterampilan</a:t>
            </a:r>
            <a:r>
              <a:rPr lang="en-US" sz="2000" dirty="0"/>
              <a:t> </a:t>
            </a:r>
            <a:r>
              <a:rPr lang="en-US" sz="2000" dirty="0" err="1"/>
              <a:t>dengan</a:t>
            </a:r>
            <a:r>
              <a:rPr lang="en-US" sz="2000" dirty="0"/>
              <a:t> </a:t>
            </a:r>
            <a:r>
              <a:rPr lang="en-US" sz="2000" dirty="0" err="1"/>
              <a:t>penekanan</a:t>
            </a:r>
            <a:r>
              <a:rPr lang="en-US" sz="2000" dirty="0"/>
              <a:t> </a:t>
            </a:r>
            <a:r>
              <a:rPr lang="en-US" sz="2000" dirty="0" err="1"/>
              <a:t>khusus</a:t>
            </a:r>
            <a:r>
              <a:rPr lang="en-US" sz="2000" dirty="0"/>
              <a:t> </a:t>
            </a:r>
            <a:r>
              <a:rPr lang="en-US" sz="2000" dirty="0" err="1"/>
              <a:t>pada</a:t>
            </a:r>
            <a:r>
              <a:rPr lang="en-US" sz="2000" dirty="0"/>
              <a:t> </a:t>
            </a:r>
            <a:r>
              <a:rPr lang="en-US" sz="2000" dirty="0" err="1"/>
              <a:t>komunikasi</a:t>
            </a:r>
            <a:r>
              <a:rPr lang="en-US" sz="2000" dirty="0"/>
              <a:t>, </a:t>
            </a:r>
            <a:r>
              <a:rPr lang="en-US" sz="2000" dirty="0" err="1"/>
              <a:t>manajemen</a:t>
            </a:r>
            <a:r>
              <a:rPr lang="en-US" sz="2000" dirty="0"/>
              <a:t> </a:t>
            </a:r>
            <a:r>
              <a:rPr lang="en-US" sz="2000" dirty="0" err="1"/>
              <a:t>konflik</a:t>
            </a:r>
            <a:r>
              <a:rPr lang="en-US" sz="2000" dirty="0"/>
              <a:t>, </a:t>
            </a:r>
            <a:r>
              <a:rPr lang="en-US" sz="2000" dirty="0" err="1"/>
              <a:t>negosiasi</a:t>
            </a:r>
            <a:r>
              <a:rPr lang="en-US" sz="2000" dirty="0"/>
              <a:t>, </a:t>
            </a:r>
            <a:r>
              <a:rPr lang="en-US" sz="2000" dirty="0" err="1"/>
              <a:t>dan</a:t>
            </a:r>
            <a:r>
              <a:rPr lang="en-US" sz="2000" dirty="0"/>
              <a:t> </a:t>
            </a:r>
            <a:r>
              <a:rPr lang="en-US" sz="2000" dirty="0" err="1"/>
              <a:t>kepemimpinan</a:t>
            </a:r>
            <a:r>
              <a:rPr lang="en-US" sz="2000" dirty="0"/>
              <a:t>. </a:t>
            </a:r>
          </a:p>
          <a:p>
            <a:pPr marL="285750" indent="-285750" algn="just">
              <a:buFont typeface="Arial" panose="020B0604020202020204" pitchFamily="34" charset="0"/>
              <a:buChar char="•"/>
            </a:pPr>
            <a:r>
              <a:rPr lang="en-US" sz="2000" dirty="0" err="1"/>
              <a:t>Manajer</a:t>
            </a:r>
            <a:r>
              <a:rPr lang="en-US" sz="2000" dirty="0"/>
              <a:t> </a:t>
            </a:r>
            <a:r>
              <a:rPr lang="en-US" sz="2000" dirty="0" err="1"/>
              <a:t>proyek</a:t>
            </a:r>
            <a:r>
              <a:rPr lang="en-US" sz="2000" dirty="0"/>
              <a:t> </a:t>
            </a:r>
            <a:r>
              <a:rPr lang="en-US" sz="2000" dirty="0" err="1"/>
              <a:t>harus</a:t>
            </a:r>
            <a:r>
              <a:rPr lang="en-US" sz="2000" dirty="0"/>
              <a:t> </a:t>
            </a:r>
            <a:r>
              <a:rPr lang="en-US" sz="2000" dirty="0" err="1"/>
              <a:t>memberikan</a:t>
            </a:r>
            <a:r>
              <a:rPr lang="en-US" sz="2000" dirty="0"/>
              <a:t> </a:t>
            </a:r>
            <a:r>
              <a:rPr lang="en-US" sz="2000" dirty="0" err="1"/>
              <a:t>tugas</a:t>
            </a:r>
            <a:r>
              <a:rPr lang="en-US" sz="2000" dirty="0"/>
              <a:t> yang </a:t>
            </a:r>
            <a:r>
              <a:rPr lang="en-US" sz="2000" dirty="0" err="1"/>
              <a:t>menantang</a:t>
            </a:r>
            <a:r>
              <a:rPr lang="en-US" sz="2000" dirty="0"/>
              <a:t> </a:t>
            </a:r>
            <a:r>
              <a:rPr lang="en-US" sz="2000" dirty="0" err="1"/>
              <a:t>kepada</a:t>
            </a:r>
            <a:r>
              <a:rPr lang="en-US" sz="2000" dirty="0"/>
              <a:t> </a:t>
            </a:r>
            <a:r>
              <a:rPr lang="en-US" sz="2000" dirty="0" err="1"/>
              <a:t>anggota</a:t>
            </a:r>
            <a:r>
              <a:rPr lang="en-US" sz="2000" dirty="0"/>
              <a:t> </a:t>
            </a:r>
            <a:r>
              <a:rPr lang="en-US" sz="2000" dirty="0" err="1"/>
              <a:t>tim</a:t>
            </a:r>
            <a:r>
              <a:rPr lang="en-US" sz="2000" dirty="0"/>
              <a:t> </a:t>
            </a:r>
            <a:r>
              <a:rPr lang="en-US" sz="2000" dirty="0" err="1"/>
              <a:t>dan</a:t>
            </a:r>
            <a:r>
              <a:rPr lang="en-US" sz="2000" dirty="0"/>
              <a:t> </a:t>
            </a:r>
            <a:r>
              <a:rPr lang="en-US" sz="2000" dirty="0" err="1"/>
              <a:t>memberikan</a:t>
            </a:r>
            <a:r>
              <a:rPr lang="en-US" sz="2000" dirty="0"/>
              <a:t> award </a:t>
            </a:r>
            <a:r>
              <a:rPr lang="en-US" sz="2000" dirty="0" err="1"/>
              <a:t>untuk</a:t>
            </a:r>
            <a:r>
              <a:rPr lang="en-US" sz="2000" dirty="0"/>
              <a:t> </a:t>
            </a:r>
            <a:r>
              <a:rPr lang="en-US" sz="2000" dirty="0" err="1"/>
              <a:t>kinerja</a:t>
            </a:r>
            <a:r>
              <a:rPr lang="en-US" sz="2000" dirty="0"/>
              <a:t> </a:t>
            </a:r>
            <a:r>
              <a:rPr lang="en-US" sz="2000" dirty="0" err="1"/>
              <a:t>tinggi</a:t>
            </a:r>
            <a:r>
              <a:rPr lang="en-US" sz="2000" dirty="0"/>
              <a:t>.</a:t>
            </a:r>
          </a:p>
          <a:p>
            <a:pPr marL="285750" indent="-285750" algn="just">
              <a:buFont typeface="Arial" panose="020B0604020202020204" pitchFamily="34" charset="0"/>
              <a:buChar char="•"/>
            </a:pPr>
            <a:r>
              <a:rPr lang="en-US" sz="2000" dirty="0" err="1"/>
              <a:t>Manajer</a:t>
            </a:r>
            <a:r>
              <a:rPr lang="en-US" sz="2000" dirty="0"/>
              <a:t> </a:t>
            </a:r>
            <a:r>
              <a:rPr lang="en-US" sz="2000" dirty="0" err="1"/>
              <a:t>proyek</a:t>
            </a:r>
            <a:r>
              <a:rPr lang="en-US" sz="2000" dirty="0"/>
              <a:t> </a:t>
            </a:r>
            <a:r>
              <a:rPr lang="en-US" sz="2000" dirty="0" err="1"/>
              <a:t>harus</a:t>
            </a:r>
            <a:r>
              <a:rPr lang="en-US" sz="2000" dirty="0"/>
              <a:t> </a:t>
            </a:r>
            <a:r>
              <a:rPr lang="en-US" sz="2000" dirty="0" err="1"/>
              <a:t>peka</a:t>
            </a:r>
            <a:r>
              <a:rPr lang="en-US" sz="2000" dirty="0"/>
              <a:t> </a:t>
            </a:r>
            <a:r>
              <a:rPr lang="en-US" sz="2000" dirty="0" err="1"/>
              <a:t>terhadap</a:t>
            </a:r>
            <a:r>
              <a:rPr lang="en-US" sz="2000" dirty="0"/>
              <a:t> </a:t>
            </a:r>
            <a:r>
              <a:rPr lang="en-US" sz="2000" dirty="0" err="1"/>
              <a:t>kemauan</a:t>
            </a:r>
            <a:r>
              <a:rPr lang="en-US" sz="2000" dirty="0"/>
              <a:t> </a:t>
            </a:r>
            <a:r>
              <a:rPr lang="en-US" sz="2000" dirty="0" err="1"/>
              <a:t>dan</a:t>
            </a:r>
            <a:r>
              <a:rPr lang="en-US" sz="2000" dirty="0"/>
              <a:t> </a:t>
            </a:r>
            <a:r>
              <a:rPr lang="en-US" sz="2000" dirty="0" err="1"/>
              <a:t>kemampuan</a:t>
            </a:r>
            <a:r>
              <a:rPr lang="en-US" sz="2000" dirty="0"/>
              <a:t> </a:t>
            </a:r>
            <a:r>
              <a:rPr lang="en-US" sz="2000" dirty="0" err="1"/>
              <a:t>anggota</a:t>
            </a:r>
            <a:r>
              <a:rPr lang="en-US" sz="2000" dirty="0"/>
              <a:t> </a:t>
            </a:r>
            <a:r>
              <a:rPr lang="en-US" sz="2000" dirty="0" err="1"/>
              <a:t>tim</a:t>
            </a:r>
            <a:r>
              <a:rPr lang="en-US" sz="2000" dirty="0"/>
              <a:t> </a:t>
            </a:r>
            <a:r>
              <a:rPr lang="en-US" sz="2000" dirty="0" err="1"/>
              <a:t>untuk</a:t>
            </a:r>
            <a:r>
              <a:rPr lang="en-US" sz="2000" dirty="0"/>
              <a:t> </a:t>
            </a:r>
            <a:r>
              <a:rPr lang="en-US" sz="2000" dirty="0" err="1"/>
              <a:t>melakukan</a:t>
            </a:r>
            <a:r>
              <a:rPr lang="en-US" sz="2000" dirty="0"/>
              <a:t> </a:t>
            </a:r>
            <a:r>
              <a:rPr lang="en-US" sz="2000" dirty="0" err="1"/>
              <a:t>tugasnya</a:t>
            </a:r>
            <a:r>
              <a:rPr lang="en-US" sz="2000" dirty="0"/>
              <a:t> </a:t>
            </a:r>
            <a:r>
              <a:rPr lang="en-US" sz="2000" dirty="0" err="1"/>
              <a:t>bekerja</a:t>
            </a:r>
            <a:r>
              <a:rPr lang="en-US" sz="2000" dirty="0"/>
              <a:t> </a:t>
            </a:r>
            <a:r>
              <a:rPr lang="en-US" sz="2000" dirty="0" err="1"/>
              <a:t>dan</a:t>
            </a:r>
            <a:r>
              <a:rPr lang="en-US" sz="2000" dirty="0"/>
              <a:t> </a:t>
            </a:r>
            <a:r>
              <a:rPr lang="en-US" sz="2000" dirty="0" err="1"/>
              <a:t>sesuaikan</a:t>
            </a:r>
            <a:r>
              <a:rPr lang="en-US" sz="2000" dirty="0"/>
              <a:t> </a:t>
            </a:r>
            <a:r>
              <a:rPr lang="en-US" sz="2000" dirty="0" err="1"/>
              <a:t>gaya</a:t>
            </a:r>
            <a:r>
              <a:rPr lang="en-US" sz="2000" dirty="0"/>
              <a:t> </a:t>
            </a:r>
            <a:r>
              <a:rPr lang="en-US" sz="2000" dirty="0" err="1"/>
              <a:t>manajemen</a:t>
            </a:r>
            <a:r>
              <a:rPr lang="en-US" sz="2000" dirty="0"/>
              <a:t> </a:t>
            </a:r>
            <a:r>
              <a:rPr lang="en-US" sz="2000" dirty="0" err="1"/>
              <a:t>dan</a:t>
            </a:r>
            <a:r>
              <a:rPr lang="en-US" sz="2000" dirty="0"/>
              <a:t> </a:t>
            </a:r>
            <a:r>
              <a:rPr lang="en-US" sz="2000" dirty="0" err="1"/>
              <a:t>kepemimpinan</a:t>
            </a:r>
            <a:r>
              <a:rPr lang="en-US" sz="2000" dirty="0"/>
              <a:t> yang </a:t>
            </a:r>
            <a:r>
              <a:rPr lang="en-US" sz="2000" dirty="0" err="1"/>
              <a:t>sesuai</a:t>
            </a:r>
            <a:r>
              <a:rPr lang="en-US" sz="2000" dirty="0"/>
              <a:t> </a:t>
            </a:r>
            <a:r>
              <a:rPr lang="en-US" sz="2000" dirty="0" err="1"/>
              <a:t>dengan</a:t>
            </a:r>
            <a:r>
              <a:rPr lang="en-US" sz="2000" dirty="0"/>
              <a:t> </a:t>
            </a:r>
            <a:r>
              <a:rPr lang="en-US" sz="2000" dirty="0" err="1"/>
              <a:t>mereka</a:t>
            </a:r>
            <a:r>
              <a:rPr lang="en-US" sz="2000" dirty="0"/>
              <a:t>. </a:t>
            </a:r>
          </a:p>
          <a:p>
            <a:pPr marL="285750" indent="-285750" algn="just">
              <a:buFont typeface="Arial" panose="020B0604020202020204" pitchFamily="34" charset="0"/>
              <a:buChar char="•"/>
            </a:pPr>
            <a:r>
              <a:rPr lang="en-US" sz="2000" dirty="0" err="1"/>
              <a:t>Anggota</a:t>
            </a:r>
            <a:r>
              <a:rPr lang="en-US" sz="2000" dirty="0"/>
              <a:t> </a:t>
            </a:r>
            <a:r>
              <a:rPr lang="en-US" sz="2000" dirty="0" err="1"/>
              <a:t>tim</a:t>
            </a:r>
            <a:r>
              <a:rPr lang="en-US" sz="2000" dirty="0"/>
              <a:t> </a:t>
            </a:r>
            <a:r>
              <a:rPr lang="en-US" sz="2000" dirty="0" err="1"/>
              <a:t>dengan</a:t>
            </a:r>
            <a:r>
              <a:rPr lang="en-US" sz="2000" dirty="0"/>
              <a:t> </a:t>
            </a:r>
            <a:r>
              <a:rPr lang="en-US" sz="2000" dirty="0" err="1"/>
              <a:t>kemampuan</a:t>
            </a:r>
            <a:r>
              <a:rPr lang="en-US" sz="2000" dirty="0"/>
              <a:t> </a:t>
            </a:r>
            <a:r>
              <a:rPr lang="en-US" sz="2000" dirty="0" err="1"/>
              <a:t>rendah</a:t>
            </a:r>
            <a:r>
              <a:rPr lang="en-US" sz="2000" dirty="0"/>
              <a:t> </a:t>
            </a:r>
            <a:r>
              <a:rPr lang="en-US" sz="2000" dirty="0" err="1"/>
              <a:t>akan</a:t>
            </a:r>
            <a:r>
              <a:rPr lang="en-US" sz="2000" dirty="0"/>
              <a:t> </a:t>
            </a:r>
            <a:r>
              <a:rPr lang="en-US" sz="2000" dirty="0" err="1"/>
              <a:t>membutuhkan</a:t>
            </a:r>
            <a:r>
              <a:rPr lang="en-US" sz="2000" dirty="0"/>
              <a:t> </a:t>
            </a:r>
            <a:r>
              <a:rPr lang="en-US" sz="2000" dirty="0" err="1"/>
              <a:t>pengawasan</a:t>
            </a:r>
            <a:r>
              <a:rPr lang="en-US" sz="2000" dirty="0"/>
              <a:t> yang </a:t>
            </a:r>
            <a:r>
              <a:rPr lang="en-US" sz="2000" dirty="0" err="1"/>
              <a:t>lebih</a:t>
            </a:r>
            <a:r>
              <a:rPr lang="en-US" sz="2000" dirty="0"/>
              <a:t> </a:t>
            </a:r>
            <a:r>
              <a:rPr lang="en-US" sz="2000" dirty="0" err="1"/>
              <a:t>intensif</a:t>
            </a:r>
            <a:r>
              <a:rPr lang="en-US" sz="2000" dirty="0"/>
              <a:t> </a:t>
            </a:r>
            <a:r>
              <a:rPr lang="en-US" sz="2000" dirty="0" err="1"/>
              <a:t>daripada</a:t>
            </a:r>
            <a:r>
              <a:rPr lang="en-US" sz="2000" dirty="0"/>
              <a:t> </a:t>
            </a:r>
            <a:r>
              <a:rPr lang="en-US" sz="2000" dirty="0" err="1"/>
              <a:t>mereka</a:t>
            </a:r>
            <a:r>
              <a:rPr lang="en-US" sz="2000" dirty="0"/>
              <a:t> yang </a:t>
            </a:r>
            <a:r>
              <a:rPr lang="en-US" sz="2000" dirty="0" err="1"/>
              <a:t>telah</a:t>
            </a:r>
            <a:r>
              <a:rPr lang="en-US" sz="2000" dirty="0"/>
              <a:t> </a:t>
            </a:r>
            <a:r>
              <a:rPr lang="en-US" sz="2000" dirty="0" err="1"/>
              <a:t>menunjukkan</a:t>
            </a:r>
            <a:r>
              <a:rPr lang="en-US" sz="2000" dirty="0"/>
              <a:t> </a:t>
            </a:r>
            <a:r>
              <a:rPr lang="en-US" sz="2000" dirty="0" err="1"/>
              <a:t>kemampuan</a:t>
            </a:r>
            <a:r>
              <a:rPr lang="en-US" sz="2000" dirty="0"/>
              <a:t> </a:t>
            </a:r>
            <a:r>
              <a:rPr lang="en-US" sz="2000" dirty="0" err="1"/>
              <a:t>dan</a:t>
            </a:r>
            <a:r>
              <a:rPr lang="en-US" sz="2000" dirty="0"/>
              <a:t> </a:t>
            </a:r>
            <a:r>
              <a:rPr lang="en-US" sz="2000" dirty="0" err="1"/>
              <a:t>pengalaman</a:t>
            </a:r>
            <a:r>
              <a:rPr lang="en-US" sz="2000" dirty="0"/>
              <a:t>.</a:t>
            </a:r>
          </a:p>
        </p:txBody>
      </p:sp>
    </p:spTree>
    <p:extLst>
      <p:ext uri="{BB962C8B-B14F-4D97-AF65-F5344CB8AC3E}">
        <p14:creationId xmlns:p14="http://schemas.microsoft.com/office/powerpoint/2010/main" val="32813056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Manage Team</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Freeform 6"/>
          <p:cNvSpPr/>
          <p:nvPr/>
        </p:nvSpPr>
        <p:spPr>
          <a:xfrm>
            <a:off x="752018"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8" name="Freeform 7"/>
          <p:cNvSpPr/>
          <p:nvPr/>
        </p:nvSpPr>
        <p:spPr>
          <a:xfrm>
            <a:off x="1128384" y="1384440"/>
            <a:ext cx="2478482" cy="3992778"/>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Resource management plan</a:t>
            </a:r>
          </a:p>
          <a:p>
            <a:r>
              <a:rPr lang="en-US" sz="1400" dirty="0"/>
              <a:t>2. Project documents</a:t>
            </a:r>
          </a:p>
          <a:p>
            <a:pPr lvl="1"/>
            <a:r>
              <a:rPr lang="en-US" sz="1400" dirty="0"/>
              <a:t>• Issue log</a:t>
            </a:r>
          </a:p>
          <a:p>
            <a:pPr lvl="1"/>
            <a:r>
              <a:rPr lang="en-US" sz="1400" dirty="0"/>
              <a:t>• Lessons learned register</a:t>
            </a:r>
          </a:p>
          <a:p>
            <a:pPr lvl="1"/>
            <a:r>
              <a:rPr lang="en-US" sz="1400" dirty="0"/>
              <a:t>• Project team assignments</a:t>
            </a:r>
          </a:p>
          <a:p>
            <a:pPr lvl="1"/>
            <a:r>
              <a:rPr lang="en-US" sz="1400" dirty="0"/>
              <a:t>• Team charter</a:t>
            </a:r>
          </a:p>
          <a:p>
            <a:r>
              <a:rPr lang="en-US" sz="1400" dirty="0"/>
              <a:t>3. Work performance reports</a:t>
            </a:r>
          </a:p>
          <a:p>
            <a:r>
              <a:rPr lang="en-US" sz="1400" dirty="0"/>
              <a:t>4. Team performance</a:t>
            </a:r>
          </a:p>
          <a:p>
            <a:r>
              <a:rPr lang="en-US" sz="1400" dirty="0"/>
              <a:t>assessments</a:t>
            </a:r>
          </a:p>
          <a:p>
            <a:r>
              <a:rPr lang="en-US" sz="1400" dirty="0"/>
              <a:t>5. Enterprise environmental</a:t>
            </a:r>
          </a:p>
          <a:p>
            <a:r>
              <a:rPr lang="en-US" sz="1400" dirty="0"/>
              <a:t>factors</a:t>
            </a:r>
          </a:p>
          <a:p>
            <a:r>
              <a:rPr lang="en-US" sz="1400" dirty="0"/>
              <a:t>6. Organizational process assets</a:t>
            </a:r>
            <a:endParaRPr lang="en-US" sz="3600" b="0" kern="1200" dirty="0">
              <a:latin typeface="+mn-lt"/>
            </a:endParaRPr>
          </a:p>
        </p:txBody>
      </p:sp>
      <p:sp>
        <p:nvSpPr>
          <p:cNvPr id="9" name="Freeform 8"/>
          <p:cNvSpPr/>
          <p:nvPr/>
        </p:nvSpPr>
        <p:spPr>
          <a:xfrm>
            <a:off x="3362690" y="923642"/>
            <a:ext cx="590732" cy="457630"/>
          </a:xfrm>
          <a:custGeom>
            <a:avLst/>
            <a:gdLst>
              <a:gd name="connsiteX0" fmla="*/ 0 w 590732"/>
              <a:gd name="connsiteY0" fmla="*/ 91526 h 457630"/>
              <a:gd name="connsiteX1" fmla="*/ 361917 w 590732"/>
              <a:gd name="connsiteY1" fmla="*/ 91526 h 457630"/>
              <a:gd name="connsiteX2" fmla="*/ 361917 w 590732"/>
              <a:gd name="connsiteY2" fmla="*/ 0 h 457630"/>
              <a:gd name="connsiteX3" fmla="*/ 590732 w 590732"/>
              <a:gd name="connsiteY3" fmla="*/ 228815 h 457630"/>
              <a:gd name="connsiteX4" fmla="*/ 361917 w 590732"/>
              <a:gd name="connsiteY4" fmla="*/ 457630 h 457630"/>
              <a:gd name="connsiteX5" fmla="*/ 361917 w 590732"/>
              <a:gd name="connsiteY5" fmla="*/ 366104 h 457630"/>
              <a:gd name="connsiteX6" fmla="*/ 0 w 590732"/>
              <a:gd name="connsiteY6" fmla="*/ 366104 h 457630"/>
              <a:gd name="connsiteX7" fmla="*/ 0 w 590732"/>
              <a:gd name="connsiteY7" fmla="*/ 91526 h 4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732" h="457630">
                <a:moveTo>
                  <a:pt x="0" y="91526"/>
                </a:moveTo>
                <a:lnTo>
                  <a:pt x="361917" y="91526"/>
                </a:lnTo>
                <a:lnTo>
                  <a:pt x="361917" y="0"/>
                </a:lnTo>
                <a:lnTo>
                  <a:pt x="590732" y="228815"/>
                </a:lnTo>
                <a:lnTo>
                  <a:pt x="361917" y="457630"/>
                </a:lnTo>
                <a:lnTo>
                  <a:pt x="361917" y="366104"/>
                </a:lnTo>
                <a:lnTo>
                  <a:pt x="0" y="366104"/>
                </a:lnTo>
                <a:lnTo>
                  <a:pt x="0" y="91526"/>
                </a:lnTo>
                <a:close/>
              </a:path>
            </a:pathLst>
          </a:custGeom>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91526" rIns="137289" bIns="91526" numCol="1" spcCol="1270" anchor="ctr" anchorCtr="0">
            <a:noAutofit/>
          </a:bodyPr>
          <a:lstStyle/>
          <a:p>
            <a:pPr lvl="0" algn="ctr" defTabSz="577850">
              <a:lnSpc>
                <a:spcPct val="90000"/>
              </a:lnSpc>
              <a:spcBef>
                <a:spcPct val="0"/>
              </a:spcBef>
              <a:spcAft>
                <a:spcPct val="35000"/>
              </a:spcAft>
            </a:pPr>
            <a:endParaRPr lang="en-US" sz="1300" kern="1200"/>
          </a:p>
        </p:txBody>
      </p:sp>
      <p:sp>
        <p:nvSpPr>
          <p:cNvPr id="10" name="Freeform 9"/>
          <p:cNvSpPr/>
          <p:nvPr/>
        </p:nvSpPr>
        <p:spPr>
          <a:xfrm>
            <a:off x="4247574" y="920719"/>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1" name="Freeform 10"/>
          <p:cNvSpPr/>
          <p:nvPr/>
        </p:nvSpPr>
        <p:spPr>
          <a:xfrm>
            <a:off x="4572000" y="1384440"/>
            <a:ext cx="2402006" cy="3992777"/>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Interpersonal and team skills</a:t>
            </a:r>
          </a:p>
          <a:p>
            <a:pPr lvl="1"/>
            <a:r>
              <a:rPr lang="en-US" sz="1400" dirty="0"/>
              <a:t>• Conflict management</a:t>
            </a:r>
          </a:p>
          <a:p>
            <a:pPr lvl="1"/>
            <a:r>
              <a:rPr lang="en-US" sz="1400" dirty="0"/>
              <a:t>• Decision making</a:t>
            </a:r>
          </a:p>
          <a:p>
            <a:pPr lvl="1"/>
            <a:r>
              <a:rPr lang="en-US" sz="1400" dirty="0"/>
              <a:t>• Emotional intelligence</a:t>
            </a:r>
          </a:p>
          <a:p>
            <a:pPr lvl="1"/>
            <a:r>
              <a:rPr lang="en-US" sz="1400" dirty="0"/>
              <a:t>• Influencing</a:t>
            </a:r>
          </a:p>
          <a:p>
            <a:pPr lvl="1"/>
            <a:r>
              <a:rPr lang="en-US" sz="1400" dirty="0"/>
              <a:t>• Leadership</a:t>
            </a:r>
          </a:p>
          <a:p>
            <a:r>
              <a:rPr lang="en-US" sz="1400" dirty="0"/>
              <a:t>2. Project management</a:t>
            </a:r>
          </a:p>
          <a:p>
            <a:r>
              <a:rPr lang="en-US" sz="1400" dirty="0"/>
              <a:t>information system</a:t>
            </a:r>
            <a:endParaRPr lang="en-US" sz="3600" b="0" kern="1200" dirty="0">
              <a:latin typeface="+mn-lt"/>
            </a:endParaRPr>
          </a:p>
        </p:txBody>
      </p:sp>
      <p:sp>
        <p:nvSpPr>
          <p:cNvPr id="15" name="Freeform 14"/>
          <p:cNvSpPr/>
          <p:nvPr/>
        </p:nvSpPr>
        <p:spPr>
          <a:xfrm>
            <a:off x="6559542" y="925227"/>
            <a:ext cx="590732" cy="457630"/>
          </a:xfrm>
          <a:custGeom>
            <a:avLst/>
            <a:gdLst>
              <a:gd name="connsiteX0" fmla="*/ 0 w 590732"/>
              <a:gd name="connsiteY0" fmla="*/ 91526 h 457630"/>
              <a:gd name="connsiteX1" fmla="*/ 361917 w 590732"/>
              <a:gd name="connsiteY1" fmla="*/ 91526 h 457630"/>
              <a:gd name="connsiteX2" fmla="*/ 361917 w 590732"/>
              <a:gd name="connsiteY2" fmla="*/ 0 h 457630"/>
              <a:gd name="connsiteX3" fmla="*/ 590732 w 590732"/>
              <a:gd name="connsiteY3" fmla="*/ 228815 h 457630"/>
              <a:gd name="connsiteX4" fmla="*/ 361917 w 590732"/>
              <a:gd name="connsiteY4" fmla="*/ 457630 h 457630"/>
              <a:gd name="connsiteX5" fmla="*/ 361917 w 590732"/>
              <a:gd name="connsiteY5" fmla="*/ 366104 h 457630"/>
              <a:gd name="connsiteX6" fmla="*/ 0 w 590732"/>
              <a:gd name="connsiteY6" fmla="*/ 366104 h 457630"/>
              <a:gd name="connsiteX7" fmla="*/ 0 w 590732"/>
              <a:gd name="connsiteY7" fmla="*/ 91526 h 4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732" h="457630">
                <a:moveTo>
                  <a:pt x="0" y="91526"/>
                </a:moveTo>
                <a:lnTo>
                  <a:pt x="361917" y="91526"/>
                </a:lnTo>
                <a:lnTo>
                  <a:pt x="361917" y="0"/>
                </a:lnTo>
                <a:lnTo>
                  <a:pt x="590732" y="228815"/>
                </a:lnTo>
                <a:lnTo>
                  <a:pt x="361917" y="457630"/>
                </a:lnTo>
                <a:lnTo>
                  <a:pt x="361917" y="366104"/>
                </a:lnTo>
                <a:lnTo>
                  <a:pt x="0" y="366104"/>
                </a:lnTo>
                <a:lnTo>
                  <a:pt x="0" y="91526"/>
                </a:lnTo>
                <a:close/>
              </a:path>
            </a:pathLst>
          </a:custGeom>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0" tIns="91526" rIns="137289" bIns="91526" numCol="1" spcCol="1270" anchor="ctr" anchorCtr="0">
            <a:noAutofit/>
          </a:bodyPr>
          <a:lstStyle/>
          <a:p>
            <a:pPr lvl="0" algn="ctr" defTabSz="577850">
              <a:lnSpc>
                <a:spcPct val="90000"/>
              </a:lnSpc>
              <a:spcBef>
                <a:spcPct val="0"/>
              </a:spcBef>
              <a:spcAft>
                <a:spcPct val="35000"/>
              </a:spcAft>
            </a:pPr>
            <a:endParaRPr lang="en-US" sz="1300" kern="1200"/>
          </a:p>
        </p:txBody>
      </p:sp>
      <p:sp>
        <p:nvSpPr>
          <p:cNvPr id="16" name="Freeform 15"/>
          <p:cNvSpPr/>
          <p:nvPr/>
        </p:nvSpPr>
        <p:spPr>
          <a:xfrm>
            <a:off x="7395484"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17" name="Freeform 16"/>
          <p:cNvSpPr/>
          <p:nvPr/>
        </p:nvSpPr>
        <p:spPr>
          <a:xfrm>
            <a:off x="7771959" y="1384441"/>
            <a:ext cx="2368327" cy="5193779"/>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Change requests</a:t>
            </a:r>
          </a:p>
          <a:p>
            <a:r>
              <a:rPr lang="en-US" sz="1400" dirty="0"/>
              <a:t>2. Project management plan</a:t>
            </a:r>
          </a:p>
          <a:p>
            <a:r>
              <a:rPr lang="en-US" sz="1400" dirty="0"/>
              <a:t>updates</a:t>
            </a:r>
          </a:p>
          <a:p>
            <a:pPr lvl="1"/>
            <a:r>
              <a:rPr lang="en-US" sz="1400" dirty="0"/>
              <a:t>• Resource management plan</a:t>
            </a:r>
          </a:p>
          <a:p>
            <a:pPr lvl="1"/>
            <a:r>
              <a:rPr lang="en-US" sz="1400" dirty="0"/>
              <a:t>• Schedule baseline</a:t>
            </a:r>
          </a:p>
          <a:p>
            <a:pPr lvl="1"/>
            <a:r>
              <a:rPr lang="en-US" sz="1400" dirty="0"/>
              <a:t>• Cost baseline</a:t>
            </a:r>
          </a:p>
          <a:p>
            <a:r>
              <a:rPr lang="en-US" sz="1400" dirty="0"/>
              <a:t>3. Project documents updates</a:t>
            </a:r>
          </a:p>
          <a:p>
            <a:pPr lvl="1"/>
            <a:r>
              <a:rPr lang="en-US" sz="1400" dirty="0"/>
              <a:t>• Issue log</a:t>
            </a:r>
          </a:p>
          <a:p>
            <a:pPr lvl="1"/>
            <a:r>
              <a:rPr lang="en-US" sz="1400" dirty="0"/>
              <a:t>• Lessons learned register</a:t>
            </a:r>
          </a:p>
          <a:p>
            <a:pPr lvl="1"/>
            <a:r>
              <a:rPr lang="en-US" sz="1400" dirty="0"/>
              <a:t>• Project team assignments</a:t>
            </a:r>
          </a:p>
          <a:p>
            <a:r>
              <a:rPr lang="en-US" sz="1400" dirty="0"/>
              <a:t>4. Enterprise environmental</a:t>
            </a:r>
          </a:p>
          <a:p>
            <a:r>
              <a:rPr lang="en-US" sz="1400" dirty="0"/>
              <a:t>factors updates</a:t>
            </a:r>
            <a:endParaRPr lang="en-US" sz="1300" b="0" kern="1200" dirty="0"/>
          </a:p>
        </p:txBody>
      </p:sp>
    </p:spTree>
    <p:extLst>
      <p:ext uri="{BB962C8B-B14F-4D97-AF65-F5344CB8AC3E}">
        <p14:creationId xmlns:p14="http://schemas.microsoft.com/office/powerpoint/2010/main" val="30847715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Manage Team</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2" name="Picture 1"/>
          <p:cNvPicPr>
            <a:picLocks noChangeAspect="1"/>
          </p:cNvPicPr>
          <p:nvPr/>
        </p:nvPicPr>
        <p:blipFill>
          <a:blip r:embed="rId3"/>
          <a:stretch>
            <a:fillRect/>
          </a:stretch>
        </p:blipFill>
        <p:spPr>
          <a:xfrm>
            <a:off x="2367815" y="928047"/>
            <a:ext cx="6828571" cy="5746658"/>
          </a:xfrm>
          <a:prstGeom prst="rect">
            <a:avLst/>
          </a:prstGeom>
        </p:spPr>
      </p:pic>
    </p:spTree>
    <p:extLst>
      <p:ext uri="{BB962C8B-B14F-4D97-AF65-F5344CB8AC3E}">
        <p14:creationId xmlns:p14="http://schemas.microsoft.com/office/powerpoint/2010/main" val="23065972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Manage Team: </a:t>
            </a:r>
            <a:r>
              <a:rPr lang="en-US" sz="3600" b="1" dirty="0">
                <a:solidFill>
                  <a:srgbClr val="FF0000"/>
                </a:solidFill>
              </a:rPr>
              <a:t>INPUT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15" name="Shape 454"/>
          <p:cNvSpPr txBox="1">
            <a:spLocks noGrp="1"/>
          </p:cNvSpPr>
          <p:nvPr>
            <p:ph type="title"/>
          </p:nvPr>
        </p:nvSpPr>
        <p:spPr>
          <a:xfrm>
            <a:off x="2495230" y="771322"/>
            <a:ext cx="5760640" cy="672075"/>
          </a:xfrm>
          <a:prstGeom prst="rect">
            <a:avLst/>
          </a:prstGeom>
          <a:ln w="19050">
            <a:prstDash val="sysDash"/>
          </a:ln>
        </p:spPr>
        <p:txBody>
          <a:bodyPr lIns="91425" tIns="91425" rIns="91425" bIns="91425" anchor="b" anchorCtr="0">
            <a:noAutofit/>
          </a:bodyPr>
          <a:lstStyle/>
          <a:p>
            <a:r>
              <a:rPr lang="en" sz="2800" b="1" dirty="0">
                <a:solidFill>
                  <a:schemeClr val="tx1"/>
                </a:solidFill>
              </a:rPr>
              <a:t>1 </a:t>
            </a:r>
            <a:r>
              <a:rPr lang="en-US" sz="2800" b="1" dirty="0">
                <a:solidFill>
                  <a:schemeClr val="tx1"/>
                </a:solidFill>
              </a:rPr>
              <a:t>Resource Management</a:t>
            </a:r>
            <a:r>
              <a:rPr lang="en" sz="2800" b="1" dirty="0">
                <a:solidFill>
                  <a:schemeClr val="tx1"/>
                </a:solidFill>
              </a:rPr>
              <a:t>Plan</a:t>
            </a:r>
          </a:p>
        </p:txBody>
      </p:sp>
      <p:sp>
        <p:nvSpPr>
          <p:cNvPr id="16" name="Rectangle 15"/>
          <p:cNvSpPr/>
          <p:nvPr/>
        </p:nvSpPr>
        <p:spPr>
          <a:xfrm>
            <a:off x="2495230" y="1368889"/>
            <a:ext cx="7768133" cy="1991764"/>
          </a:xfrm>
          <a:prstGeom prst="rect">
            <a:avLst/>
          </a:prstGeom>
        </p:spPr>
        <p:txBody>
          <a:bodyPr wrap="square">
            <a:spAutoFit/>
          </a:bodyPr>
          <a:lstStyle/>
          <a:p>
            <a:pPr algn="just">
              <a:lnSpc>
                <a:spcPct val="150000"/>
              </a:lnSpc>
            </a:pPr>
            <a:r>
              <a:rPr lang="en-US" sz="1400" dirty="0" err="1">
                <a:solidFill>
                  <a:srgbClr val="2F2B20"/>
                </a:solidFill>
                <a:latin typeface="Trebuchet MS" pitchFamily="34" charset="0"/>
              </a:rPr>
              <a:t>Rencana</a:t>
            </a:r>
            <a:r>
              <a:rPr lang="en-US" sz="1400" dirty="0">
                <a:solidFill>
                  <a:srgbClr val="2F2B20"/>
                </a:solidFill>
                <a:latin typeface="Trebuchet MS" pitchFamily="34" charset="0"/>
              </a:rPr>
              <a:t> </a:t>
            </a:r>
            <a:r>
              <a:rPr lang="en-US" sz="1400" dirty="0" err="1">
                <a:solidFill>
                  <a:srgbClr val="2F2B20"/>
                </a:solidFill>
                <a:latin typeface="Trebuchet MS" pitchFamily="34" charset="0"/>
              </a:rPr>
              <a:t>pengelolaan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sumber</a:t>
            </a:r>
            <a:r>
              <a:rPr lang="en-US" sz="1400" dirty="0">
                <a:solidFill>
                  <a:srgbClr val="2F2B20"/>
                </a:solidFill>
                <a:latin typeface="Trebuchet MS" pitchFamily="34" charset="0"/>
              </a:rPr>
              <a:t> </a:t>
            </a:r>
            <a:r>
              <a:rPr lang="en-US" sz="1400" dirty="0" err="1">
                <a:solidFill>
                  <a:srgbClr val="2F2B20"/>
                </a:solidFill>
                <a:latin typeface="Trebuchet MS" pitchFamily="34" charset="0"/>
              </a:rPr>
              <a:t>daya</a:t>
            </a:r>
            <a:r>
              <a:rPr lang="en-US" sz="1400" dirty="0">
                <a:solidFill>
                  <a:srgbClr val="2F2B20"/>
                </a:solidFill>
                <a:latin typeface="Trebuchet MS" pitchFamily="34" charset="0"/>
              </a:rPr>
              <a:t> </a:t>
            </a:r>
            <a:r>
              <a:rPr lang="en-US" sz="1400" dirty="0" err="1">
                <a:solidFill>
                  <a:srgbClr val="2F2B20"/>
                </a:solidFill>
                <a:latin typeface="Trebuchet MS" pitchFamily="34" charset="0"/>
              </a:rPr>
              <a:t>manusia</a:t>
            </a:r>
            <a:r>
              <a:rPr lang="en-US" sz="1400" dirty="0">
                <a:solidFill>
                  <a:srgbClr val="2F2B20"/>
                </a:solidFill>
                <a:latin typeface="Trebuchet MS" pitchFamily="34" charset="0"/>
              </a:rPr>
              <a:t> </a:t>
            </a:r>
            <a:r>
              <a:rPr lang="en-US" sz="1400" dirty="0" err="1">
                <a:solidFill>
                  <a:srgbClr val="2F2B20"/>
                </a:solidFill>
                <a:latin typeface="Trebuchet MS" pitchFamily="34" charset="0"/>
              </a:rPr>
              <a:t>memberikan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pedoman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bagaimana</a:t>
            </a:r>
            <a:r>
              <a:rPr lang="en-US" sz="1400" dirty="0">
                <a:solidFill>
                  <a:srgbClr val="2F2B20"/>
                </a:solidFill>
                <a:latin typeface="Trebuchet MS" pitchFamily="34" charset="0"/>
              </a:rPr>
              <a:t> </a:t>
            </a:r>
            <a:r>
              <a:rPr lang="en-US" sz="1400" dirty="0" err="1">
                <a:solidFill>
                  <a:srgbClr val="2F2B20"/>
                </a:solidFill>
                <a:latin typeface="Trebuchet MS" pitchFamily="34" charset="0"/>
              </a:rPr>
              <a:t>sumber</a:t>
            </a:r>
            <a:r>
              <a:rPr lang="en-US" sz="1400" dirty="0">
                <a:solidFill>
                  <a:srgbClr val="2F2B20"/>
                </a:solidFill>
                <a:latin typeface="Trebuchet MS" pitchFamily="34" charset="0"/>
              </a:rPr>
              <a:t> </a:t>
            </a:r>
            <a:r>
              <a:rPr lang="en-US" sz="1400" dirty="0" err="1">
                <a:solidFill>
                  <a:srgbClr val="2F2B20"/>
                </a:solidFill>
                <a:latin typeface="Trebuchet MS" pitchFamily="34" charset="0"/>
              </a:rPr>
              <a:t>daya</a:t>
            </a:r>
            <a:r>
              <a:rPr lang="en-US" sz="1400" dirty="0">
                <a:solidFill>
                  <a:srgbClr val="2F2B20"/>
                </a:solidFill>
                <a:latin typeface="Trebuchet MS" pitchFamily="34" charset="0"/>
              </a:rPr>
              <a:t> </a:t>
            </a:r>
            <a:r>
              <a:rPr lang="en-US" sz="1400" dirty="0" err="1">
                <a:solidFill>
                  <a:srgbClr val="2F2B20"/>
                </a:solidFill>
                <a:latin typeface="Trebuchet MS" pitchFamily="34" charset="0"/>
              </a:rPr>
              <a:t>manusia</a:t>
            </a:r>
            <a:r>
              <a:rPr lang="en-US" sz="1400" dirty="0">
                <a:solidFill>
                  <a:srgbClr val="2F2B20"/>
                </a:solidFill>
                <a:latin typeface="Trebuchet MS" pitchFamily="34" charset="0"/>
              </a:rPr>
              <a:t> </a:t>
            </a:r>
            <a:r>
              <a:rPr lang="en-US" sz="1400" dirty="0" err="1">
                <a:solidFill>
                  <a:srgbClr val="2F2B20"/>
                </a:solidFill>
                <a:latin typeface="Trebuchet MS" pitchFamily="34" charset="0"/>
              </a:rPr>
              <a:t>proyek</a:t>
            </a:r>
            <a:r>
              <a:rPr lang="en-US" sz="1400" dirty="0">
                <a:solidFill>
                  <a:srgbClr val="2F2B20"/>
                </a:solidFill>
                <a:latin typeface="Trebuchet MS" pitchFamily="34" charset="0"/>
              </a:rPr>
              <a:t> </a:t>
            </a:r>
            <a:r>
              <a:rPr lang="en-US" sz="1400" dirty="0" err="1">
                <a:solidFill>
                  <a:srgbClr val="2F2B20"/>
                </a:solidFill>
                <a:latin typeface="Trebuchet MS" pitchFamily="34" charset="0"/>
              </a:rPr>
              <a:t>harus</a:t>
            </a:r>
            <a:r>
              <a:rPr lang="en-US" sz="1400" dirty="0">
                <a:solidFill>
                  <a:srgbClr val="2F2B20"/>
                </a:solidFill>
                <a:latin typeface="Trebuchet MS" pitchFamily="34" charset="0"/>
              </a:rPr>
              <a:t> </a:t>
            </a:r>
            <a:r>
              <a:rPr lang="en-US" sz="1400" dirty="0" err="1">
                <a:solidFill>
                  <a:srgbClr val="2F2B20"/>
                </a:solidFill>
                <a:latin typeface="Trebuchet MS" pitchFamily="34" charset="0"/>
              </a:rPr>
              <a:t>didefinisikan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dikelola</a:t>
            </a:r>
            <a:r>
              <a:rPr lang="en-US" sz="1400" dirty="0">
                <a:solidFill>
                  <a:srgbClr val="2F2B20"/>
                </a:solidFill>
                <a:latin typeface="Trebuchet MS" pitchFamily="34" charset="0"/>
              </a:rPr>
              <a:t>, </a:t>
            </a:r>
            <a:r>
              <a:rPr lang="en-US" sz="1400" dirty="0" err="1">
                <a:solidFill>
                  <a:srgbClr val="2F2B20"/>
                </a:solidFill>
                <a:latin typeface="Trebuchet MS" pitchFamily="34" charset="0"/>
              </a:rPr>
              <a:t>dikelola</a:t>
            </a:r>
            <a:r>
              <a:rPr lang="en-US" sz="1400" dirty="0">
                <a:solidFill>
                  <a:srgbClr val="2F2B20"/>
                </a:solidFill>
                <a:latin typeface="Trebuchet MS" pitchFamily="34" charset="0"/>
              </a:rPr>
              <a:t>, </a:t>
            </a:r>
            <a:r>
              <a:rPr lang="en-US" sz="1400" dirty="0" err="1">
                <a:solidFill>
                  <a:srgbClr val="2F2B20"/>
                </a:solidFill>
                <a:latin typeface="Trebuchet MS" pitchFamily="34" charset="0"/>
              </a:rPr>
              <a:t>dikendalikan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dan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akhirnya</a:t>
            </a:r>
            <a:r>
              <a:rPr lang="en-US" sz="1400" dirty="0">
                <a:solidFill>
                  <a:srgbClr val="2F2B20"/>
                </a:solidFill>
                <a:latin typeface="Trebuchet MS" pitchFamily="34" charset="0"/>
              </a:rPr>
              <a:t> </a:t>
            </a:r>
            <a:r>
              <a:rPr lang="en-US" sz="1400" dirty="0" err="1">
                <a:solidFill>
                  <a:srgbClr val="2F2B20"/>
                </a:solidFill>
                <a:latin typeface="Trebuchet MS" pitchFamily="34" charset="0"/>
              </a:rPr>
              <a:t>dirilis</a:t>
            </a:r>
            <a:r>
              <a:rPr lang="en-US" sz="1400" dirty="0">
                <a:solidFill>
                  <a:srgbClr val="2F2B20"/>
                </a:solidFill>
                <a:latin typeface="Trebuchet MS" pitchFamily="34" charset="0"/>
              </a:rPr>
              <a:t>. </a:t>
            </a:r>
            <a:r>
              <a:rPr lang="en-US" sz="1400" dirty="0" err="1">
                <a:solidFill>
                  <a:srgbClr val="2F2B20"/>
                </a:solidFill>
                <a:latin typeface="Trebuchet MS" pitchFamily="34" charset="0"/>
              </a:rPr>
              <a:t>Ini</a:t>
            </a:r>
            <a:r>
              <a:rPr lang="en-US" sz="1400" dirty="0">
                <a:solidFill>
                  <a:srgbClr val="2F2B20"/>
                </a:solidFill>
                <a:latin typeface="Trebuchet MS" pitchFamily="34" charset="0"/>
              </a:rPr>
              <a:t> </a:t>
            </a:r>
            <a:r>
              <a:rPr lang="en-US" sz="1400" dirty="0" err="1">
                <a:solidFill>
                  <a:srgbClr val="2F2B20"/>
                </a:solidFill>
                <a:latin typeface="Trebuchet MS" pitchFamily="34" charset="0"/>
              </a:rPr>
              <a:t>termasuk</a:t>
            </a:r>
            <a:r>
              <a:rPr lang="en-US" sz="1400" dirty="0">
                <a:solidFill>
                  <a:srgbClr val="2F2B20"/>
                </a:solidFill>
                <a:latin typeface="Trebuchet MS" pitchFamily="34" charset="0"/>
              </a:rPr>
              <a:t>, </a:t>
            </a:r>
            <a:r>
              <a:rPr lang="en-US" sz="1400" dirty="0" err="1">
                <a:solidFill>
                  <a:srgbClr val="2F2B20"/>
                </a:solidFill>
                <a:latin typeface="Trebuchet MS" pitchFamily="34" charset="0"/>
              </a:rPr>
              <a:t>namun</a:t>
            </a:r>
            <a:r>
              <a:rPr lang="en-US" sz="1400" dirty="0">
                <a:solidFill>
                  <a:srgbClr val="2F2B20"/>
                </a:solidFill>
                <a:latin typeface="Trebuchet MS" pitchFamily="34" charset="0"/>
              </a:rPr>
              <a:t> </a:t>
            </a:r>
            <a:r>
              <a:rPr lang="en-US" sz="1400" dirty="0" err="1">
                <a:solidFill>
                  <a:srgbClr val="2F2B20"/>
                </a:solidFill>
                <a:latin typeface="Trebuchet MS" pitchFamily="34" charset="0"/>
              </a:rPr>
              <a:t>tidak</a:t>
            </a:r>
            <a:r>
              <a:rPr lang="en-US" sz="1400" dirty="0">
                <a:solidFill>
                  <a:srgbClr val="2F2B20"/>
                </a:solidFill>
                <a:latin typeface="Trebuchet MS" pitchFamily="34" charset="0"/>
              </a:rPr>
              <a:t> </a:t>
            </a:r>
            <a:r>
              <a:rPr lang="en-US" sz="1400" dirty="0" err="1">
                <a:solidFill>
                  <a:srgbClr val="2F2B20"/>
                </a:solidFill>
                <a:latin typeface="Trebuchet MS" pitchFamily="34" charset="0"/>
              </a:rPr>
              <a:t>terbatas</a:t>
            </a:r>
            <a:r>
              <a:rPr lang="en-US" sz="1400" dirty="0">
                <a:solidFill>
                  <a:srgbClr val="2F2B20"/>
                </a:solidFill>
                <a:latin typeface="Trebuchet MS" pitchFamily="34" charset="0"/>
              </a:rPr>
              <a:t> </a:t>
            </a:r>
            <a:r>
              <a:rPr lang="en-US" sz="1400" dirty="0" err="1">
                <a:solidFill>
                  <a:srgbClr val="2F2B20"/>
                </a:solidFill>
                <a:latin typeface="Trebuchet MS" pitchFamily="34" charset="0"/>
              </a:rPr>
              <a:t>pada</a:t>
            </a:r>
            <a:r>
              <a:rPr lang="en-US" sz="1400" dirty="0">
                <a:solidFill>
                  <a:srgbClr val="2F2B20"/>
                </a:solidFill>
                <a:latin typeface="Trebuchet MS" pitchFamily="34" charset="0"/>
              </a:rPr>
              <a:t>:</a:t>
            </a:r>
          </a:p>
          <a:p>
            <a:pPr algn="just">
              <a:lnSpc>
                <a:spcPct val="150000"/>
              </a:lnSpc>
            </a:pPr>
            <a:r>
              <a:rPr lang="en-US" sz="1400" dirty="0">
                <a:solidFill>
                  <a:srgbClr val="2F2B20"/>
                </a:solidFill>
                <a:latin typeface="Trebuchet MS" pitchFamily="34" charset="0"/>
              </a:rPr>
              <a:t>• </a:t>
            </a:r>
            <a:r>
              <a:rPr lang="en-US" sz="1400" dirty="0" err="1">
                <a:solidFill>
                  <a:srgbClr val="2F2B20"/>
                </a:solidFill>
                <a:latin typeface="Trebuchet MS" pitchFamily="34" charset="0"/>
              </a:rPr>
              <a:t>Peran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dan</a:t>
            </a:r>
            <a:r>
              <a:rPr lang="en-US" sz="1400" dirty="0">
                <a:solidFill>
                  <a:srgbClr val="2F2B20"/>
                </a:solidFill>
                <a:latin typeface="Trebuchet MS" pitchFamily="34" charset="0"/>
              </a:rPr>
              <a:t> </a:t>
            </a:r>
            <a:r>
              <a:rPr lang="en-US" sz="1400" dirty="0" err="1">
                <a:solidFill>
                  <a:srgbClr val="2F2B20"/>
                </a:solidFill>
                <a:latin typeface="Trebuchet MS" pitchFamily="34" charset="0"/>
              </a:rPr>
              <a:t>tanggung</a:t>
            </a:r>
            <a:r>
              <a:rPr lang="en-US" sz="1400" dirty="0">
                <a:solidFill>
                  <a:srgbClr val="2F2B20"/>
                </a:solidFill>
                <a:latin typeface="Trebuchet MS" pitchFamily="34" charset="0"/>
              </a:rPr>
              <a:t> </a:t>
            </a:r>
            <a:r>
              <a:rPr lang="en-US" sz="1400" dirty="0" err="1">
                <a:solidFill>
                  <a:srgbClr val="2F2B20"/>
                </a:solidFill>
                <a:latin typeface="Trebuchet MS" pitchFamily="34" charset="0"/>
              </a:rPr>
              <a:t>jawab</a:t>
            </a:r>
            <a:r>
              <a:rPr lang="en-US" sz="1400" dirty="0">
                <a:solidFill>
                  <a:srgbClr val="2F2B20"/>
                </a:solidFill>
                <a:latin typeface="Trebuchet MS" pitchFamily="34" charset="0"/>
              </a:rPr>
              <a:t>,</a:t>
            </a:r>
          </a:p>
          <a:p>
            <a:pPr algn="just">
              <a:lnSpc>
                <a:spcPct val="150000"/>
              </a:lnSpc>
            </a:pPr>
            <a:r>
              <a:rPr lang="en-US" sz="1400" dirty="0">
                <a:solidFill>
                  <a:srgbClr val="2F2B20"/>
                </a:solidFill>
                <a:latin typeface="Trebuchet MS" pitchFamily="34" charset="0"/>
              </a:rPr>
              <a:t>• </a:t>
            </a:r>
            <a:r>
              <a:rPr lang="en-US" sz="1400" dirty="0" err="1">
                <a:solidFill>
                  <a:srgbClr val="2F2B20"/>
                </a:solidFill>
                <a:latin typeface="Trebuchet MS" pitchFamily="34" charset="0"/>
              </a:rPr>
              <a:t>Proyek</a:t>
            </a:r>
            <a:r>
              <a:rPr lang="en-US" sz="1400" dirty="0">
                <a:solidFill>
                  <a:srgbClr val="2F2B20"/>
                </a:solidFill>
                <a:latin typeface="Trebuchet MS" pitchFamily="34" charset="0"/>
              </a:rPr>
              <a:t> </a:t>
            </a:r>
            <a:r>
              <a:rPr lang="en-US" sz="1400" dirty="0" err="1">
                <a:solidFill>
                  <a:srgbClr val="2F2B20"/>
                </a:solidFill>
                <a:latin typeface="Trebuchet MS" pitchFamily="34" charset="0"/>
              </a:rPr>
              <a:t>Organisasi</a:t>
            </a:r>
            <a:r>
              <a:rPr lang="en-US" sz="1400" dirty="0">
                <a:solidFill>
                  <a:srgbClr val="2F2B20"/>
                </a:solidFill>
                <a:latin typeface="Trebuchet MS" pitchFamily="34" charset="0"/>
              </a:rPr>
              <a:t> , </a:t>
            </a:r>
            <a:r>
              <a:rPr lang="en-US" sz="1400" dirty="0" err="1">
                <a:solidFill>
                  <a:srgbClr val="2F2B20"/>
                </a:solidFill>
                <a:latin typeface="Trebuchet MS" pitchFamily="34" charset="0"/>
              </a:rPr>
              <a:t>dan</a:t>
            </a:r>
            <a:endParaRPr lang="en-US" sz="1400" dirty="0">
              <a:solidFill>
                <a:srgbClr val="2F2B20"/>
              </a:solidFill>
              <a:latin typeface="Trebuchet MS" pitchFamily="34" charset="0"/>
            </a:endParaRPr>
          </a:p>
          <a:p>
            <a:pPr algn="just">
              <a:lnSpc>
                <a:spcPct val="150000"/>
              </a:lnSpc>
            </a:pPr>
            <a:r>
              <a:rPr lang="en-US" sz="1400" dirty="0">
                <a:solidFill>
                  <a:srgbClr val="2F2B20"/>
                </a:solidFill>
                <a:latin typeface="Trebuchet MS" pitchFamily="34" charset="0"/>
              </a:rPr>
              <a:t>• Staffing Management Plan.</a:t>
            </a:r>
          </a:p>
        </p:txBody>
      </p:sp>
      <p:sp>
        <p:nvSpPr>
          <p:cNvPr id="17" name="Shape 454"/>
          <p:cNvSpPr txBox="1">
            <a:spLocks/>
          </p:cNvSpPr>
          <p:nvPr/>
        </p:nvSpPr>
        <p:spPr>
          <a:xfrm>
            <a:off x="2495230" y="3360653"/>
            <a:ext cx="5760640" cy="672075"/>
          </a:xfrm>
          <a:prstGeom prst="rect">
            <a:avLst/>
          </a:prstGeom>
          <a:noFill/>
          <a:ln w="19050">
            <a:noFill/>
            <a:prstDash val="sysDash"/>
          </a:ln>
        </p:spPr>
        <p:txBody>
          <a:bodyPr lIns="91425" tIns="91425" rIns="91425" bIns="91425" anchor="b"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rgbClr val="00CEF6"/>
              </a:buClr>
              <a:buSzPct val="100000"/>
              <a:buFont typeface="Oswald"/>
              <a:buNone/>
              <a:defRPr sz="2000" b="1" i="0" u="none" strike="noStrike" cap="none" baseline="0">
                <a:solidFill>
                  <a:srgbClr val="00CEF6"/>
                </a:solidFill>
                <a:latin typeface="Oswald"/>
                <a:ea typeface="Oswald"/>
                <a:cs typeface="Oswald"/>
                <a:sym typeface="Oswald"/>
                <a:rtl val="0"/>
              </a:defRPr>
            </a:lvl1pPr>
            <a:lvl2pPr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pPr algn="l"/>
            <a:r>
              <a:rPr lang="en" dirty="0">
                <a:solidFill>
                  <a:srgbClr val="2F2B20"/>
                </a:solidFill>
              </a:rPr>
              <a:t>2 Project Documents</a:t>
            </a:r>
          </a:p>
        </p:txBody>
      </p:sp>
      <p:sp>
        <p:nvSpPr>
          <p:cNvPr id="18" name="Rectangle 17"/>
          <p:cNvSpPr/>
          <p:nvPr/>
        </p:nvSpPr>
        <p:spPr>
          <a:xfrm>
            <a:off x="2495229" y="4032728"/>
            <a:ext cx="9446561" cy="1061829"/>
          </a:xfrm>
          <a:prstGeom prst="rect">
            <a:avLst/>
          </a:prstGeom>
        </p:spPr>
        <p:txBody>
          <a:bodyPr wrap="square">
            <a:spAutoFit/>
          </a:bodyPr>
          <a:lstStyle/>
          <a:p>
            <a:pPr algn="just">
              <a:lnSpc>
                <a:spcPct val="150000"/>
              </a:lnSpc>
            </a:pPr>
            <a:r>
              <a:rPr lang="en-US" sz="1400" b="1" dirty="0">
                <a:solidFill>
                  <a:srgbClr val="2F2B20"/>
                </a:solidFill>
                <a:latin typeface="Trebuchet MS" pitchFamily="34" charset="0"/>
              </a:rPr>
              <a:t>Issue Log</a:t>
            </a:r>
          </a:p>
          <a:p>
            <a:pPr algn="just">
              <a:lnSpc>
                <a:spcPct val="150000"/>
              </a:lnSpc>
            </a:pPr>
            <a:r>
              <a:rPr lang="id-ID" sz="1400" dirty="0">
                <a:solidFill>
                  <a:srgbClr val="2F2B20"/>
                </a:solidFill>
                <a:latin typeface="Trebuchet MS" pitchFamily="34" charset="0"/>
              </a:rPr>
              <a:t>Masalah muncul dalam pengelolaan tim proyek. Log masalah dapat digunakan untuk mendokumentasikan dan memantau siapa yang bertanggung jawab untuk menyelesaikan masalah tertentu pada tanggal target</a:t>
            </a:r>
            <a:endParaRPr lang="en-US" sz="1400" dirty="0">
              <a:solidFill>
                <a:srgbClr val="2F2B20"/>
              </a:solidFill>
              <a:latin typeface="Trebuchet MS" pitchFamily="34" charset="0"/>
            </a:endParaRPr>
          </a:p>
        </p:txBody>
      </p:sp>
      <p:grpSp>
        <p:nvGrpSpPr>
          <p:cNvPr id="2" name="Group 1"/>
          <p:cNvGrpSpPr/>
          <p:nvPr/>
        </p:nvGrpSpPr>
        <p:grpSpPr>
          <a:xfrm>
            <a:off x="50638" y="771322"/>
            <a:ext cx="2283129" cy="5220044"/>
            <a:chOff x="50638" y="771322"/>
            <a:chExt cx="2283129" cy="5220044"/>
          </a:xfrm>
        </p:grpSpPr>
        <p:sp>
          <p:nvSpPr>
            <p:cNvPr id="14" name="Freeform 13"/>
            <p:cNvSpPr/>
            <p:nvPr/>
          </p:nvSpPr>
          <p:spPr>
            <a:xfrm>
              <a:off x="50639" y="77132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19" name="Freeform 18"/>
            <p:cNvSpPr/>
            <p:nvPr/>
          </p:nvSpPr>
          <p:spPr>
            <a:xfrm>
              <a:off x="50638" y="1269241"/>
              <a:ext cx="2283129" cy="4722125"/>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Resource management plan</a:t>
              </a:r>
            </a:p>
            <a:p>
              <a:r>
                <a:rPr lang="en-US" sz="1400" dirty="0"/>
                <a:t>2. Project documents</a:t>
              </a:r>
            </a:p>
            <a:p>
              <a:pPr lvl="1"/>
              <a:r>
                <a:rPr lang="en-US" sz="1400" dirty="0"/>
                <a:t>• Issue log</a:t>
              </a:r>
            </a:p>
            <a:p>
              <a:pPr lvl="1"/>
              <a:r>
                <a:rPr lang="en-US" sz="1400" dirty="0"/>
                <a:t>• Lessons learned register</a:t>
              </a:r>
            </a:p>
            <a:p>
              <a:pPr lvl="1"/>
              <a:r>
                <a:rPr lang="en-US" sz="1400" dirty="0"/>
                <a:t>• Project team assignments</a:t>
              </a:r>
            </a:p>
            <a:p>
              <a:pPr lvl="1"/>
              <a:r>
                <a:rPr lang="en-US" sz="1400" dirty="0"/>
                <a:t>• Team charter</a:t>
              </a:r>
            </a:p>
            <a:p>
              <a:r>
                <a:rPr lang="en-US" sz="1400" dirty="0"/>
                <a:t>3. Work performance reports</a:t>
              </a:r>
            </a:p>
            <a:p>
              <a:r>
                <a:rPr lang="en-US" sz="1400" dirty="0"/>
                <a:t>4. Team performance</a:t>
              </a:r>
            </a:p>
            <a:p>
              <a:r>
                <a:rPr lang="en-US" sz="1400" dirty="0"/>
                <a:t>assessments</a:t>
              </a:r>
            </a:p>
            <a:p>
              <a:r>
                <a:rPr lang="en-US" sz="1400" dirty="0"/>
                <a:t>5. Enterprise environmental</a:t>
              </a:r>
            </a:p>
            <a:p>
              <a:r>
                <a:rPr lang="en-US" sz="1400" dirty="0"/>
                <a:t>factors</a:t>
              </a:r>
            </a:p>
            <a:p>
              <a:r>
                <a:rPr lang="en-US" sz="1400" dirty="0"/>
                <a:t>6. Organizational process assets</a:t>
              </a:r>
              <a:endParaRPr lang="en-US" sz="3600" b="0" kern="1200" dirty="0">
                <a:latin typeface="+mn-lt"/>
              </a:endParaRPr>
            </a:p>
          </p:txBody>
        </p:sp>
      </p:grpSp>
      <p:sp>
        <p:nvSpPr>
          <p:cNvPr id="21" name="Rectangle 20"/>
          <p:cNvSpPr/>
          <p:nvPr/>
        </p:nvSpPr>
        <p:spPr>
          <a:xfrm>
            <a:off x="2477540" y="5417723"/>
            <a:ext cx="9464250" cy="1107996"/>
          </a:xfrm>
          <a:prstGeom prst="rect">
            <a:avLst/>
          </a:prstGeom>
        </p:spPr>
        <p:txBody>
          <a:bodyPr wrap="square">
            <a:spAutoFit/>
          </a:bodyPr>
          <a:lstStyle/>
          <a:p>
            <a:r>
              <a:rPr lang="en-US" b="1" dirty="0"/>
              <a:t>Lessons learned register</a:t>
            </a:r>
          </a:p>
          <a:p>
            <a:pPr algn="just">
              <a:lnSpc>
                <a:spcPct val="150000"/>
              </a:lnSpc>
            </a:pPr>
            <a:r>
              <a:rPr lang="en-US" sz="1600" dirty="0" err="1">
                <a:solidFill>
                  <a:srgbClr val="2F2B20"/>
                </a:solidFill>
                <a:latin typeface="Trebuchet MS" pitchFamily="34" charset="0"/>
              </a:rPr>
              <a:t>Pelajaran</a:t>
            </a:r>
            <a:r>
              <a:rPr lang="en-US" sz="1600" dirty="0">
                <a:solidFill>
                  <a:srgbClr val="2F2B20"/>
                </a:solidFill>
                <a:latin typeface="Trebuchet MS" pitchFamily="34" charset="0"/>
              </a:rPr>
              <a:t> yang </a:t>
            </a:r>
            <a:r>
              <a:rPr lang="en-US" sz="1600" dirty="0" err="1">
                <a:solidFill>
                  <a:srgbClr val="2F2B20"/>
                </a:solidFill>
                <a:latin typeface="Trebuchet MS" pitchFamily="34" charset="0"/>
              </a:rPr>
              <a:t>dipelajari</a:t>
            </a:r>
            <a:r>
              <a:rPr lang="en-US" sz="1600" dirty="0">
                <a:solidFill>
                  <a:srgbClr val="2F2B20"/>
                </a:solidFill>
                <a:latin typeface="Trebuchet MS" pitchFamily="34" charset="0"/>
              </a:rPr>
              <a:t> </a:t>
            </a:r>
            <a:r>
              <a:rPr lang="en-US" sz="1600" dirty="0" err="1">
                <a:solidFill>
                  <a:srgbClr val="2F2B20"/>
                </a:solidFill>
                <a:latin typeface="Trebuchet MS" pitchFamily="34" charset="0"/>
              </a:rPr>
              <a:t>sebelumnya</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dalam</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dapat</a:t>
            </a:r>
            <a:r>
              <a:rPr lang="en-US" sz="1600" dirty="0">
                <a:solidFill>
                  <a:srgbClr val="2F2B20"/>
                </a:solidFill>
                <a:latin typeface="Trebuchet MS" pitchFamily="34" charset="0"/>
              </a:rPr>
              <a:t> </a:t>
            </a:r>
            <a:r>
              <a:rPr lang="en-US" sz="1600" dirty="0" err="1">
                <a:solidFill>
                  <a:srgbClr val="2F2B20"/>
                </a:solidFill>
                <a:latin typeface="Trebuchet MS" pitchFamily="34" charset="0"/>
              </a:rPr>
              <a:t>diterapkan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pada</a:t>
            </a:r>
            <a:r>
              <a:rPr lang="en-US" sz="1600" dirty="0">
                <a:solidFill>
                  <a:srgbClr val="2F2B20"/>
                </a:solidFill>
                <a:latin typeface="Trebuchet MS" pitchFamily="34" charset="0"/>
              </a:rPr>
              <a:t> </a:t>
            </a:r>
            <a:r>
              <a:rPr lang="en-US" sz="1600" dirty="0" err="1">
                <a:solidFill>
                  <a:srgbClr val="2F2B20"/>
                </a:solidFill>
                <a:latin typeface="Trebuchet MS" pitchFamily="34" charset="0"/>
              </a:rPr>
              <a:t>fase</a:t>
            </a:r>
            <a:r>
              <a:rPr lang="en-US" sz="1600" dirty="0">
                <a:solidFill>
                  <a:srgbClr val="2F2B20"/>
                </a:solidFill>
                <a:latin typeface="Trebuchet MS" pitchFamily="34" charset="0"/>
              </a:rPr>
              <a:t> </a:t>
            </a:r>
            <a:r>
              <a:rPr lang="en-US" sz="1600" dirty="0" err="1">
                <a:solidFill>
                  <a:srgbClr val="2F2B20"/>
                </a:solidFill>
                <a:latin typeface="Trebuchet MS" pitchFamily="34" charset="0"/>
              </a:rPr>
              <a:t>selanjutnya</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dalam</a:t>
            </a:r>
            <a:r>
              <a:rPr lang="en-US" sz="1600" dirty="0">
                <a:solidFill>
                  <a:srgbClr val="2F2B20"/>
                </a:solidFill>
                <a:latin typeface="Trebuchet MS" pitchFamily="34" charset="0"/>
              </a:rPr>
              <a:t> </a:t>
            </a:r>
            <a:r>
              <a:rPr lang="en-US" sz="1600" dirty="0" err="1">
                <a:solidFill>
                  <a:srgbClr val="2F2B20"/>
                </a:solidFill>
                <a:latin typeface="Trebuchet MS" pitchFamily="34" charset="0"/>
              </a:rPr>
              <a:t>proyek</a:t>
            </a:r>
            <a:r>
              <a:rPr lang="en-US" sz="1600" dirty="0">
                <a:solidFill>
                  <a:srgbClr val="2F2B20"/>
                </a:solidFill>
                <a:latin typeface="Trebuchet MS" pitchFamily="34" charset="0"/>
              </a:rPr>
              <a:t> </a:t>
            </a:r>
            <a:r>
              <a:rPr lang="en-US" sz="1600" dirty="0" err="1">
                <a:solidFill>
                  <a:srgbClr val="2F2B20"/>
                </a:solidFill>
                <a:latin typeface="Trebuchet MS" pitchFamily="34" charset="0"/>
              </a:rPr>
              <a:t>untuk</a:t>
            </a:r>
            <a:r>
              <a:rPr lang="en-US" sz="1600" dirty="0">
                <a:solidFill>
                  <a:srgbClr val="2F2B20"/>
                </a:solidFill>
                <a:latin typeface="Trebuchet MS" pitchFamily="34" charset="0"/>
              </a:rPr>
              <a:t> </a:t>
            </a:r>
            <a:r>
              <a:rPr lang="en-US" sz="1600" dirty="0" err="1">
                <a:solidFill>
                  <a:srgbClr val="2F2B20"/>
                </a:solidFill>
                <a:latin typeface="Trebuchet MS" pitchFamily="34" charset="0"/>
              </a:rPr>
              <a:t>meningkatkan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efisiensi</a:t>
            </a:r>
            <a:r>
              <a:rPr lang="en-US" sz="1600" dirty="0">
                <a:solidFill>
                  <a:srgbClr val="2F2B20"/>
                </a:solidFill>
                <a:latin typeface="Trebuchet MS" pitchFamily="34" charset="0"/>
              </a:rPr>
              <a:t> </a:t>
            </a:r>
            <a:r>
              <a:rPr lang="en-US" sz="1600" dirty="0" err="1">
                <a:solidFill>
                  <a:srgbClr val="2F2B20"/>
                </a:solidFill>
                <a:latin typeface="Trebuchet MS" pitchFamily="34" charset="0"/>
              </a:rPr>
              <a:t>dan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efektivitas</a:t>
            </a:r>
            <a:r>
              <a:rPr lang="en-US" sz="1600" dirty="0">
                <a:solidFill>
                  <a:srgbClr val="2F2B20"/>
                </a:solidFill>
                <a:latin typeface="Trebuchet MS" pitchFamily="34" charset="0"/>
              </a:rPr>
              <a:t> </a:t>
            </a:r>
            <a:r>
              <a:rPr lang="en-US" sz="1600" dirty="0" err="1">
                <a:solidFill>
                  <a:srgbClr val="2F2B20"/>
                </a:solidFill>
                <a:latin typeface="Trebuchet MS" pitchFamily="34" charset="0"/>
              </a:rPr>
              <a:t>pengelolaan</a:t>
            </a:r>
            <a:r>
              <a:rPr lang="en-US" sz="1600" dirty="0">
                <a:solidFill>
                  <a:srgbClr val="2F2B20"/>
                </a:solidFill>
                <a:latin typeface="Trebuchet MS" pitchFamily="34" charset="0"/>
              </a:rPr>
              <a:t> </a:t>
            </a:r>
            <a:r>
              <a:rPr lang="en-US" sz="1600" dirty="0" err="1">
                <a:solidFill>
                  <a:srgbClr val="2F2B20"/>
                </a:solidFill>
                <a:latin typeface="Trebuchet MS" pitchFamily="34" charset="0"/>
              </a:rPr>
              <a:t>tim.</a:t>
            </a:r>
            <a:endParaRPr lang="en-US" sz="1600" dirty="0">
              <a:solidFill>
                <a:srgbClr val="2F2B20"/>
              </a:solidFill>
              <a:latin typeface="Trebuchet MS" pitchFamily="34" charset="0"/>
            </a:endParaRPr>
          </a:p>
        </p:txBody>
      </p:sp>
    </p:spTree>
    <p:extLst>
      <p:ext uri="{BB962C8B-B14F-4D97-AF65-F5344CB8AC3E}">
        <p14:creationId xmlns:p14="http://schemas.microsoft.com/office/powerpoint/2010/main" val="21828546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Manage Team: </a:t>
            </a:r>
            <a:r>
              <a:rPr lang="en-US" sz="3600" b="1" dirty="0">
                <a:solidFill>
                  <a:srgbClr val="FF0000"/>
                </a:solidFill>
              </a:rPr>
              <a:t>INPUT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17" name="Shape 454"/>
          <p:cNvSpPr txBox="1">
            <a:spLocks/>
          </p:cNvSpPr>
          <p:nvPr/>
        </p:nvSpPr>
        <p:spPr>
          <a:xfrm>
            <a:off x="2495229" y="597166"/>
            <a:ext cx="5760640" cy="672075"/>
          </a:xfrm>
          <a:prstGeom prst="rect">
            <a:avLst/>
          </a:prstGeom>
          <a:noFill/>
          <a:ln w="19050">
            <a:noFill/>
            <a:prstDash val="sysDash"/>
          </a:ln>
        </p:spPr>
        <p:txBody>
          <a:bodyPr lIns="91425" tIns="91425" rIns="91425" bIns="91425" anchor="b"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rgbClr val="00CEF6"/>
              </a:buClr>
              <a:buSzPct val="100000"/>
              <a:buFont typeface="Oswald"/>
              <a:buNone/>
              <a:defRPr sz="2000" b="1" i="0" u="none" strike="noStrike" cap="none" baseline="0">
                <a:solidFill>
                  <a:srgbClr val="00CEF6"/>
                </a:solidFill>
                <a:latin typeface="Oswald"/>
                <a:ea typeface="Oswald"/>
                <a:cs typeface="Oswald"/>
                <a:sym typeface="Oswald"/>
                <a:rtl val="0"/>
              </a:defRPr>
            </a:lvl1pPr>
            <a:lvl2pPr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pPr algn="l"/>
            <a:r>
              <a:rPr lang="en" dirty="0">
                <a:solidFill>
                  <a:srgbClr val="2F2B20"/>
                </a:solidFill>
              </a:rPr>
              <a:t>2 Project Documents</a:t>
            </a:r>
          </a:p>
        </p:txBody>
      </p:sp>
      <p:sp>
        <p:nvSpPr>
          <p:cNvPr id="18" name="Rectangle 17"/>
          <p:cNvSpPr/>
          <p:nvPr/>
        </p:nvSpPr>
        <p:spPr>
          <a:xfrm>
            <a:off x="2608089" y="1642053"/>
            <a:ext cx="9446561" cy="1384995"/>
          </a:xfrm>
          <a:prstGeom prst="rect">
            <a:avLst/>
          </a:prstGeom>
        </p:spPr>
        <p:txBody>
          <a:bodyPr wrap="square">
            <a:spAutoFit/>
          </a:bodyPr>
          <a:lstStyle/>
          <a:p>
            <a:pPr algn="just">
              <a:lnSpc>
                <a:spcPct val="150000"/>
              </a:lnSpc>
            </a:pPr>
            <a:r>
              <a:rPr lang="en-US" sz="1400" b="1" dirty="0">
                <a:solidFill>
                  <a:srgbClr val="2F2B20"/>
                </a:solidFill>
                <a:latin typeface="Trebuchet MS" pitchFamily="34" charset="0"/>
              </a:rPr>
              <a:t>Project Team </a:t>
            </a:r>
            <a:r>
              <a:rPr lang="en-US" sz="1400" b="1" dirty="0" err="1">
                <a:solidFill>
                  <a:srgbClr val="2F2B20"/>
                </a:solidFill>
                <a:latin typeface="Trebuchet MS" pitchFamily="34" charset="0"/>
              </a:rPr>
              <a:t>Asignments</a:t>
            </a:r>
            <a:endParaRPr lang="en-US" sz="1400" b="1" dirty="0">
              <a:solidFill>
                <a:srgbClr val="2F2B20"/>
              </a:solidFill>
              <a:latin typeface="Trebuchet MS" pitchFamily="34" charset="0"/>
            </a:endParaRPr>
          </a:p>
          <a:p>
            <a:pPr algn="just">
              <a:lnSpc>
                <a:spcPct val="150000"/>
              </a:lnSpc>
            </a:pPr>
            <a:r>
              <a:rPr lang="id-ID" sz="1400" dirty="0">
                <a:solidFill>
                  <a:srgbClr val="2F2B20"/>
                </a:solidFill>
                <a:latin typeface="Trebuchet MS" pitchFamily="34" charset="0"/>
              </a:rPr>
              <a:t>Tugas staf proyek menyediakan dokumentasi, yang meliputi daftar anggota tim proyek.</a:t>
            </a:r>
            <a:r>
              <a:rPr lang="en-GB" sz="1400" dirty="0">
                <a:solidFill>
                  <a:srgbClr val="2F2B20"/>
                </a:solidFill>
                <a:latin typeface="Trebuchet MS" pitchFamily="34" charset="0"/>
              </a:rPr>
              <a:t> </a:t>
            </a:r>
            <a:r>
              <a:rPr lang="id-ID" sz="1400" dirty="0">
                <a:solidFill>
                  <a:srgbClr val="2F2B20"/>
                </a:solidFill>
                <a:latin typeface="Trebuchet MS" pitchFamily="34" charset="0"/>
              </a:rPr>
              <a:t>Dokumentasi tugas ini dapat mencakup direktori proyek tim, memo kepada anggota tim, dan nama dimasukkan ke bagian lain dari rencana manajemen proyek, seperti bagan organisasi proyek dan jadwal.</a:t>
            </a:r>
            <a:endParaRPr lang="en-US" sz="1400" dirty="0">
              <a:solidFill>
                <a:srgbClr val="2F2B20"/>
              </a:solidFill>
              <a:latin typeface="Trebuchet MS" pitchFamily="34" charset="0"/>
            </a:endParaRPr>
          </a:p>
        </p:txBody>
      </p:sp>
      <p:grpSp>
        <p:nvGrpSpPr>
          <p:cNvPr id="2" name="Group 1"/>
          <p:cNvGrpSpPr/>
          <p:nvPr/>
        </p:nvGrpSpPr>
        <p:grpSpPr>
          <a:xfrm>
            <a:off x="50638" y="771322"/>
            <a:ext cx="2283129" cy="5220044"/>
            <a:chOff x="50638" y="771322"/>
            <a:chExt cx="2283129" cy="5220044"/>
          </a:xfrm>
        </p:grpSpPr>
        <p:sp>
          <p:nvSpPr>
            <p:cNvPr id="14" name="Freeform 13"/>
            <p:cNvSpPr/>
            <p:nvPr/>
          </p:nvSpPr>
          <p:spPr>
            <a:xfrm>
              <a:off x="50639" y="77132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19" name="Freeform 18"/>
            <p:cNvSpPr/>
            <p:nvPr/>
          </p:nvSpPr>
          <p:spPr>
            <a:xfrm>
              <a:off x="50638" y="1269241"/>
              <a:ext cx="2283129" cy="4722125"/>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Resource management plan</a:t>
              </a:r>
            </a:p>
            <a:p>
              <a:r>
                <a:rPr lang="en-US" sz="1400" dirty="0"/>
                <a:t>2. Project documents</a:t>
              </a:r>
            </a:p>
            <a:p>
              <a:pPr lvl="1"/>
              <a:r>
                <a:rPr lang="en-US" sz="1400" dirty="0"/>
                <a:t>• Issue log</a:t>
              </a:r>
            </a:p>
            <a:p>
              <a:pPr lvl="1"/>
              <a:r>
                <a:rPr lang="en-US" sz="1400" dirty="0"/>
                <a:t>• Lessons learned register</a:t>
              </a:r>
            </a:p>
            <a:p>
              <a:pPr lvl="1"/>
              <a:r>
                <a:rPr lang="en-US" sz="1400" dirty="0"/>
                <a:t>• Project team assignments</a:t>
              </a:r>
            </a:p>
            <a:p>
              <a:pPr lvl="1"/>
              <a:r>
                <a:rPr lang="en-US" sz="1400" dirty="0"/>
                <a:t>• Team charter</a:t>
              </a:r>
            </a:p>
            <a:p>
              <a:r>
                <a:rPr lang="en-US" sz="1400" dirty="0"/>
                <a:t>3. Work performance reports</a:t>
              </a:r>
            </a:p>
            <a:p>
              <a:r>
                <a:rPr lang="en-US" sz="1400" dirty="0"/>
                <a:t>4. Team performance</a:t>
              </a:r>
            </a:p>
            <a:p>
              <a:r>
                <a:rPr lang="en-US" sz="1400" dirty="0"/>
                <a:t>assessments</a:t>
              </a:r>
            </a:p>
            <a:p>
              <a:r>
                <a:rPr lang="en-US" sz="1400" dirty="0"/>
                <a:t>5. Enterprise environmental</a:t>
              </a:r>
            </a:p>
            <a:p>
              <a:r>
                <a:rPr lang="en-US" sz="1400" dirty="0"/>
                <a:t>factors</a:t>
              </a:r>
            </a:p>
            <a:p>
              <a:r>
                <a:rPr lang="en-US" sz="1400" dirty="0"/>
                <a:t>6. Organizational process assets</a:t>
              </a:r>
              <a:endParaRPr lang="en-US" sz="3600" b="0" kern="1200" dirty="0">
                <a:latin typeface="+mn-lt"/>
              </a:endParaRPr>
            </a:p>
          </p:txBody>
        </p:sp>
      </p:grpSp>
      <p:sp>
        <p:nvSpPr>
          <p:cNvPr id="21" name="Rectangle 20"/>
          <p:cNvSpPr/>
          <p:nvPr/>
        </p:nvSpPr>
        <p:spPr>
          <a:xfrm>
            <a:off x="2608089" y="3278497"/>
            <a:ext cx="9464250" cy="1200329"/>
          </a:xfrm>
          <a:prstGeom prst="rect">
            <a:avLst/>
          </a:prstGeom>
        </p:spPr>
        <p:txBody>
          <a:bodyPr wrap="square">
            <a:spAutoFit/>
          </a:bodyPr>
          <a:lstStyle/>
          <a:p>
            <a:pPr algn="just">
              <a:lnSpc>
                <a:spcPct val="150000"/>
              </a:lnSpc>
            </a:pPr>
            <a:r>
              <a:rPr lang="en-US" sz="1600" b="1" dirty="0">
                <a:solidFill>
                  <a:srgbClr val="2F2B20"/>
                </a:solidFill>
                <a:latin typeface="Trebuchet MS" pitchFamily="34" charset="0"/>
              </a:rPr>
              <a:t>Team Charter</a:t>
            </a:r>
          </a:p>
          <a:p>
            <a:pPr algn="just">
              <a:lnSpc>
                <a:spcPct val="150000"/>
              </a:lnSpc>
            </a:pPr>
            <a:r>
              <a:rPr lang="sv-SE" sz="1600" dirty="0">
                <a:solidFill>
                  <a:srgbClr val="2F2B20"/>
                </a:solidFill>
                <a:latin typeface="Trebuchet MS" pitchFamily="34" charset="0"/>
              </a:rPr>
              <a:t>Team Charter memberikan panduan tentang bagaimana tim akan membuat keputusan, melakukan pertemuan, dan menyelesaikan konflik</a:t>
            </a:r>
            <a:endParaRPr lang="en-US" sz="1600" dirty="0">
              <a:solidFill>
                <a:srgbClr val="2F2B20"/>
              </a:solidFill>
              <a:latin typeface="Trebuchet MS" pitchFamily="34" charset="0"/>
            </a:endParaRPr>
          </a:p>
        </p:txBody>
      </p:sp>
    </p:spTree>
    <p:extLst>
      <p:ext uri="{BB962C8B-B14F-4D97-AF65-F5344CB8AC3E}">
        <p14:creationId xmlns:p14="http://schemas.microsoft.com/office/powerpoint/2010/main" val="353039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16554</TotalTime>
  <Words>12683</Words>
  <Application>Microsoft Office PowerPoint</Application>
  <PresentationFormat>Widescreen</PresentationFormat>
  <Paragraphs>2154</Paragraphs>
  <Slides>126</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126</vt:i4>
      </vt:variant>
    </vt:vector>
  </HeadingPairs>
  <TitlesOfParts>
    <vt:vector size="139" baseType="lpstr">
      <vt:lpstr>Algerian</vt:lpstr>
      <vt:lpstr>Arial</vt:lpstr>
      <vt:lpstr>Calibri</vt:lpstr>
      <vt:lpstr>Calibri Light</vt:lpstr>
      <vt:lpstr>Cambria</vt:lpstr>
      <vt:lpstr>Candara</vt:lpstr>
      <vt:lpstr>Cooper Black</vt:lpstr>
      <vt:lpstr>Oswald</vt:lpstr>
      <vt:lpstr>Roboto</vt:lpstr>
      <vt:lpstr>Source Sans Pro</vt:lpstr>
      <vt:lpstr>Trebuchet MS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Gambaran Proses Manajemen Sumber Daya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Hierarchical charts Struktur bagan organisasi tradisional dapat digunakan untuk menunjukkan posisi dan hubungan dalam format grafis, dari atas ke bawah.  Work breakdown structures (WBS) WBS dirancang untuk menunjukkan bagaimana hasil proyek dipecah ke dalam paket kerja dan menyediakan cara untuk menunjukkan area tanggung jawab tingkat tinggi.  Organizational breakdown structure (OBS) Sementara WBS menunjukkan rincian hasil proyek, sebuah OBS diatur sesuai dengan departemen, unit, atau tim organisasi yang ada, dengan kegiatan proyek atau paket kerja yang tercantum di bawah masing-masing departemen.  Resource breakdown structure. Struktur rincian sumber daya adalah daftar tim dan fisik hierarki sumber daya yang terkait dengan kategori dan jenis sumber daya yang digunakan untuk merencanakan, mengelola, dan mengendalikan proyek kerja.</vt:lpstr>
      <vt:lpstr>Assignment Matrix</vt:lpstr>
      <vt:lpstr>PowerPoint Presentation</vt:lpstr>
      <vt:lpstr>3. Organizational Theory</vt:lpstr>
      <vt:lpstr>4. Meeting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Contoh Activity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Estimasi Kebutuhan &amp; Biaya SDM</vt:lpstr>
      <vt:lpstr>Estimasi Kebutuhan &amp; Biaya Bahan</vt:lpstr>
      <vt:lpstr>Estimasi Kebutuhan &amp; Biaya Alat</vt:lpstr>
      <vt:lpstr>Estimasi Biaya Peralatan</vt:lpstr>
      <vt:lpstr>Estimasi Biaya Peralatan</vt:lpstr>
      <vt:lpstr>Estimasi Biaya Peralatan</vt:lpstr>
      <vt:lpstr>Estimasi Biaya Peralatan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Multi-Criteria Decision Analysis</vt:lpstr>
      <vt:lpstr>2. Negotiation</vt:lpstr>
      <vt:lpstr>3. Pre-Assignment</vt:lpstr>
      <vt:lpstr>Virtual Teams</vt:lpstr>
      <vt:lpstr>Virtual Team using Virtual  Meeting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Resource ManagementPlan</vt:lpstr>
      <vt:lpstr>PowerPoint Presentation</vt:lpstr>
      <vt:lpstr>4. Team Performance Assesments</vt:lpstr>
      <vt:lpstr>PowerPoint Presentation</vt:lpstr>
      <vt:lpstr>Conflict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Resource ManagementPlan</vt:lpstr>
      <vt:lpstr>PowerPoint Presentation</vt:lpstr>
      <vt:lpstr>4. Agreements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PT Telkomsel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Muhammad_N_Nurohim</dc:creator>
  <cp:lastModifiedBy>Dinisa</cp:lastModifiedBy>
  <cp:revision>912</cp:revision>
  <dcterms:created xsi:type="dcterms:W3CDTF">2017-04-05T03:35:24Z</dcterms:created>
  <dcterms:modified xsi:type="dcterms:W3CDTF">2020-09-04T04:12:58Z</dcterms:modified>
</cp:coreProperties>
</file>